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7" r:id="rId5"/>
    <p:sldId id="266" r:id="rId6"/>
    <p:sldId id="259" r:id="rId7"/>
    <p:sldId id="268" r:id="rId8"/>
    <p:sldId id="260" r:id="rId9"/>
    <p:sldId id="261" r:id="rId10"/>
    <p:sldId id="262" r:id="rId11"/>
    <p:sldId id="263" r:id="rId12"/>
    <p:sldId id="267" r:id="rId13"/>
    <p:sldId id="269"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A5978-DF34-4037-9A40-7C5F98859BDB}" v="126" dt="2023-10-18T15:16:51.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David Rivera Garrido" userId="8426c1c9-0091-4387-a8e8-3d6d88fe9fe4" providerId="ADAL" clId="{588A5978-DF34-4037-9A40-7C5F98859BDB}"/>
    <pc:docChg chg="undo custSel addSld delSld modSld sldOrd">
      <pc:chgData name="Oscar David Rivera Garrido" userId="8426c1c9-0091-4387-a8e8-3d6d88fe9fe4" providerId="ADAL" clId="{588A5978-DF34-4037-9A40-7C5F98859BDB}" dt="2023-10-18T15:18:03.789" v="3429" actId="1076"/>
      <pc:docMkLst>
        <pc:docMk/>
      </pc:docMkLst>
      <pc:sldChg chg="addSp delSp modSp mod">
        <pc:chgData name="Oscar David Rivera Garrido" userId="8426c1c9-0091-4387-a8e8-3d6d88fe9fe4" providerId="ADAL" clId="{588A5978-DF34-4037-9A40-7C5F98859BDB}" dt="2023-10-17T22:18:50.010" v="1755" actId="207"/>
        <pc:sldMkLst>
          <pc:docMk/>
          <pc:sldMk cId="706674109" sldId="256"/>
        </pc:sldMkLst>
        <pc:spChg chg="mod">
          <ac:chgData name="Oscar David Rivera Garrido" userId="8426c1c9-0091-4387-a8e8-3d6d88fe9fe4" providerId="ADAL" clId="{588A5978-DF34-4037-9A40-7C5F98859BDB}" dt="2023-10-17T16:09:36.633" v="412" actId="14100"/>
          <ac:spMkLst>
            <pc:docMk/>
            <pc:sldMk cId="706674109" sldId="256"/>
            <ac:spMk id="2" creationId="{96B5F5D6-32BB-F68D-398B-567C613A1B48}"/>
          </ac:spMkLst>
        </pc:spChg>
        <pc:spChg chg="mod">
          <ac:chgData name="Oscar David Rivera Garrido" userId="8426c1c9-0091-4387-a8e8-3d6d88fe9fe4" providerId="ADAL" clId="{588A5978-DF34-4037-9A40-7C5F98859BDB}" dt="2023-10-17T22:18:50.010" v="1755" actId="207"/>
          <ac:spMkLst>
            <pc:docMk/>
            <pc:sldMk cId="706674109" sldId="256"/>
            <ac:spMk id="3" creationId="{792E4405-F233-9A9C-4594-439374412A21}"/>
          </ac:spMkLst>
        </pc:spChg>
        <pc:picChg chg="add mod">
          <ac:chgData name="Oscar David Rivera Garrido" userId="8426c1c9-0091-4387-a8e8-3d6d88fe9fe4" providerId="ADAL" clId="{588A5978-DF34-4037-9A40-7C5F98859BDB}" dt="2023-10-17T15:24:53.201" v="404" actId="1076"/>
          <ac:picMkLst>
            <pc:docMk/>
            <pc:sldMk cId="706674109" sldId="256"/>
            <ac:picMk id="4" creationId="{F6E1356B-A6E1-EA77-E55D-7369296457B2}"/>
          </ac:picMkLst>
        </pc:picChg>
        <pc:picChg chg="add mod">
          <ac:chgData name="Oscar David Rivera Garrido" userId="8426c1c9-0091-4387-a8e8-3d6d88fe9fe4" providerId="ADAL" clId="{588A5978-DF34-4037-9A40-7C5F98859BDB}" dt="2023-10-17T21:49:00.425" v="1176" actId="14100"/>
          <ac:picMkLst>
            <pc:docMk/>
            <pc:sldMk cId="706674109" sldId="256"/>
            <ac:picMk id="5" creationId="{AAA399C4-665D-C5FD-0E98-03567A3812EB}"/>
          </ac:picMkLst>
        </pc:picChg>
        <pc:picChg chg="add mod">
          <ac:chgData name="Oscar David Rivera Garrido" userId="8426c1c9-0091-4387-a8e8-3d6d88fe9fe4" providerId="ADAL" clId="{588A5978-DF34-4037-9A40-7C5F98859BDB}" dt="2023-10-17T15:24:55.288" v="405" actId="1076"/>
          <ac:picMkLst>
            <pc:docMk/>
            <pc:sldMk cId="706674109" sldId="256"/>
            <ac:picMk id="1026" creationId="{59E6975F-40F8-9876-A569-29DF78E56822}"/>
          </ac:picMkLst>
        </pc:picChg>
        <pc:picChg chg="add del mod">
          <ac:chgData name="Oscar David Rivera Garrido" userId="8426c1c9-0091-4387-a8e8-3d6d88fe9fe4" providerId="ADAL" clId="{588A5978-DF34-4037-9A40-7C5F98859BDB}" dt="2023-10-17T21:48:21.737" v="1165" actId="478"/>
          <ac:picMkLst>
            <pc:docMk/>
            <pc:sldMk cId="706674109" sldId="256"/>
            <ac:picMk id="1028" creationId="{B369A1E6-6D93-D82E-9DC9-D76E122E01A4}"/>
          </ac:picMkLst>
        </pc:picChg>
        <pc:picChg chg="add mod">
          <ac:chgData name="Oscar David Rivera Garrido" userId="8426c1c9-0091-4387-a8e8-3d6d88fe9fe4" providerId="ADAL" clId="{588A5978-DF34-4037-9A40-7C5F98859BDB}" dt="2023-10-17T21:49:02.369" v="1177" actId="1076"/>
          <ac:picMkLst>
            <pc:docMk/>
            <pc:sldMk cId="706674109" sldId="256"/>
            <ac:picMk id="1030" creationId="{18F8394C-5B00-62DE-4DC0-4F7374DDC110}"/>
          </ac:picMkLst>
        </pc:picChg>
      </pc:sldChg>
      <pc:sldChg chg="addSp delSp modSp mod">
        <pc:chgData name="Oscar David Rivera Garrido" userId="8426c1c9-0091-4387-a8e8-3d6d88fe9fe4" providerId="ADAL" clId="{588A5978-DF34-4037-9A40-7C5F98859BDB}" dt="2023-10-17T22:19:32.192" v="1763"/>
        <pc:sldMkLst>
          <pc:docMk/>
          <pc:sldMk cId="2626815177" sldId="257"/>
        </pc:sldMkLst>
        <pc:spChg chg="mod">
          <ac:chgData name="Oscar David Rivera Garrido" userId="8426c1c9-0091-4387-a8e8-3d6d88fe9fe4" providerId="ADAL" clId="{588A5978-DF34-4037-9A40-7C5F98859BDB}" dt="2023-10-17T16:29:08.173" v="592" actId="207"/>
          <ac:spMkLst>
            <pc:docMk/>
            <pc:sldMk cId="2626815177" sldId="257"/>
            <ac:spMk id="2" creationId="{7BCDBC81-C8C5-FBB3-7518-66A5A49D49E0}"/>
          </ac:spMkLst>
        </pc:spChg>
        <pc:spChg chg="mod">
          <ac:chgData name="Oscar David Rivera Garrido" userId="8426c1c9-0091-4387-a8e8-3d6d88fe9fe4" providerId="ADAL" clId="{588A5978-DF34-4037-9A40-7C5F98859BDB}" dt="2023-10-17T21:51:25.178" v="1225" actId="27636"/>
          <ac:spMkLst>
            <pc:docMk/>
            <pc:sldMk cId="2626815177" sldId="257"/>
            <ac:spMk id="3" creationId="{41699610-EDF8-4E25-3B03-110060908727}"/>
          </ac:spMkLst>
        </pc:spChg>
        <pc:spChg chg="add mod">
          <ac:chgData name="Oscar David Rivera Garrido" userId="8426c1c9-0091-4387-a8e8-3d6d88fe9fe4" providerId="ADAL" clId="{588A5978-DF34-4037-9A40-7C5F98859BDB}" dt="2023-10-17T22:19:32.192" v="1763"/>
          <ac:spMkLst>
            <pc:docMk/>
            <pc:sldMk cId="2626815177" sldId="257"/>
            <ac:spMk id="4" creationId="{F3F829F4-A6E9-DC8D-AFA6-408F2B0AE71A}"/>
          </ac:spMkLst>
        </pc:spChg>
        <pc:picChg chg="add del">
          <ac:chgData name="Oscar David Rivera Garrido" userId="8426c1c9-0091-4387-a8e8-3d6d88fe9fe4" providerId="ADAL" clId="{588A5978-DF34-4037-9A40-7C5F98859BDB}" dt="2023-10-17T18:16:54.638" v="745"/>
          <ac:picMkLst>
            <pc:docMk/>
            <pc:sldMk cId="2626815177" sldId="257"/>
            <ac:picMk id="1026" creationId="{345B0489-5F0C-6B5B-ABBE-95764E8979D8}"/>
          </ac:picMkLst>
        </pc:picChg>
        <pc:picChg chg="add mod">
          <ac:chgData name="Oscar David Rivera Garrido" userId="8426c1c9-0091-4387-a8e8-3d6d88fe9fe4" providerId="ADAL" clId="{588A5978-DF34-4037-9A40-7C5F98859BDB}" dt="2023-10-17T17:18:25.746" v="742" actId="1076"/>
          <ac:picMkLst>
            <pc:docMk/>
            <pc:sldMk cId="2626815177" sldId="257"/>
            <ac:picMk id="3074" creationId="{88B3533B-8173-3DFD-DAAA-91D05DCE328A}"/>
          </ac:picMkLst>
        </pc:picChg>
      </pc:sldChg>
      <pc:sldChg chg="addSp modSp mod ord">
        <pc:chgData name="Oscar David Rivera Garrido" userId="8426c1c9-0091-4387-a8e8-3d6d88fe9fe4" providerId="ADAL" clId="{588A5978-DF34-4037-9A40-7C5F98859BDB}" dt="2023-10-17T22:19:15.149" v="1759" actId="1076"/>
        <pc:sldMkLst>
          <pc:docMk/>
          <pc:sldMk cId="3792144916" sldId="258"/>
        </pc:sldMkLst>
        <pc:spChg chg="mod">
          <ac:chgData name="Oscar David Rivera Garrido" userId="8426c1c9-0091-4387-a8e8-3d6d88fe9fe4" providerId="ADAL" clId="{588A5978-DF34-4037-9A40-7C5F98859BDB}" dt="2023-10-17T16:10:22.444" v="415" actId="14100"/>
          <ac:spMkLst>
            <pc:docMk/>
            <pc:sldMk cId="3792144916" sldId="258"/>
            <ac:spMk id="2" creationId="{7BCDBC81-C8C5-FBB3-7518-66A5A49D49E0}"/>
          </ac:spMkLst>
        </pc:spChg>
        <pc:spChg chg="mod">
          <ac:chgData name="Oscar David Rivera Garrido" userId="8426c1c9-0091-4387-a8e8-3d6d88fe9fe4" providerId="ADAL" clId="{588A5978-DF34-4037-9A40-7C5F98859BDB}" dt="2023-10-17T16:24:30.326" v="481" actId="20577"/>
          <ac:spMkLst>
            <pc:docMk/>
            <pc:sldMk cId="3792144916" sldId="258"/>
            <ac:spMk id="3" creationId="{41699610-EDF8-4E25-3B03-110060908727}"/>
          </ac:spMkLst>
        </pc:spChg>
        <pc:spChg chg="add mod">
          <ac:chgData name="Oscar David Rivera Garrido" userId="8426c1c9-0091-4387-a8e8-3d6d88fe9fe4" providerId="ADAL" clId="{588A5978-DF34-4037-9A40-7C5F98859BDB}" dt="2023-10-17T22:19:15.149" v="1759" actId="1076"/>
          <ac:spMkLst>
            <pc:docMk/>
            <pc:sldMk cId="3792144916" sldId="258"/>
            <ac:spMk id="4" creationId="{41134210-4267-1408-40B5-36F348761C4A}"/>
          </ac:spMkLst>
        </pc:spChg>
        <pc:picChg chg="add mod">
          <ac:chgData name="Oscar David Rivera Garrido" userId="8426c1c9-0091-4387-a8e8-3d6d88fe9fe4" providerId="ADAL" clId="{588A5978-DF34-4037-9A40-7C5F98859BDB}" dt="2023-10-17T16:11:07.073" v="421" actId="1076"/>
          <ac:picMkLst>
            <pc:docMk/>
            <pc:sldMk cId="3792144916" sldId="258"/>
            <ac:picMk id="1026" creationId="{3635949E-86CB-887A-61B7-35E57C8B58F3}"/>
          </ac:picMkLst>
        </pc:picChg>
      </pc:sldChg>
      <pc:sldChg chg="addSp modSp mod">
        <pc:chgData name="Oscar David Rivera Garrido" userId="8426c1c9-0091-4387-a8e8-3d6d88fe9fe4" providerId="ADAL" clId="{588A5978-DF34-4037-9A40-7C5F98859BDB}" dt="2023-10-17T22:21:18.974" v="1781" actId="14100"/>
        <pc:sldMkLst>
          <pc:docMk/>
          <pc:sldMk cId="3423124590" sldId="259"/>
        </pc:sldMkLst>
        <pc:spChg chg="mod">
          <ac:chgData name="Oscar David Rivera Garrido" userId="8426c1c9-0091-4387-a8e8-3d6d88fe9fe4" providerId="ADAL" clId="{588A5978-DF34-4037-9A40-7C5F98859BDB}" dt="2023-10-17T21:49:40.922" v="1181" actId="207"/>
          <ac:spMkLst>
            <pc:docMk/>
            <pc:sldMk cId="3423124590" sldId="259"/>
            <ac:spMk id="2" creationId="{7BCDBC81-C8C5-FBB3-7518-66A5A49D49E0}"/>
          </ac:spMkLst>
        </pc:spChg>
        <pc:spChg chg="mod">
          <ac:chgData name="Oscar David Rivera Garrido" userId="8426c1c9-0091-4387-a8e8-3d6d88fe9fe4" providerId="ADAL" clId="{588A5978-DF34-4037-9A40-7C5F98859BDB}" dt="2023-10-17T22:21:18.974" v="1781" actId="14100"/>
          <ac:spMkLst>
            <pc:docMk/>
            <pc:sldMk cId="3423124590" sldId="259"/>
            <ac:spMk id="3" creationId="{41699610-EDF8-4E25-3B03-110060908727}"/>
          </ac:spMkLst>
        </pc:spChg>
        <pc:spChg chg="add mod">
          <ac:chgData name="Oscar David Rivera Garrido" userId="8426c1c9-0091-4387-a8e8-3d6d88fe9fe4" providerId="ADAL" clId="{588A5978-DF34-4037-9A40-7C5F98859BDB}" dt="2023-10-17T22:19:40.559" v="1765"/>
          <ac:spMkLst>
            <pc:docMk/>
            <pc:sldMk cId="3423124590" sldId="259"/>
            <ac:spMk id="5" creationId="{E2F3D234-6FF7-BF2A-517C-F08968D08E85}"/>
          </ac:spMkLst>
        </pc:spChg>
        <pc:picChg chg="add mod">
          <ac:chgData name="Oscar David Rivera Garrido" userId="8426c1c9-0091-4387-a8e8-3d6d88fe9fe4" providerId="ADAL" clId="{588A5978-DF34-4037-9A40-7C5F98859BDB}" dt="2023-10-17T22:19:47.820" v="1768" actId="1076"/>
          <ac:picMkLst>
            <pc:docMk/>
            <pc:sldMk cId="3423124590" sldId="259"/>
            <ac:picMk id="4" creationId="{63D4BE12-F044-9D96-A139-9CCAF39912D3}"/>
          </ac:picMkLst>
        </pc:picChg>
        <pc:picChg chg="add mod">
          <ac:chgData name="Oscar David Rivera Garrido" userId="8426c1c9-0091-4387-a8e8-3d6d88fe9fe4" providerId="ADAL" clId="{588A5978-DF34-4037-9A40-7C5F98859BDB}" dt="2023-10-17T22:19:44.102" v="1766" actId="1076"/>
          <ac:picMkLst>
            <pc:docMk/>
            <pc:sldMk cId="3423124590" sldId="259"/>
            <ac:picMk id="2050" creationId="{0F7D08C1-2E43-6965-D78E-4F8D46A06DD0}"/>
          </ac:picMkLst>
        </pc:picChg>
      </pc:sldChg>
      <pc:sldChg chg="addSp modSp mod">
        <pc:chgData name="Oscar David Rivera Garrido" userId="8426c1c9-0091-4387-a8e8-3d6d88fe9fe4" providerId="ADAL" clId="{588A5978-DF34-4037-9A40-7C5F98859BDB}" dt="2023-10-17T23:41:53.746" v="3305" actId="1076"/>
        <pc:sldMkLst>
          <pc:docMk/>
          <pc:sldMk cId="2499246943" sldId="260"/>
        </pc:sldMkLst>
        <pc:spChg chg="mod">
          <ac:chgData name="Oscar David Rivera Garrido" userId="8426c1c9-0091-4387-a8e8-3d6d88fe9fe4" providerId="ADAL" clId="{588A5978-DF34-4037-9A40-7C5F98859BDB}" dt="2023-10-17T21:49:53.246" v="1185" actId="207"/>
          <ac:spMkLst>
            <pc:docMk/>
            <pc:sldMk cId="2499246943" sldId="260"/>
            <ac:spMk id="2" creationId="{7BCDBC81-C8C5-FBB3-7518-66A5A49D49E0}"/>
          </ac:spMkLst>
        </pc:spChg>
        <pc:spChg chg="mod">
          <ac:chgData name="Oscar David Rivera Garrido" userId="8426c1c9-0091-4387-a8e8-3d6d88fe9fe4" providerId="ADAL" clId="{588A5978-DF34-4037-9A40-7C5F98859BDB}" dt="2023-10-17T23:41:49.836" v="3304" actId="14100"/>
          <ac:spMkLst>
            <pc:docMk/>
            <pc:sldMk cId="2499246943" sldId="260"/>
            <ac:spMk id="3" creationId="{41699610-EDF8-4E25-3B03-110060908727}"/>
          </ac:spMkLst>
        </pc:spChg>
        <pc:spChg chg="add mod">
          <ac:chgData name="Oscar David Rivera Garrido" userId="8426c1c9-0091-4387-a8e8-3d6d88fe9fe4" providerId="ADAL" clId="{588A5978-DF34-4037-9A40-7C5F98859BDB}" dt="2023-10-17T22:19:53.982" v="1770"/>
          <ac:spMkLst>
            <pc:docMk/>
            <pc:sldMk cId="2499246943" sldId="260"/>
            <ac:spMk id="4" creationId="{A3E00297-2425-D66D-BE15-1C8DC3466158}"/>
          </ac:spMkLst>
        </pc:spChg>
        <pc:picChg chg="add mod">
          <ac:chgData name="Oscar David Rivera Garrido" userId="8426c1c9-0091-4387-a8e8-3d6d88fe9fe4" providerId="ADAL" clId="{588A5978-DF34-4037-9A40-7C5F98859BDB}" dt="2023-10-17T23:41:53.746" v="3305" actId="1076"/>
          <ac:picMkLst>
            <pc:docMk/>
            <pc:sldMk cId="2499246943" sldId="260"/>
            <ac:picMk id="3074" creationId="{C971B83F-3EA3-287D-009C-B4F2682CCC90}"/>
          </ac:picMkLst>
        </pc:picChg>
      </pc:sldChg>
      <pc:sldChg chg="addSp modSp mod">
        <pc:chgData name="Oscar David Rivera Garrido" userId="8426c1c9-0091-4387-a8e8-3d6d88fe9fe4" providerId="ADAL" clId="{588A5978-DF34-4037-9A40-7C5F98859BDB}" dt="2023-10-17T23:37:30.223" v="3279" actId="732"/>
        <pc:sldMkLst>
          <pc:docMk/>
          <pc:sldMk cId="1212333603" sldId="261"/>
        </pc:sldMkLst>
        <pc:spChg chg="mod">
          <ac:chgData name="Oscar David Rivera Garrido" userId="8426c1c9-0091-4387-a8e8-3d6d88fe9fe4" providerId="ADAL" clId="{588A5978-DF34-4037-9A40-7C5F98859BDB}" dt="2023-10-17T21:50:02.837" v="1189" actId="207"/>
          <ac:spMkLst>
            <pc:docMk/>
            <pc:sldMk cId="1212333603" sldId="261"/>
            <ac:spMk id="2" creationId="{7BCDBC81-C8C5-FBB3-7518-66A5A49D49E0}"/>
          </ac:spMkLst>
        </pc:spChg>
        <pc:spChg chg="mod">
          <ac:chgData name="Oscar David Rivera Garrido" userId="8426c1c9-0091-4387-a8e8-3d6d88fe9fe4" providerId="ADAL" clId="{588A5978-DF34-4037-9A40-7C5F98859BDB}" dt="2023-10-17T23:21:42.164" v="2719" actId="14100"/>
          <ac:spMkLst>
            <pc:docMk/>
            <pc:sldMk cId="1212333603" sldId="261"/>
            <ac:spMk id="3" creationId="{41699610-EDF8-4E25-3B03-110060908727}"/>
          </ac:spMkLst>
        </pc:spChg>
        <pc:spChg chg="add mod">
          <ac:chgData name="Oscar David Rivera Garrido" userId="8426c1c9-0091-4387-a8e8-3d6d88fe9fe4" providerId="ADAL" clId="{588A5978-DF34-4037-9A40-7C5F98859BDB}" dt="2023-10-17T22:19:55.881" v="1771"/>
          <ac:spMkLst>
            <pc:docMk/>
            <pc:sldMk cId="1212333603" sldId="261"/>
            <ac:spMk id="4" creationId="{640F6B28-0423-41D6-90C7-B63A99811F87}"/>
          </ac:spMkLst>
        </pc:spChg>
        <pc:picChg chg="add mod">
          <ac:chgData name="Oscar David Rivera Garrido" userId="8426c1c9-0091-4387-a8e8-3d6d88fe9fe4" providerId="ADAL" clId="{588A5978-DF34-4037-9A40-7C5F98859BDB}" dt="2023-10-17T23:37:30.223" v="3279" actId="732"/>
          <ac:picMkLst>
            <pc:docMk/>
            <pc:sldMk cId="1212333603" sldId="261"/>
            <ac:picMk id="1026" creationId="{AE351853-1438-5536-DFF1-D3DDA4FA4271}"/>
          </ac:picMkLst>
        </pc:picChg>
      </pc:sldChg>
      <pc:sldChg chg="addSp modSp mod">
        <pc:chgData name="Oscar David Rivera Garrido" userId="8426c1c9-0091-4387-a8e8-3d6d88fe9fe4" providerId="ADAL" clId="{588A5978-DF34-4037-9A40-7C5F98859BDB}" dt="2023-10-17T23:53:52.337" v="3394" actId="27636"/>
        <pc:sldMkLst>
          <pc:docMk/>
          <pc:sldMk cId="1146707471" sldId="262"/>
        </pc:sldMkLst>
        <pc:spChg chg="mod">
          <ac:chgData name="Oscar David Rivera Garrido" userId="8426c1c9-0091-4387-a8e8-3d6d88fe9fe4" providerId="ADAL" clId="{588A5978-DF34-4037-9A40-7C5F98859BDB}" dt="2023-10-17T21:50:13.399" v="1193" actId="207"/>
          <ac:spMkLst>
            <pc:docMk/>
            <pc:sldMk cId="1146707471" sldId="262"/>
            <ac:spMk id="2" creationId="{7BCDBC81-C8C5-FBB3-7518-66A5A49D49E0}"/>
          </ac:spMkLst>
        </pc:spChg>
        <pc:spChg chg="mod">
          <ac:chgData name="Oscar David Rivera Garrido" userId="8426c1c9-0091-4387-a8e8-3d6d88fe9fe4" providerId="ADAL" clId="{588A5978-DF34-4037-9A40-7C5F98859BDB}" dt="2023-10-17T23:53:52.337" v="3394" actId="27636"/>
          <ac:spMkLst>
            <pc:docMk/>
            <pc:sldMk cId="1146707471" sldId="262"/>
            <ac:spMk id="3" creationId="{41699610-EDF8-4E25-3B03-110060908727}"/>
          </ac:spMkLst>
        </pc:spChg>
        <pc:spChg chg="add mod">
          <ac:chgData name="Oscar David Rivera Garrido" userId="8426c1c9-0091-4387-a8e8-3d6d88fe9fe4" providerId="ADAL" clId="{588A5978-DF34-4037-9A40-7C5F98859BDB}" dt="2023-10-17T22:19:57.828" v="1772"/>
          <ac:spMkLst>
            <pc:docMk/>
            <pc:sldMk cId="1146707471" sldId="262"/>
            <ac:spMk id="4" creationId="{0079D4FF-86E0-FA93-D327-67296BEB6719}"/>
          </ac:spMkLst>
        </pc:spChg>
        <pc:picChg chg="add mod">
          <ac:chgData name="Oscar David Rivera Garrido" userId="8426c1c9-0091-4387-a8e8-3d6d88fe9fe4" providerId="ADAL" clId="{588A5978-DF34-4037-9A40-7C5F98859BDB}" dt="2023-10-17T23:53:44.147" v="3390" actId="1076"/>
          <ac:picMkLst>
            <pc:docMk/>
            <pc:sldMk cId="1146707471" sldId="262"/>
            <ac:picMk id="4098" creationId="{8A277F60-3724-14EE-5803-BD2C036BFCE3}"/>
          </ac:picMkLst>
        </pc:picChg>
      </pc:sldChg>
      <pc:sldChg chg="addSp modSp mod">
        <pc:chgData name="Oscar David Rivera Garrido" userId="8426c1c9-0091-4387-a8e8-3d6d88fe9fe4" providerId="ADAL" clId="{588A5978-DF34-4037-9A40-7C5F98859BDB}" dt="2023-10-17T23:44:49.280" v="3309" actId="27636"/>
        <pc:sldMkLst>
          <pc:docMk/>
          <pc:sldMk cId="3839162003" sldId="263"/>
        </pc:sldMkLst>
        <pc:spChg chg="mod">
          <ac:chgData name="Oscar David Rivera Garrido" userId="8426c1c9-0091-4387-a8e8-3d6d88fe9fe4" providerId="ADAL" clId="{588A5978-DF34-4037-9A40-7C5F98859BDB}" dt="2023-10-17T21:50:24.457" v="1197" actId="207"/>
          <ac:spMkLst>
            <pc:docMk/>
            <pc:sldMk cId="3839162003" sldId="263"/>
            <ac:spMk id="2" creationId="{7BCDBC81-C8C5-FBB3-7518-66A5A49D49E0}"/>
          </ac:spMkLst>
        </pc:spChg>
        <pc:spChg chg="mod">
          <ac:chgData name="Oscar David Rivera Garrido" userId="8426c1c9-0091-4387-a8e8-3d6d88fe9fe4" providerId="ADAL" clId="{588A5978-DF34-4037-9A40-7C5F98859BDB}" dt="2023-10-17T23:44:49.280" v="3309" actId="27636"/>
          <ac:spMkLst>
            <pc:docMk/>
            <pc:sldMk cId="3839162003" sldId="263"/>
            <ac:spMk id="3" creationId="{41699610-EDF8-4E25-3B03-110060908727}"/>
          </ac:spMkLst>
        </pc:spChg>
        <pc:spChg chg="add mod">
          <ac:chgData name="Oscar David Rivera Garrido" userId="8426c1c9-0091-4387-a8e8-3d6d88fe9fe4" providerId="ADAL" clId="{588A5978-DF34-4037-9A40-7C5F98859BDB}" dt="2023-10-17T22:19:59.905" v="1773"/>
          <ac:spMkLst>
            <pc:docMk/>
            <pc:sldMk cId="3839162003" sldId="263"/>
            <ac:spMk id="4" creationId="{D97FF3F0-116B-E439-6E63-8AD604E51CFC}"/>
          </ac:spMkLst>
        </pc:spChg>
        <pc:picChg chg="add mod">
          <ac:chgData name="Oscar David Rivera Garrido" userId="8426c1c9-0091-4387-a8e8-3d6d88fe9fe4" providerId="ADAL" clId="{588A5978-DF34-4037-9A40-7C5F98859BDB}" dt="2023-10-17T23:41:18.095" v="3298" actId="1076"/>
          <ac:picMkLst>
            <pc:docMk/>
            <pc:sldMk cId="3839162003" sldId="263"/>
            <ac:picMk id="2050" creationId="{56257284-C706-5AC6-990B-66A0291E1DD1}"/>
          </ac:picMkLst>
        </pc:picChg>
      </pc:sldChg>
      <pc:sldChg chg="new del">
        <pc:chgData name="Oscar David Rivera Garrido" userId="8426c1c9-0091-4387-a8e8-3d6d88fe9fe4" providerId="ADAL" clId="{588A5978-DF34-4037-9A40-7C5F98859BDB}" dt="2023-10-17T16:11:36.624" v="457" actId="47"/>
        <pc:sldMkLst>
          <pc:docMk/>
          <pc:sldMk cId="3145135450" sldId="264"/>
        </pc:sldMkLst>
      </pc:sldChg>
      <pc:sldChg chg="addSp delSp modSp add mod">
        <pc:chgData name="Oscar David Rivera Garrido" userId="8426c1c9-0091-4387-a8e8-3d6d88fe9fe4" providerId="ADAL" clId="{588A5978-DF34-4037-9A40-7C5F98859BDB}" dt="2023-10-17T22:19:27.549" v="1762" actId="14100"/>
        <pc:sldMkLst>
          <pc:docMk/>
          <pc:sldMk cId="336747589" sldId="265"/>
        </pc:sldMkLst>
        <pc:spChg chg="add mod">
          <ac:chgData name="Oscar David Rivera Garrido" userId="8426c1c9-0091-4387-a8e8-3d6d88fe9fe4" providerId="ADAL" clId="{588A5978-DF34-4037-9A40-7C5F98859BDB}" dt="2023-10-17T22:19:20.709" v="1760"/>
          <ac:spMkLst>
            <pc:docMk/>
            <pc:sldMk cId="336747589" sldId="265"/>
            <ac:spMk id="3" creationId="{19D4706E-048F-11D8-782B-5007808B5989}"/>
          </ac:spMkLst>
        </pc:spChg>
        <pc:spChg chg="del">
          <ac:chgData name="Oscar David Rivera Garrido" userId="8426c1c9-0091-4387-a8e8-3d6d88fe9fe4" providerId="ADAL" clId="{588A5978-DF34-4037-9A40-7C5F98859BDB}" dt="2023-10-17T16:11:46.192" v="459" actId="478"/>
          <ac:spMkLst>
            <pc:docMk/>
            <pc:sldMk cId="336747589" sldId="265"/>
            <ac:spMk id="3" creationId="{41699610-EDF8-4E25-3B03-110060908727}"/>
          </ac:spMkLst>
        </pc:spChg>
        <pc:spChg chg="add del mod">
          <ac:chgData name="Oscar David Rivera Garrido" userId="8426c1c9-0091-4387-a8e8-3d6d88fe9fe4" providerId="ADAL" clId="{588A5978-DF34-4037-9A40-7C5F98859BDB}" dt="2023-10-17T16:12:42.813" v="463" actId="478"/>
          <ac:spMkLst>
            <pc:docMk/>
            <pc:sldMk cId="336747589" sldId="265"/>
            <ac:spMk id="5" creationId="{96017C2D-9829-A281-58C5-25AEB6A06B7E}"/>
          </ac:spMkLst>
        </pc:spChg>
        <pc:picChg chg="del">
          <ac:chgData name="Oscar David Rivera Garrido" userId="8426c1c9-0091-4387-a8e8-3d6d88fe9fe4" providerId="ADAL" clId="{588A5978-DF34-4037-9A40-7C5F98859BDB}" dt="2023-10-17T16:11:39.564" v="458" actId="478"/>
          <ac:picMkLst>
            <pc:docMk/>
            <pc:sldMk cId="336747589" sldId="265"/>
            <ac:picMk id="1026" creationId="{3635949E-86CB-887A-61B7-35E57C8B58F3}"/>
          </ac:picMkLst>
        </pc:picChg>
        <pc:picChg chg="add mod">
          <ac:chgData name="Oscar David Rivera Garrido" userId="8426c1c9-0091-4387-a8e8-3d6d88fe9fe4" providerId="ADAL" clId="{588A5978-DF34-4037-9A40-7C5F98859BDB}" dt="2023-10-17T16:13:43.341" v="473" actId="1076"/>
          <ac:picMkLst>
            <pc:docMk/>
            <pc:sldMk cId="336747589" sldId="265"/>
            <ac:picMk id="2050" creationId="{961777D1-3A00-49B2-3912-65907A9358C4}"/>
          </ac:picMkLst>
        </pc:picChg>
        <pc:picChg chg="add del mod">
          <ac:chgData name="Oscar David Rivera Garrido" userId="8426c1c9-0091-4387-a8e8-3d6d88fe9fe4" providerId="ADAL" clId="{588A5978-DF34-4037-9A40-7C5F98859BDB}" dt="2023-10-17T16:13:06.256" v="469" actId="478"/>
          <ac:picMkLst>
            <pc:docMk/>
            <pc:sldMk cId="336747589" sldId="265"/>
            <ac:picMk id="2052" creationId="{8F16D4DF-2ABB-D969-948C-EADA41D67B17}"/>
          </ac:picMkLst>
        </pc:picChg>
        <pc:picChg chg="add mod">
          <ac:chgData name="Oscar David Rivera Garrido" userId="8426c1c9-0091-4387-a8e8-3d6d88fe9fe4" providerId="ADAL" clId="{588A5978-DF34-4037-9A40-7C5F98859BDB}" dt="2023-10-17T22:19:27.549" v="1762" actId="14100"/>
          <ac:picMkLst>
            <pc:docMk/>
            <pc:sldMk cId="336747589" sldId="265"/>
            <ac:picMk id="2054" creationId="{925C2FBB-0630-2287-F6A8-4014A4425142}"/>
          </ac:picMkLst>
        </pc:picChg>
      </pc:sldChg>
      <pc:sldChg chg="addSp delSp modSp add mod">
        <pc:chgData name="Oscar David Rivera Garrido" userId="8426c1c9-0091-4387-a8e8-3d6d88fe9fe4" providerId="ADAL" clId="{588A5978-DF34-4037-9A40-7C5F98859BDB}" dt="2023-10-17T22:19:36.220" v="1764"/>
        <pc:sldMkLst>
          <pc:docMk/>
          <pc:sldMk cId="1687147852" sldId="266"/>
        </pc:sldMkLst>
        <pc:spChg chg="mod">
          <ac:chgData name="Oscar David Rivera Garrido" userId="8426c1c9-0091-4387-a8e8-3d6d88fe9fe4" providerId="ADAL" clId="{588A5978-DF34-4037-9A40-7C5F98859BDB}" dt="2023-10-17T21:48:03.550" v="1164" actId="20577"/>
          <ac:spMkLst>
            <pc:docMk/>
            <pc:sldMk cId="1687147852" sldId="266"/>
            <ac:spMk id="3" creationId="{41699610-EDF8-4E25-3B03-110060908727}"/>
          </ac:spMkLst>
        </pc:spChg>
        <pc:spChg chg="add mod">
          <ac:chgData name="Oscar David Rivera Garrido" userId="8426c1c9-0091-4387-a8e8-3d6d88fe9fe4" providerId="ADAL" clId="{588A5978-DF34-4037-9A40-7C5F98859BDB}" dt="2023-10-17T22:19:36.220" v="1764"/>
          <ac:spMkLst>
            <pc:docMk/>
            <pc:sldMk cId="1687147852" sldId="266"/>
            <ac:spMk id="4" creationId="{16019506-A248-52C9-B681-ED9B91096D7B}"/>
          </ac:spMkLst>
        </pc:spChg>
        <pc:picChg chg="add mod">
          <ac:chgData name="Oscar David Rivera Garrido" userId="8426c1c9-0091-4387-a8e8-3d6d88fe9fe4" providerId="ADAL" clId="{588A5978-DF34-4037-9A40-7C5F98859BDB}" dt="2023-10-17T18:21:20.829" v="1019" actId="1076"/>
          <ac:picMkLst>
            <pc:docMk/>
            <pc:sldMk cId="1687147852" sldId="266"/>
            <ac:picMk id="2050" creationId="{AA9D7313-4483-A14F-4C18-CA4E7F3C0565}"/>
          </ac:picMkLst>
        </pc:picChg>
        <pc:picChg chg="del">
          <ac:chgData name="Oscar David Rivera Garrido" userId="8426c1c9-0091-4387-a8e8-3d6d88fe9fe4" providerId="ADAL" clId="{588A5978-DF34-4037-9A40-7C5F98859BDB}" dt="2023-10-17T18:17:05.363" v="747" actId="478"/>
          <ac:picMkLst>
            <pc:docMk/>
            <pc:sldMk cId="1687147852" sldId="266"/>
            <ac:picMk id="3074" creationId="{88B3533B-8173-3DFD-DAAA-91D05DCE328A}"/>
          </ac:picMkLst>
        </pc:picChg>
      </pc:sldChg>
      <pc:sldChg chg="addSp delSp modSp add mod">
        <pc:chgData name="Oscar David Rivera Garrido" userId="8426c1c9-0091-4387-a8e8-3d6d88fe9fe4" providerId="ADAL" clId="{588A5978-DF34-4037-9A40-7C5F98859BDB}" dt="2023-10-18T15:16:45.519" v="3415" actId="1076"/>
        <pc:sldMkLst>
          <pc:docMk/>
          <pc:sldMk cId="2054837069" sldId="267"/>
        </pc:sldMkLst>
        <pc:spChg chg="mod">
          <ac:chgData name="Oscar David Rivera Garrido" userId="8426c1c9-0091-4387-a8e8-3d6d88fe9fe4" providerId="ADAL" clId="{588A5978-DF34-4037-9A40-7C5F98859BDB}" dt="2023-10-17T21:50:39.957" v="1220" actId="20577"/>
          <ac:spMkLst>
            <pc:docMk/>
            <pc:sldMk cId="2054837069" sldId="267"/>
            <ac:spMk id="2" creationId="{7BCDBC81-C8C5-FBB3-7518-66A5A49D49E0}"/>
          </ac:spMkLst>
        </pc:spChg>
        <pc:spChg chg="del mod">
          <ac:chgData name="Oscar David Rivera Garrido" userId="8426c1c9-0091-4387-a8e8-3d6d88fe9fe4" providerId="ADAL" clId="{588A5978-DF34-4037-9A40-7C5F98859BDB}" dt="2023-10-18T15:16:00.264" v="3406" actId="478"/>
          <ac:spMkLst>
            <pc:docMk/>
            <pc:sldMk cId="2054837069" sldId="267"/>
            <ac:spMk id="3" creationId="{41699610-EDF8-4E25-3B03-110060908727}"/>
          </ac:spMkLst>
        </pc:spChg>
        <pc:spChg chg="add mod">
          <ac:chgData name="Oscar David Rivera Garrido" userId="8426c1c9-0091-4387-a8e8-3d6d88fe9fe4" providerId="ADAL" clId="{588A5978-DF34-4037-9A40-7C5F98859BDB}" dt="2023-10-17T22:20:01.799" v="1774"/>
          <ac:spMkLst>
            <pc:docMk/>
            <pc:sldMk cId="2054837069" sldId="267"/>
            <ac:spMk id="4" creationId="{B9F9B8C4-0910-6A52-A9F6-7D0057079D4D}"/>
          </ac:spMkLst>
        </pc:spChg>
        <pc:spChg chg="add del mod">
          <ac:chgData name="Oscar David Rivera Garrido" userId="8426c1c9-0091-4387-a8e8-3d6d88fe9fe4" providerId="ADAL" clId="{588A5978-DF34-4037-9A40-7C5F98859BDB}" dt="2023-10-18T15:16:03.372" v="3407" actId="478"/>
          <ac:spMkLst>
            <pc:docMk/>
            <pc:sldMk cId="2054837069" sldId="267"/>
            <ac:spMk id="6" creationId="{3F35DE05-D678-A944-4DCB-8B53CCEE7019}"/>
          </ac:spMkLst>
        </pc:spChg>
        <pc:spChg chg="add mod">
          <ac:chgData name="Oscar David Rivera Garrido" userId="8426c1c9-0091-4387-a8e8-3d6d88fe9fe4" providerId="ADAL" clId="{588A5978-DF34-4037-9A40-7C5F98859BDB}" dt="2023-10-18T15:16:45.519" v="3415" actId="1076"/>
          <ac:spMkLst>
            <pc:docMk/>
            <pc:sldMk cId="2054837069" sldId="267"/>
            <ac:spMk id="8" creationId="{D0505BB9-D813-7E7C-2A31-F0A7AFBDE54F}"/>
          </ac:spMkLst>
        </pc:spChg>
      </pc:sldChg>
      <pc:sldChg chg="delSp modSp add del mod">
        <pc:chgData name="Oscar David Rivera Garrido" userId="8426c1c9-0091-4387-a8e8-3d6d88fe9fe4" providerId="ADAL" clId="{588A5978-DF34-4037-9A40-7C5F98859BDB}" dt="2023-10-17T22:15:36.635" v="1639" actId="47"/>
        <pc:sldMkLst>
          <pc:docMk/>
          <pc:sldMk cId="683048273" sldId="268"/>
        </pc:sldMkLst>
        <pc:spChg chg="mod">
          <ac:chgData name="Oscar David Rivera Garrido" userId="8426c1c9-0091-4387-a8e8-3d6d88fe9fe4" providerId="ADAL" clId="{588A5978-DF34-4037-9A40-7C5F98859BDB}" dt="2023-10-17T22:12:58.903" v="1637" actId="20577"/>
          <ac:spMkLst>
            <pc:docMk/>
            <pc:sldMk cId="683048273" sldId="268"/>
            <ac:spMk id="3" creationId="{41699610-EDF8-4E25-3B03-110060908727}"/>
          </ac:spMkLst>
        </pc:spChg>
        <pc:picChg chg="del">
          <ac:chgData name="Oscar David Rivera Garrido" userId="8426c1c9-0091-4387-a8e8-3d6d88fe9fe4" providerId="ADAL" clId="{588A5978-DF34-4037-9A40-7C5F98859BDB}" dt="2023-10-17T22:13:03.415" v="1638" actId="478"/>
          <ac:picMkLst>
            <pc:docMk/>
            <pc:sldMk cId="683048273" sldId="268"/>
            <ac:picMk id="2050" creationId="{0F7D08C1-2E43-6965-D78E-4F8D46A06DD0}"/>
          </ac:picMkLst>
        </pc:picChg>
      </pc:sldChg>
      <pc:sldChg chg="addSp modSp add mod">
        <pc:chgData name="Oscar David Rivera Garrido" userId="8426c1c9-0091-4387-a8e8-3d6d88fe9fe4" providerId="ADAL" clId="{588A5978-DF34-4037-9A40-7C5F98859BDB}" dt="2023-10-17T23:07:50.724" v="1793" actId="20577"/>
        <pc:sldMkLst>
          <pc:docMk/>
          <pc:sldMk cId="1493143021" sldId="268"/>
        </pc:sldMkLst>
        <pc:spChg chg="mod">
          <ac:chgData name="Oscar David Rivera Garrido" userId="8426c1c9-0091-4387-a8e8-3d6d88fe9fe4" providerId="ADAL" clId="{588A5978-DF34-4037-9A40-7C5F98859BDB}" dt="2023-10-17T23:07:50.724" v="1793" actId="20577"/>
          <ac:spMkLst>
            <pc:docMk/>
            <pc:sldMk cId="1493143021" sldId="268"/>
            <ac:spMk id="3" creationId="{41699610-EDF8-4E25-3B03-110060908727}"/>
          </ac:spMkLst>
        </pc:spChg>
        <pc:spChg chg="add mod">
          <ac:chgData name="Oscar David Rivera Garrido" userId="8426c1c9-0091-4387-a8e8-3d6d88fe9fe4" providerId="ADAL" clId="{588A5978-DF34-4037-9A40-7C5F98859BDB}" dt="2023-10-17T22:19:51.936" v="1769"/>
          <ac:spMkLst>
            <pc:docMk/>
            <pc:sldMk cId="1493143021" sldId="268"/>
            <ac:spMk id="5" creationId="{4F7CD3C3-61F4-8695-C86C-A762A0E990B6}"/>
          </ac:spMkLst>
        </pc:spChg>
        <pc:picChg chg="mod">
          <ac:chgData name="Oscar David Rivera Garrido" userId="8426c1c9-0091-4387-a8e8-3d6d88fe9fe4" providerId="ADAL" clId="{588A5978-DF34-4037-9A40-7C5F98859BDB}" dt="2023-10-17T22:21:44.363" v="1787" actId="1076"/>
          <ac:picMkLst>
            <pc:docMk/>
            <pc:sldMk cId="1493143021" sldId="268"/>
            <ac:picMk id="4" creationId="{63D4BE12-F044-9D96-A139-9CCAF39912D3}"/>
          </ac:picMkLst>
        </pc:picChg>
        <pc:picChg chg="mod">
          <ac:chgData name="Oscar David Rivera Garrido" userId="8426c1c9-0091-4387-a8e8-3d6d88fe9fe4" providerId="ADAL" clId="{588A5978-DF34-4037-9A40-7C5F98859BDB}" dt="2023-10-17T22:21:42.955" v="1786" actId="1076"/>
          <ac:picMkLst>
            <pc:docMk/>
            <pc:sldMk cId="1493143021" sldId="268"/>
            <ac:picMk id="2050" creationId="{0F7D08C1-2E43-6965-D78E-4F8D46A06DD0}"/>
          </ac:picMkLst>
        </pc:picChg>
      </pc:sldChg>
      <pc:sldChg chg="addSp delSp modSp add mod">
        <pc:chgData name="Oscar David Rivera Garrido" userId="8426c1c9-0091-4387-a8e8-3d6d88fe9fe4" providerId="ADAL" clId="{588A5978-DF34-4037-9A40-7C5F98859BDB}" dt="2023-10-18T15:18:03.789" v="3429" actId="1076"/>
        <pc:sldMkLst>
          <pc:docMk/>
          <pc:sldMk cId="775438979" sldId="269"/>
        </pc:sldMkLst>
        <pc:spChg chg="mod">
          <ac:chgData name="Oscar David Rivera Garrido" userId="8426c1c9-0091-4387-a8e8-3d6d88fe9fe4" providerId="ADAL" clId="{588A5978-DF34-4037-9A40-7C5F98859BDB}" dt="2023-10-18T15:17:53.233" v="3426" actId="1076"/>
          <ac:spMkLst>
            <pc:docMk/>
            <pc:sldMk cId="775438979" sldId="269"/>
            <ac:spMk id="2" creationId="{7BCDBC81-C8C5-FBB3-7518-66A5A49D49E0}"/>
          </ac:spMkLst>
        </pc:spChg>
        <pc:spChg chg="add mod">
          <ac:chgData name="Oscar David Rivera Garrido" userId="8426c1c9-0091-4387-a8e8-3d6d88fe9fe4" providerId="ADAL" clId="{588A5978-DF34-4037-9A40-7C5F98859BDB}" dt="2023-10-18T15:18:03.789" v="3429" actId="1076"/>
          <ac:spMkLst>
            <pc:docMk/>
            <pc:sldMk cId="775438979" sldId="269"/>
            <ac:spMk id="7" creationId="{B04201DC-767F-4F41-70C1-2E4F7E54994A}"/>
          </ac:spMkLst>
        </pc:spChg>
        <pc:spChg chg="del">
          <ac:chgData name="Oscar David Rivera Garrido" userId="8426c1c9-0091-4387-a8e8-3d6d88fe9fe4" providerId="ADAL" clId="{588A5978-DF34-4037-9A40-7C5F98859BDB}" dt="2023-10-18T15:16:55.092" v="3417" actId="478"/>
          <ac:spMkLst>
            <pc:docMk/>
            <pc:sldMk cId="775438979" sldId="269"/>
            <ac:spMk id="8" creationId="{D0505BB9-D813-7E7C-2A31-F0A7AFBDE54F}"/>
          </ac:spMkLst>
        </pc:spChg>
        <pc:picChg chg="add del">
          <ac:chgData name="Oscar David Rivera Garrido" userId="8426c1c9-0091-4387-a8e8-3d6d88fe9fe4" providerId="ADAL" clId="{588A5978-DF34-4037-9A40-7C5F98859BDB}" dt="2023-10-18T15:17:15.193" v="3419" actId="22"/>
          <ac:picMkLst>
            <pc:docMk/>
            <pc:sldMk cId="775438979" sldId="269"/>
            <ac:picMk id="5" creationId="{B2F8377F-EB10-B9E3-B187-DB5EBF4ED0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BA758-64DD-CD59-5806-31406BF6F6F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11EBC62-DB9F-69FF-0B6D-3F69D7496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845667B-8FFA-8B09-6E0A-C01889C56D7D}"/>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06E227A0-3B8C-85D0-92BE-5281B8DBE8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624BD91-1D83-D13E-B6A3-9D5025984C3F}"/>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257019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6BB1B-9E33-0881-F7BD-7739AEF2DCF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F152FE-DAB9-3095-7AE5-EADFA0CF105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51A2754-B7B3-2D35-BE92-E82852D0D897}"/>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E26FA605-CE16-55FF-4DD9-108CFB9C9E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8AA434-8FF2-79DB-6BC8-ED5EFDDD648B}"/>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373875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C4B216-7DBC-E2C6-F665-7443C91519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06CC523-12ED-697B-400C-09FF861911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63190F9-6D4D-48A8-4D79-47F5E98A94CC}"/>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0F449E3B-44C9-9330-B5F2-D104C11C36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FD5030B-B808-12E8-2DCA-470065222353}"/>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69781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C3695-9BA5-DA50-1A3D-9F2B49C2882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82D52DE-27B7-8F28-F424-986EA9150C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BD2776A-22E3-16EE-C194-4C81D241B46B}"/>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58663FCB-30F4-635E-296F-F47C3BCD233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1E5EFA-8BC6-0B54-ADAC-DFA6C5A591CA}"/>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42985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AC677-36E0-0D47-0373-3B406F4A466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C088F76-B043-AED1-581B-FF753A021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28EEF7-7711-EA85-B446-2CC63190190D}"/>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F63E4891-2A27-48C9-7215-1291A20B9F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C49C81-5AC8-ED05-09E1-FA6FAB7B496D}"/>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374528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9B56C-6E82-949E-FCD3-6B4B58A5347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5DC556F-9342-E4A9-1744-C391D44305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5574BF4-AF1C-3F76-C7A0-B22890BE6F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E4971F4-1C22-0047-06B6-FAEC12C1B05B}"/>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6" name="Marcador de pie de página 5">
            <a:extLst>
              <a:ext uri="{FF2B5EF4-FFF2-40B4-BE49-F238E27FC236}">
                <a16:creationId xmlns:a16="http://schemas.microsoft.com/office/drawing/2014/main" id="{4510613A-4E4A-689B-1466-02DB7A25AF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5CC6C81-DA42-A615-B355-0A4E45A79440}"/>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51431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F6311-7139-A29F-CA90-92F9613A4A2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95FC410-2A7F-75CC-E1B3-FB7771D72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26A4733-9BF9-77D7-DCEE-0085399D3F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FC7E97A-0DCC-212A-E5DA-07EDE59D4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709BB2-69FD-CBCA-24B2-DAF3E9150F9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A4FC26D-509F-9E34-6CA2-4F6E50D94479}"/>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8" name="Marcador de pie de página 7">
            <a:extLst>
              <a:ext uri="{FF2B5EF4-FFF2-40B4-BE49-F238E27FC236}">
                <a16:creationId xmlns:a16="http://schemas.microsoft.com/office/drawing/2014/main" id="{140D21F5-A9B0-7A9D-928D-FB240F5ED7A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4963186-2918-A995-6368-0776B3C15714}"/>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217163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32CE7-7AF5-5757-0EED-5DAF0E9605F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013914D-7D96-1AAE-7018-D97012AE60DA}"/>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4" name="Marcador de pie de página 3">
            <a:extLst>
              <a:ext uri="{FF2B5EF4-FFF2-40B4-BE49-F238E27FC236}">
                <a16:creationId xmlns:a16="http://schemas.microsoft.com/office/drawing/2014/main" id="{30E11630-546B-6AAC-5E49-70A088254AB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79B583C-A519-91D0-6AD7-33D4C47ACC6B}"/>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10688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D86556-F89A-8A22-FC39-888C0997634F}"/>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3" name="Marcador de pie de página 2">
            <a:extLst>
              <a:ext uri="{FF2B5EF4-FFF2-40B4-BE49-F238E27FC236}">
                <a16:creationId xmlns:a16="http://schemas.microsoft.com/office/drawing/2014/main" id="{E49946F4-39C2-B491-B5A1-07BF5ED92C7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84FC200-929D-5A6F-1AA2-73534C27FAEB}"/>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33861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237DC-D273-BE6B-C9E5-5F7F503D1B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9CD5486-5BDF-0F5F-FB95-8DB49EC5C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AD1B93E-09C3-B9D2-AA5A-402CA0888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0BC43C-7B67-2875-8870-5221A4BC5921}"/>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6" name="Marcador de pie de página 5">
            <a:extLst>
              <a:ext uri="{FF2B5EF4-FFF2-40B4-BE49-F238E27FC236}">
                <a16:creationId xmlns:a16="http://schemas.microsoft.com/office/drawing/2014/main" id="{E61E6805-AFAC-A519-C147-1E5798B5E80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3DE1E3A-AA6A-2685-592E-BBF23F384E16}"/>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126817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E40D5-3A49-801E-C384-5540CB8AD4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FCCAD2-44E6-D367-CD69-317D3E776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D4D0B05-A671-9CE7-BE5E-1F8ADB40D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6164E1-5D5A-4D5B-4BFE-31E6CE6185C9}"/>
              </a:ext>
            </a:extLst>
          </p:cNvPr>
          <p:cNvSpPr>
            <a:spLocks noGrp="1"/>
          </p:cNvSpPr>
          <p:nvPr>
            <p:ph type="dt" sz="half" idx="10"/>
          </p:nvPr>
        </p:nvSpPr>
        <p:spPr/>
        <p:txBody>
          <a:bodyPr/>
          <a:lstStyle/>
          <a:p>
            <a:fld id="{493BBC42-C80B-40D7-B9F2-0A30EC68FFD9}" type="datetimeFigureOut">
              <a:rPr lang="es-MX" smtClean="0"/>
              <a:t>18/10/2023</a:t>
            </a:fld>
            <a:endParaRPr lang="es-MX"/>
          </a:p>
        </p:txBody>
      </p:sp>
      <p:sp>
        <p:nvSpPr>
          <p:cNvPr id="6" name="Marcador de pie de página 5">
            <a:extLst>
              <a:ext uri="{FF2B5EF4-FFF2-40B4-BE49-F238E27FC236}">
                <a16:creationId xmlns:a16="http://schemas.microsoft.com/office/drawing/2014/main" id="{EB3871CE-8580-7BEB-2E1D-1DF4B346E0C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7FEFE70-FB25-5AB3-A2DF-B53946FBFB62}"/>
              </a:ext>
            </a:extLst>
          </p:cNvPr>
          <p:cNvSpPr>
            <a:spLocks noGrp="1"/>
          </p:cNvSpPr>
          <p:nvPr>
            <p:ph type="sldNum" sz="quarter" idx="12"/>
          </p:nvPr>
        </p:nvSpPr>
        <p:spPr/>
        <p:txBody>
          <a:bodyPr/>
          <a:lstStyle/>
          <a:p>
            <a:fld id="{36555541-4186-4FC1-949E-41663CFCC4E2}" type="slidenum">
              <a:rPr lang="es-MX" smtClean="0"/>
              <a:t>‹Nº›</a:t>
            </a:fld>
            <a:endParaRPr lang="es-MX"/>
          </a:p>
        </p:txBody>
      </p:sp>
    </p:spTree>
    <p:extLst>
      <p:ext uri="{BB962C8B-B14F-4D97-AF65-F5344CB8AC3E}">
        <p14:creationId xmlns:p14="http://schemas.microsoft.com/office/powerpoint/2010/main" val="416608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DFA267-E153-4E00-62B8-5605454CC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8FA6583-79E8-8E69-D7CC-ABCD846D2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119281-B547-8556-9FEC-AB80C87C0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BBC42-C80B-40D7-B9F2-0A30EC68FFD9}" type="datetimeFigureOut">
              <a:rPr lang="es-MX" smtClean="0"/>
              <a:t>18/10/2023</a:t>
            </a:fld>
            <a:endParaRPr lang="es-MX"/>
          </a:p>
        </p:txBody>
      </p:sp>
      <p:sp>
        <p:nvSpPr>
          <p:cNvPr id="5" name="Marcador de pie de página 4">
            <a:extLst>
              <a:ext uri="{FF2B5EF4-FFF2-40B4-BE49-F238E27FC236}">
                <a16:creationId xmlns:a16="http://schemas.microsoft.com/office/drawing/2014/main" id="{857080E4-F16C-536B-A60A-568B49880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FF501DE-FA47-C77A-285D-22CB5CCE6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55541-4186-4FC1-949E-41663CFCC4E2}" type="slidenum">
              <a:rPr lang="es-MX" smtClean="0"/>
              <a:t>‹Nº›</a:t>
            </a:fld>
            <a:endParaRPr lang="es-MX"/>
          </a:p>
        </p:txBody>
      </p:sp>
    </p:spTree>
    <p:extLst>
      <p:ext uri="{BB962C8B-B14F-4D97-AF65-F5344CB8AC3E}">
        <p14:creationId xmlns:p14="http://schemas.microsoft.com/office/powerpoint/2010/main" val="62796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astasiaforum.org/2023/04/12/marcos-jrs-delicate-balancing-act-between-china-and-the-united-states/" TargetMode="External"/><Relationship Id="rId7" Type="http://schemas.openxmlformats.org/officeDocument/2006/relationships/hyperlink" Target="https://amti.csis.org/foreign-policy-under-marcos-jr-more-like-father-than-outgoing-duterte/" TargetMode="External"/><Relationship Id="rId2" Type="http://schemas.openxmlformats.org/officeDocument/2006/relationships/hyperlink" Target="https://www.eastasiaforum.org/2022/12/31/dutertes-china-gambit-to-bongbongs-balancing-act/" TargetMode="External"/><Relationship Id="rId1" Type="http://schemas.openxmlformats.org/officeDocument/2006/relationships/slideLayout" Target="../slideLayouts/slideLayout2.xml"/><Relationship Id="rId6" Type="http://schemas.openxmlformats.org/officeDocument/2006/relationships/hyperlink" Target="https://www.dw.com/es/filipinas-asegura-apoyo-a-ucrania-tras-llamada-entre-marcos-y-zelenski/a-64704063" TargetMode="External"/><Relationship Id="rId5" Type="http://schemas.openxmlformats.org/officeDocument/2006/relationships/hyperlink" Target="https://crsreports.congress.gov/product/pdf/IN/IN11954/1" TargetMode="External"/><Relationship Id="rId4" Type="http://schemas.openxmlformats.org/officeDocument/2006/relationships/hyperlink" Target="https://www.eastasiaforum.org/2023/01/21/marcos-jr-fashions-a-flexible-foreign-policy-for-the-philippine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manilatimes.net/2023/07/25/news/marcos-to-go-after-drug-rings/1902281" TargetMode="External"/><Relationship Id="rId3" Type="http://schemas.openxmlformats.org/officeDocument/2006/relationships/hyperlink" Target="https://www.foreignaffairs.com/articles/philippines/1956-10-01/roots-philippine-policy" TargetMode="External"/><Relationship Id="rId7" Type="http://schemas.openxmlformats.org/officeDocument/2006/relationships/hyperlink" Target="https://www.eastasiaforum.org/2022/12/10/can-marcos-jr-make-merry-with-china/" TargetMode="External"/><Relationship Id="rId2" Type="http://schemas.openxmlformats.org/officeDocument/2006/relationships/hyperlink" Target="https://www.eastasiaforum.org/2022/09/25/marcos-is-no-silver-bullet-for-the-us-philippines-alliance/" TargetMode="External"/><Relationship Id="rId1" Type="http://schemas.openxmlformats.org/officeDocument/2006/relationships/slideLayout" Target="../slideLayouts/slideLayout2.xml"/><Relationship Id="rId6" Type="http://schemas.openxmlformats.org/officeDocument/2006/relationships/hyperlink" Target="https://www.eastasiaforum.org/2023/05/16/renewal-and-realignment-in-the-us-philippines-alliance/" TargetMode="External"/><Relationship Id="rId5" Type="http://schemas.openxmlformats.org/officeDocument/2006/relationships/hyperlink" Target="https://www.eastasiaforum.org/2023/05/10/the-philippines-fight-for-foreign-policy-freedom/" TargetMode="External"/><Relationship Id="rId4" Type="http://schemas.openxmlformats.org/officeDocument/2006/relationships/hyperlink" Target="https://www.orfonline.org/research/navigating-contemporary-philippine-foreign-policy-under-marcos-j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5F5D6-32BB-F68D-398B-567C613A1B48}"/>
              </a:ext>
            </a:extLst>
          </p:cNvPr>
          <p:cNvSpPr>
            <a:spLocks noGrp="1"/>
          </p:cNvSpPr>
          <p:nvPr>
            <p:ph type="ctrTitle"/>
          </p:nvPr>
        </p:nvSpPr>
        <p:spPr>
          <a:xfrm>
            <a:off x="0" y="0"/>
            <a:ext cx="12205688" cy="2114549"/>
          </a:xfrm>
          <a:solidFill>
            <a:schemeClr val="accent5">
              <a:lumMod val="40000"/>
              <a:lumOff val="60000"/>
            </a:schemeClr>
          </a:solidFill>
        </p:spPr>
        <p:txBody>
          <a:bodyPr/>
          <a:lstStyle/>
          <a:p>
            <a:r>
              <a:rPr lang="es-MX" sz="3200" kern="100" dirty="0">
                <a:effectLst/>
                <a:latin typeface="Calibri" panose="020F0502020204030204" pitchFamily="34" charset="0"/>
                <a:ea typeface="Calibri" panose="020F0502020204030204" pitchFamily="34" charset="0"/>
                <a:cs typeface="Times New Roman" panose="02020603050405020304" pitchFamily="18" charset="0"/>
              </a:rPr>
              <a:t>La política exterior de Ferdinand Marcos Jr. </a:t>
            </a:r>
            <a:br>
              <a:rPr lang="es-MX" sz="3200" kern="100" dirty="0">
                <a:effectLst/>
                <a:latin typeface="Calibri" panose="020F0502020204030204" pitchFamily="34" charset="0"/>
                <a:ea typeface="Calibri" panose="020F0502020204030204" pitchFamily="34" charset="0"/>
                <a:cs typeface="Times New Roman" panose="02020603050405020304" pitchFamily="18" charset="0"/>
              </a:rPr>
            </a:br>
            <a:r>
              <a:rPr lang="es-MX" sz="3200" kern="100" dirty="0">
                <a:effectLst/>
                <a:latin typeface="Calibri" panose="020F0502020204030204" pitchFamily="34" charset="0"/>
                <a:ea typeface="Calibri" panose="020F0502020204030204" pitchFamily="34" charset="0"/>
                <a:cs typeface="Times New Roman" panose="02020603050405020304" pitchFamily="18" charset="0"/>
              </a:rPr>
              <a:t>¿cooperación y flexibilidad en las Filipinas?</a:t>
            </a:r>
            <a:br>
              <a:rPr lang="es-MX" sz="1800" kern="100"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Subtítulo 2">
            <a:extLst>
              <a:ext uri="{FF2B5EF4-FFF2-40B4-BE49-F238E27FC236}">
                <a16:creationId xmlns:a16="http://schemas.microsoft.com/office/drawing/2014/main" id="{792E4405-F233-9A9C-4594-439374412A21}"/>
              </a:ext>
            </a:extLst>
          </p:cNvPr>
          <p:cNvSpPr>
            <a:spLocks noGrp="1"/>
          </p:cNvSpPr>
          <p:nvPr>
            <p:ph type="subTitle" idx="1"/>
          </p:nvPr>
        </p:nvSpPr>
        <p:spPr>
          <a:xfrm>
            <a:off x="13688" y="5842969"/>
            <a:ext cx="12192000" cy="531812"/>
          </a:xfrm>
          <a:solidFill>
            <a:srgbClr val="FF9966"/>
          </a:solidFill>
        </p:spPr>
        <p:txBody>
          <a:bodyPr/>
          <a:lstStyle/>
          <a:p>
            <a:r>
              <a:rPr lang="es-MX" dirty="0"/>
              <a:t>Dr. Oscar David Rivera Garrido </a:t>
            </a:r>
          </a:p>
        </p:txBody>
      </p:sp>
      <p:pic>
        <p:nvPicPr>
          <p:cNvPr id="4" name="Imagen 3" descr="Philippines President Ferdinand 'Bongbong' Marcos Jr. delivers a speech in Manila, Philippines, 30 June 2022 (Photo: Reuters/Eloisa Lopez).">
            <a:extLst>
              <a:ext uri="{FF2B5EF4-FFF2-40B4-BE49-F238E27FC236}">
                <a16:creationId xmlns:a16="http://schemas.microsoft.com/office/drawing/2014/main" id="{F6E1356B-A6E1-EA77-E55D-7369296457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330" y="2455069"/>
            <a:ext cx="4358358" cy="2910895"/>
          </a:xfrm>
          <a:prstGeom prst="rect">
            <a:avLst/>
          </a:prstGeom>
          <a:noFill/>
          <a:ln>
            <a:noFill/>
          </a:ln>
        </p:spPr>
      </p:pic>
      <p:pic>
        <p:nvPicPr>
          <p:cNvPr id="1026" name="Picture 2" descr="President Bongbong Marcos">
            <a:extLst>
              <a:ext uri="{FF2B5EF4-FFF2-40B4-BE49-F238E27FC236}">
                <a16:creationId xmlns:a16="http://schemas.microsoft.com/office/drawing/2014/main" id="{59E6975F-40F8-9876-A569-29DF78E56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688" y="2455069"/>
            <a:ext cx="3886582" cy="2910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ociación Mexicana de Estudios Internacionales | Facebook">
            <a:extLst>
              <a:ext uri="{FF2B5EF4-FFF2-40B4-BE49-F238E27FC236}">
                <a16:creationId xmlns:a16="http://schemas.microsoft.com/office/drawing/2014/main" id="{18F8394C-5B00-62DE-4DC0-4F7374DDC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6601" y="308284"/>
            <a:ext cx="11715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l Tecnológico de Monterrey tiene nueva imagen, creada por ...">
            <a:extLst>
              <a:ext uri="{FF2B5EF4-FFF2-40B4-BE49-F238E27FC236}">
                <a16:creationId xmlns:a16="http://schemas.microsoft.com/office/drawing/2014/main" id="{AAA399C4-665D-C5FD-0E98-03567A3812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966" t="15102" r="31622" b="11434"/>
          <a:stretch/>
        </p:blipFill>
        <p:spPr bwMode="auto">
          <a:xfrm>
            <a:off x="514349" y="327334"/>
            <a:ext cx="1255335" cy="116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7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882650"/>
          </a:xfrm>
          <a:solidFill>
            <a:schemeClr val="accent5">
              <a:lumMod val="60000"/>
              <a:lumOff val="40000"/>
            </a:schemeClr>
          </a:solidFill>
        </p:spPr>
        <p:txBody>
          <a:bodyPr/>
          <a:lstStyle/>
          <a:p>
            <a:pPr algn="ctr"/>
            <a:r>
              <a:rPr lang="es-MX" dirty="0"/>
              <a:t>Filipinas-Rusia</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561975" y="1611313"/>
            <a:ext cx="6305550" cy="4075112"/>
          </a:xfrm>
        </p:spPr>
        <p:txBody>
          <a:bodyPr>
            <a:normAutofit fontScale="77500" lnSpcReduction="20000"/>
          </a:bodyPr>
          <a:lstStyle/>
          <a:p>
            <a:pPr algn="l"/>
            <a:r>
              <a:rPr lang="es-MX" dirty="0"/>
              <a:t>Distanciamiento con Rusia</a:t>
            </a:r>
          </a:p>
          <a:p>
            <a:pPr algn="l"/>
            <a:r>
              <a:rPr lang="es-MX" dirty="0"/>
              <a:t>Feb., 2023. </a:t>
            </a:r>
            <a:r>
              <a:rPr lang="es-MX" b="0" i="0" dirty="0" err="1">
                <a:solidFill>
                  <a:srgbClr val="3B444D"/>
                </a:solidFill>
                <a:effectLst/>
                <a:latin typeface="NotoSans"/>
              </a:rPr>
              <a:t>Zelenski</a:t>
            </a:r>
            <a:r>
              <a:rPr lang="es-MX" b="0" i="0" dirty="0">
                <a:solidFill>
                  <a:srgbClr val="3B444D"/>
                </a:solidFill>
                <a:effectLst/>
                <a:latin typeface="NotoSans"/>
              </a:rPr>
              <a:t> celebró "el apoyo de Filipinas a la integridad territorial ucrania" y afirmó que ambos líderes discutieron sobre una "futura cooperación más profunda", tras la "primera llamada en la historia de las relaciones bilaterales“.</a:t>
            </a:r>
          </a:p>
          <a:p>
            <a:pPr algn="l"/>
            <a:r>
              <a:rPr lang="es-MX" b="0" i="0" dirty="0">
                <a:solidFill>
                  <a:srgbClr val="3B444D"/>
                </a:solidFill>
                <a:effectLst/>
                <a:latin typeface="NotoSans"/>
              </a:rPr>
              <a:t>Marcos Jr. alabó la valentía y el nacionalismo de los ucranianos, y expresó su "admiración" por el pueblo de ese país.</a:t>
            </a:r>
          </a:p>
          <a:p>
            <a:pPr algn="l"/>
            <a:r>
              <a:rPr lang="es-MX" b="0" i="0" dirty="0">
                <a:solidFill>
                  <a:srgbClr val="3B444D"/>
                </a:solidFill>
                <a:effectLst/>
                <a:latin typeface="NotoSans"/>
              </a:rPr>
              <a:t>Filipinas votó el año pasado a favor de condenar la invasión y en contra de la anexión rusa de varios territorios en el este de Ucrania en sendas resoluciones de Naciones Unidas, la posición del país asiático en el conflicto no acababa de definirse.</a:t>
            </a:r>
          </a:p>
          <a:p>
            <a:endParaRPr lang="es-MX" dirty="0"/>
          </a:p>
        </p:txBody>
      </p:sp>
      <p:sp>
        <p:nvSpPr>
          <p:cNvPr id="4" name="Subtítulo 2">
            <a:extLst>
              <a:ext uri="{FF2B5EF4-FFF2-40B4-BE49-F238E27FC236}">
                <a16:creationId xmlns:a16="http://schemas.microsoft.com/office/drawing/2014/main" id="{0079D4FF-86E0-FA93-D327-67296BEB6719}"/>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pic>
        <p:nvPicPr>
          <p:cNvPr id="4098" name="Picture 2" descr="Marcos Jr. reaffirms U.S. ties in first 100 days of presidency | The Asahi  Shimbun: Breaking News, Japan News and Analysis">
            <a:extLst>
              <a:ext uri="{FF2B5EF4-FFF2-40B4-BE49-F238E27FC236}">
                <a16:creationId xmlns:a16="http://schemas.microsoft.com/office/drawing/2014/main" id="{8A277F60-3724-14EE-5803-BD2C036BF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1" r="11212"/>
          <a:stretch/>
        </p:blipFill>
        <p:spPr bwMode="auto">
          <a:xfrm>
            <a:off x="7067550" y="1495425"/>
            <a:ext cx="48196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920750"/>
          </a:xfrm>
          <a:solidFill>
            <a:schemeClr val="accent5">
              <a:lumMod val="60000"/>
              <a:lumOff val="40000"/>
            </a:schemeClr>
          </a:solidFill>
        </p:spPr>
        <p:txBody>
          <a:bodyPr/>
          <a:lstStyle/>
          <a:p>
            <a:pPr algn="ctr"/>
            <a:r>
              <a:rPr lang="es-MX" dirty="0"/>
              <a:t>Conclusiones</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466725" y="1630362"/>
            <a:ext cx="6372225" cy="4695825"/>
          </a:xfrm>
        </p:spPr>
        <p:txBody>
          <a:bodyPr>
            <a:normAutofit fontScale="70000" lnSpcReduction="20000"/>
          </a:bodyPr>
          <a:lstStyle/>
          <a:p>
            <a:pPr>
              <a:lnSpc>
                <a:spcPct val="107000"/>
              </a:lnSpc>
              <a:spcAft>
                <a:spcPts val="1200"/>
              </a:spcAft>
            </a:pPr>
            <a:r>
              <a:rPr lang="en-US" sz="2100" kern="0" dirty="0">
                <a:solidFill>
                  <a:srgbClr val="000000"/>
                </a:solidFill>
                <a:effectLst/>
                <a:latin typeface="Libre Baskerville" panose="02000000000000000000" pitchFamily="2" charset="0"/>
                <a:ea typeface="Times New Roman" panose="02020603050405020304" pitchFamily="18" charset="0"/>
                <a:cs typeface="Times New Roman" panose="02020603050405020304" pitchFamily="18" charset="0"/>
              </a:rPr>
              <a:t>"We will continue to forge more of these international partnerships that will lead to a more balanced trade strategy and a healthier economic position” (Marcos Jr., 2023).</a:t>
            </a:r>
            <a:endParaRPr lang="es-MX"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100" kern="0" dirty="0">
                <a:solidFill>
                  <a:srgbClr val="000000"/>
                </a:solidFill>
                <a:effectLst/>
                <a:latin typeface="Libre Baskerville" panose="02000000000000000000" pitchFamily="2" charset="0"/>
                <a:ea typeface="Times New Roman" panose="02020603050405020304" pitchFamily="18" charset="0"/>
                <a:cs typeface="Times New Roman" panose="02020603050405020304" pitchFamily="18" charset="0"/>
              </a:rPr>
              <a:t>"We will protect our sovereign rights and preserve our territorial integrity, in defense of rules-based international order”(Marcos Jr., 2023).</a:t>
            </a:r>
          </a:p>
          <a:p>
            <a:pPr>
              <a:lnSpc>
                <a:spcPct val="107000"/>
              </a:lnSpc>
              <a:spcAft>
                <a:spcPts val="1200"/>
              </a:spcAft>
            </a:pPr>
            <a:r>
              <a:rPr lang="en-US" sz="2100" kern="0" dirty="0">
                <a:solidFill>
                  <a:srgbClr val="000000"/>
                </a:solidFill>
                <a:latin typeface="Libre Baskerville" panose="02000000000000000000" pitchFamily="2" charset="0"/>
                <a:ea typeface="Times New Roman" panose="02020603050405020304" pitchFamily="18" charset="0"/>
                <a:cs typeface="Times New Roman" panose="02020603050405020304" pitchFamily="18" charset="0"/>
              </a:rPr>
              <a:t>“T</a:t>
            </a:r>
            <a:r>
              <a:rPr lang="en-US" sz="2100" kern="0" dirty="0">
                <a:solidFill>
                  <a:srgbClr val="000000"/>
                </a:solidFill>
                <a:effectLst/>
                <a:latin typeface="Libre Baskerville" panose="02000000000000000000" pitchFamily="2" charset="0"/>
                <a:ea typeface="Times New Roman" panose="02020603050405020304" pitchFamily="18" charset="0"/>
                <a:cs typeface="Times New Roman" panose="02020603050405020304" pitchFamily="18" charset="0"/>
              </a:rPr>
              <a:t>he government would continuously pursue constant dialogue and diplomatic approaches to resolve any issue”. (Marcos Jr., 2023). </a:t>
            </a:r>
          </a:p>
          <a:p>
            <a:pPr>
              <a:lnSpc>
                <a:spcPct val="107000"/>
              </a:lnSpc>
              <a:spcAft>
                <a:spcPts val="1200"/>
              </a:spcAft>
            </a:pP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Giro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en</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pro de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los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Estados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Unidos,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alineamiento</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con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los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principios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tradicionales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de la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política</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exterior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filipina</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a:t>
            </a:r>
          </a:p>
          <a:p>
            <a:pPr>
              <a:lnSpc>
                <a:spcPct val="107000"/>
              </a:lnSpc>
              <a:spcAft>
                <a:spcPts val="1200"/>
              </a:spcAft>
            </a:pPr>
            <a:r>
              <a:rPr lang="en-US" sz="2100" kern="0" dirty="0">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´El </a:t>
            </a:r>
            <a:r>
              <a:rPr lang="en-US" sz="2100" kern="0" dirty="0" err="1">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tema</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de la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integridad</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territorial y la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seguridad</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como</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parte</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del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realineamiento</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con </a:t>
            </a:r>
            <a:r>
              <a:rPr lang="en-US" sz="2100" kern="0" dirty="0" err="1">
                <a:solidFill>
                  <a:srgbClr val="000000"/>
                </a:solidFill>
                <a:latin typeface="Libre Baskerville" panose="02000000000000000000" pitchFamily="2" charset="0"/>
                <a:ea typeface="Calibri" panose="020F0502020204030204" pitchFamily="34" charset="0"/>
                <a:cs typeface="Times New Roman" panose="02020603050405020304" pitchFamily="18" charset="0"/>
              </a:rPr>
              <a:t>Estados</a:t>
            </a:r>
            <a:r>
              <a:rPr lang="en-US" sz="2100" kern="0" dirty="0">
                <a:solidFill>
                  <a:srgbClr val="000000"/>
                </a:solidFill>
                <a:latin typeface="Libre Baskerville" panose="02000000000000000000" pitchFamily="2" charset="0"/>
                <a:ea typeface="Calibri" panose="020F0502020204030204" pitchFamily="34" charset="0"/>
                <a:cs typeface="Times New Roman" panose="02020603050405020304" pitchFamily="18" charset="0"/>
              </a:rPr>
              <a:t> Unidos.</a:t>
            </a:r>
          </a:p>
          <a:p>
            <a:pPr>
              <a:lnSpc>
                <a:spcPct val="107000"/>
              </a:lnSpc>
              <a:spcAft>
                <a:spcPts val="1200"/>
              </a:spcAft>
            </a:pPr>
            <a:r>
              <a:rPr lang="en-US" sz="2100" kern="0" dirty="0" err="1">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Cercanía</a:t>
            </a:r>
            <a:r>
              <a:rPr lang="en-US" sz="2100" kern="0" dirty="0">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 </a:t>
            </a:r>
            <a:r>
              <a:rPr lang="en-US" sz="2100" kern="0" dirty="0" err="1">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geográfica</a:t>
            </a:r>
            <a:r>
              <a:rPr lang="en-US" sz="2100" kern="0" dirty="0">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 con China, </a:t>
            </a:r>
            <a:r>
              <a:rPr lang="en-US" sz="2100" kern="0" dirty="0" err="1">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pragmatismo</a:t>
            </a:r>
            <a:r>
              <a:rPr lang="en-US" sz="2100" kern="0" dirty="0">
                <a:solidFill>
                  <a:srgbClr val="000000"/>
                </a:solidFill>
                <a:effectLst/>
                <a:latin typeface="Libre Baskerville" panose="02000000000000000000" pitchFamily="2" charset="0"/>
                <a:ea typeface="Calibri" panose="020F0502020204030204" pitchFamily="34" charset="0"/>
                <a:cs typeface="Times New Roman" panose="02020603050405020304" pitchFamily="18" charset="0"/>
              </a:rPr>
              <a:t>.</a:t>
            </a:r>
            <a:endParaRPr lang="es-MX"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Subtítulo 2">
            <a:extLst>
              <a:ext uri="{FF2B5EF4-FFF2-40B4-BE49-F238E27FC236}">
                <a16:creationId xmlns:a16="http://schemas.microsoft.com/office/drawing/2014/main" id="{D97FF3F0-116B-E439-6E63-8AD604E51CFC}"/>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pic>
        <p:nvPicPr>
          <p:cNvPr id="2050" name="Picture 2" descr="U.S. and China congratulate Marcos on Philippine election win - Nikkei Asia">
            <a:extLst>
              <a:ext uri="{FF2B5EF4-FFF2-40B4-BE49-F238E27FC236}">
                <a16:creationId xmlns:a16="http://schemas.microsoft.com/office/drawing/2014/main" id="{56257284-C706-5AC6-990B-66A0291E1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2247899"/>
            <a:ext cx="45053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6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920750"/>
          </a:xfrm>
          <a:solidFill>
            <a:schemeClr val="accent5">
              <a:lumMod val="60000"/>
              <a:lumOff val="40000"/>
            </a:schemeClr>
          </a:solidFill>
        </p:spPr>
        <p:txBody>
          <a:bodyPr/>
          <a:lstStyle/>
          <a:p>
            <a:pPr algn="ctr"/>
            <a:r>
              <a:rPr lang="es-MX" dirty="0"/>
              <a:t>Fuentes de Información</a:t>
            </a:r>
          </a:p>
        </p:txBody>
      </p:sp>
      <p:sp>
        <p:nvSpPr>
          <p:cNvPr id="4" name="Subtítulo 2">
            <a:extLst>
              <a:ext uri="{FF2B5EF4-FFF2-40B4-BE49-F238E27FC236}">
                <a16:creationId xmlns:a16="http://schemas.microsoft.com/office/drawing/2014/main" id="{B9F9B8C4-0910-6A52-A9F6-7D0057079D4D}"/>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
        <p:nvSpPr>
          <p:cNvPr id="8" name="CuadroTexto 7">
            <a:extLst>
              <a:ext uri="{FF2B5EF4-FFF2-40B4-BE49-F238E27FC236}">
                <a16:creationId xmlns:a16="http://schemas.microsoft.com/office/drawing/2014/main" id="{D0505BB9-D813-7E7C-2A31-F0A7AFBDE54F}"/>
              </a:ext>
            </a:extLst>
          </p:cNvPr>
          <p:cNvSpPr txBox="1"/>
          <p:nvPr/>
        </p:nvSpPr>
        <p:spPr>
          <a:xfrm>
            <a:off x="447675" y="1666876"/>
            <a:ext cx="11620500" cy="3976794"/>
          </a:xfrm>
          <a:prstGeom prst="rect">
            <a:avLst/>
          </a:prstGeom>
          <a:noFill/>
        </p:spPr>
        <p:txBody>
          <a:bodyPr wrap="square">
            <a:spAutoFit/>
          </a:bodyPr>
          <a:lstStyle/>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Balboa, J. (2022, 31 de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diciembre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Duterte’s China gambit to Bongbong´s balancing act.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EastAsiaForum.</a:t>
            </a:r>
            <a:r>
              <a:rPr lang="en-US" sz="1400" u="sng" kern="1800"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a:t>
            </a:r>
            <a:r>
              <a:rPr lang="en-US" sz="1400" u="sng" kern="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://www.eastasiaforum.org/2022/12/31/dutertes-china-gambit-to-bongbongs-balancing-act/</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kern="1800" dirty="0">
                <a:effectLst/>
                <a:latin typeface="Calibri" panose="020F0502020204030204" pitchFamily="34" charset="0"/>
                <a:ea typeface="Times New Roman" panose="02020603050405020304" pitchFamily="18" charset="0"/>
                <a:cs typeface="Calibri" panose="020F0502020204030204" pitchFamily="34" charset="0"/>
              </a:rPr>
              <a:t>_____. (2023, 12 de abril). </a:t>
            </a:r>
            <a:r>
              <a:rPr lang="en-US" sz="1400" i="1" kern="1800" dirty="0">
                <a:effectLst/>
                <a:latin typeface="Calibri" panose="020F0502020204030204" pitchFamily="34" charset="0"/>
                <a:ea typeface="Times New Roman" panose="02020603050405020304" pitchFamily="18" charset="0"/>
                <a:cs typeface="Calibri" panose="020F0502020204030204" pitchFamily="34" charset="0"/>
              </a:rPr>
              <a:t>Marcos Jr´s delicate balancing act between China and the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i="1" kern="1800" dirty="0">
                <a:effectLst/>
                <a:latin typeface="Calibri" panose="020F0502020204030204" pitchFamily="34" charset="0"/>
                <a:ea typeface="Times New Roman" panose="02020603050405020304" pitchFamily="18" charset="0"/>
                <a:cs typeface="Calibri" panose="020F0502020204030204" pitchFamily="34" charset="0"/>
              </a:rPr>
              <a:t>United States</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a:t>
            </a:r>
            <a:r>
              <a:rPr lang="es-MX" sz="1400" kern="1800" dirty="0" err="1">
                <a:effectLst/>
                <a:latin typeface="Calibri" panose="020F0502020204030204" pitchFamily="34" charset="0"/>
                <a:ea typeface="Times New Roman" panose="02020603050405020304" pitchFamily="18" charset="0"/>
                <a:cs typeface="Calibri" panose="020F0502020204030204" pitchFamily="34" charset="0"/>
              </a:rPr>
              <a:t>EastAsiaForum</a:t>
            </a:r>
            <a:r>
              <a:rPr lang="es-MX" sz="1400" kern="1800" dirty="0">
                <a:effectLst/>
                <a:latin typeface="Calibri" panose="020F0502020204030204" pitchFamily="34" charset="0"/>
                <a:ea typeface="Times New Roman" panose="02020603050405020304" pitchFamily="18" charset="0"/>
                <a:cs typeface="Calibri" panose="020F0502020204030204" pitchFamily="34" charset="0"/>
              </a:rPr>
              <a:t>. </a:t>
            </a:r>
            <a:r>
              <a:rPr lang="es-MX" sz="1400"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https://www.eastasiaforum.org/2023/04/12/marcos-jrs-delicate-balancing-act-between-china-and-the-united-states/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kern="100" dirty="0" err="1">
                <a:effectLst/>
                <a:latin typeface="Calibri" panose="020F0502020204030204" pitchFamily="34" charset="0"/>
                <a:ea typeface="Calibri" panose="020F0502020204030204" pitchFamily="34" charset="0"/>
                <a:cs typeface="Calibri" panose="020F0502020204030204" pitchFamily="34" charset="0"/>
              </a:rPr>
              <a:t>Banlaoi</a:t>
            </a:r>
            <a:r>
              <a:rPr lang="es-MX" sz="1400" kern="100" dirty="0">
                <a:effectLst/>
                <a:latin typeface="Calibri" panose="020F0502020204030204" pitchFamily="34" charset="0"/>
                <a:ea typeface="Calibri" panose="020F0502020204030204" pitchFamily="34" charset="0"/>
                <a:cs typeface="Calibri" panose="020F0502020204030204" pitchFamily="34" charset="0"/>
              </a:rPr>
              <a:t>, R. (2023, 21 de enero). </a:t>
            </a:r>
            <a:r>
              <a:rPr lang="es-MX" sz="1400" i="1" kern="100" dirty="0">
                <a:effectLst/>
                <a:latin typeface="Calibri" panose="020F0502020204030204" pitchFamily="34" charset="0"/>
                <a:ea typeface="Calibri" panose="020F0502020204030204" pitchFamily="34" charset="0"/>
                <a:cs typeface="Calibri" panose="020F0502020204030204" pitchFamily="34" charset="0"/>
              </a:rPr>
              <a:t>Marcos Jr.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Fashions a flexible foreign policy for the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i="1" kern="100" dirty="0">
                <a:effectLst/>
                <a:latin typeface="Calibri" panose="020F0502020204030204" pitchFamily="34" charset="0"/>
                <a:ea typeface="Calibri" panose="020F0502020204030204" pitchFamily="34" charset="0"/>
                <a:cs typeface="Calibri" panose="020F0502020204030204" pitchFamily="34" charset="0"/>
              </a:rPr>
              <a:t>Philippines</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EastAsiaForum</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https://www.eastasiaforum.org/2023/01/21/marcos-jr-fashions-a-flexible-foreign-policy-for-the-philippines/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kern="100" dirty="0" err="1">
                <a:effectLst/>
                <a:latin typeface="Calibri" panose="020F0502020204030204" pitchFamily="34" charset="0"/>
                <a:ea typeface="Calibri" panose="020F0502020204030204" pitchFamily="34" charset="0"/>
                <a:cs typeface="Calibri" panose="020F0502020204030204" pitchFamily="34" charset="0"/>
              </a:rPr>
              <a:t>Dolven</a:t>
            </a:r>
            <a:r>
              <a:rPr lang="es-MX" sz="1400" kern="100" dirty="0">
                <a:effectLst/>
                <a:latin typeface="Calibri" panose="020F0502020204030204" pitchFamily="34" charset="0"/>
                <a:ea typeface="Calibri" panose="020F0502020204030204" pitchFamily="34" charset="0"/>
                <a:cs typeface="Calibri" panose="020F0502020204030204" pitchFamily="34" charset="0"/>
              </a:rPr>
              <a:t>, B. y </a:t>
            </a:r>
            <a:r>
              <a:rPr lang="es-MX" sz="1400" kern="100" dirty="0" err="1">
                <a:effectLst/>
                <a:latin typeface="Calibri" panose="020F0502020204030204" pitchFamily="34" charset="0"/>
                <a:ea typeface="Calibri" panose="020F0502020204030204" pitchFamily="34" charset="0"/>
                <a:cs typeface="Calibri" panose="020F0502020204030204" pitchFamily="34" charset="0"/>
              </a:rPr>
              <a:t>Lum</a:t>
            </a:r>
            <a:r>
              <a:rPr lang="es-MX" sz="1400" kern="100" dirty="0">
                <a:effectLst/>
                <a:latin typeface="Calibri" panose="020F0502020204030204" pitchFamily="34" charset="0"/>
                <a:ea typeface="Calibri" panose="020F0502020204030204" pitchFamily="34" charset="0"/>
                <a:cs typeface="Calibri" panose="020F0502020204030204" pitchFamily="34" charset="0"/>
              </a:rPr>
              <a:t>, T. (2023, 13 de junio). </a:t>
            </a:r>
            <a:r>
              <a:rPr lang="en-US" sz="1400" kern="100" dirty="0">
                <a:effectLst/>
                <a:latin typeface="Calibri" panose="020F0502020204030204" pitchFamily="34" charset="0"/>
                <a:ea typeface="Calibri" panose="020F0502020204030204" pitchFamily="34" charset="0"/>
                <a:cs typeface="Calibri" panose="020F0502020204030204" pitchFamily="34" charset="0"/>
              </a:rPr>
              <a:t>U.S.-Philippine Relations and Ferdinand Marcos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Jr.’s Election.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Congressional Research Service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https://crsreports.congress.gov/product/pdf/IN/IN11954/1</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kern="100" dirty="0">
                <a:effectLst/>
                <a:latin typeface="Calibri" panose="020F0502020204030204" pitchFamily="34" charset="0"/>
                <a:ea typeface="Calibri" panose="020F0502020204030204" pitchFamily="34" charset="0"/>
                <a:cs typeface="Calibri" panose="020F0502020204030204" pitchFamily="34" charset="0"/>
              </a:rPr>
              <a:t>EFE, GMA News. (2023, 15 de febrero</a:t>
            </a:r>
            <a:r>
              <a:rPr lang="es-MX" sz="1400" i="1" kern="100" dirty="0">
                <a:effectLst/>
                <a:latin typeface="Calibri" panose="020F0502020204030204" pitchFamily="34" charset="0"/>
                <a:ea typeface="Calibri" panose="020F0502020204030204" pitchFamily="34" charset="0"/>
                <a:cs typeface="Calibri" panose="020F0502020204030204" pitchFamily="34" charset="0"/>
              </a:rPr>
              <a:t>). Filipinas asegura su apoyo a Ucrania</a:t>
            </a:r>
            <a:r>
              <a:rPr lang="es-MX"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a:effectLst/>
                <a:latin typeface="Calibri" panose="020F0502020204030204" pitchFamily="34" charset="0"/>
                <a:ea typeface="Calibri" panose="020F0502020204030204" pitchFamily="34" charset="0"/>
                <a:cs typeface="Calibri" panose="020F0502020204030204" pitchFamily="34" charset="0"/>
              </a:rPr>
              <a:t>DW.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https://www.dw.com/es/filipinas-asegura-apoyo-a-ucrania-tras-llamada-entre-marcos-y-zelenski/a-64704063</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Heydarian</a:t>
            </a:r>
            <a:r>
              <a:rPr lang="en-US" sz="1400" kern="100" dirty="0">
                <a:effectLst/>
                <a:latin typeface="Calibri" panose="020F0502020204030204" pitchFamily="34" charset="0"/>
                <a:ea typeface="Calibri" panose="020F0502020204030204" pitchFamily="34" charset="0"/>
                <a:cs typeface="Calibri" panose="020F0502020204030204" pitchFamily="34" charset="0"/>
              </a:rPr>
              <a:t>, J. (2022, 13 de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junio</a:t>
            </a:r>
            <a:r>
              <a:rPr lang="en-US" sz="1400" kern="100" dirty="0">
                <a:effectLst/>
                <a:latin typeface="Calibri" panose="020F0502020204030204" pitchFamily="34" charset="0"/>
                <a:ea typeface="Calibri" panose="020F0502020204030204" pitchFamily="34" charset="0"/>
                <a:cs typeface="Calibri" panose="020F0502020204030204" pitchFamily="34" charset="0"/>
              </a:rPr>
              <a:t>). Foreign Policy Under Marcos Jr.: More like father than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outgoing Duterte. Asia Maritime Transparency Initiative.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https://amti.csis.org/foreign-policy-under-marcos-jr-more-like-father-than-outgoing-duterte/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83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920750"/>
          </a:xfrm>
          <a:solidFill>
            <a:schemeClr val="accent5">
              <a:lumMod val="60000"/>
              <a:lumOff val="40000"/>
            </a:schemeClr>
          </a:solidFill>
        </p:spPr>
        <p:txBody>
          <a:bodyPr/>
          <a:lstStyle/>
          <a:p>
            <a:pPr algn="ctr"/>
            <a:r>
              <a:rPr lang="es-MX" dirty="0"/>
              <a:t>Fuentes de Información</a:t>
            </a:r>
          </a:p>
        </p:txBody>
      </p:sp>
      <p:sp>
        <p:nvSpPr>
          <p:cNvPr id="4" name="Subtítulo 2">
            <a:extLst>
              <a:ext uri="{FF2B5EF4-FFF2-40B4-BE49-F238E27FC236}">
                <a16:creationId xmlns:a16="http://schemas.microsoft.com/office/drawing/2014/main" id="{B9F9B8C4-0910-6A52-A9F6-7D0057079D4D}"/>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
        <p:nvSpPr>
          <p:cNvPr id="7" name="CuadroTexto 6">
            <a:extLst>
              <a:ext uri="{FF2B5EF4-FFF2-40B4-BE49-F238E27FC236}">
                <a16:creationId xmlns:a16="http://schemas.microsoft.com/office/drawing/2014/main" id="{B04201DC-767F-4F41-70C1-2E4F7E54994A}"/>
              </a:ext>
            </a:extLst>
          </p:cNvPr>
          <p:cNvSpPr txBox="1"/>
          <p:nvPr/>
        </p:nvSpPr>
        <p:spPr>
          <a:xfrm>
            <a:off x="333375" y="1514476"/>
            <a:ext cx="11677650" cy="4411208"/>
          </a:xfrm>
          <a:prstGeom prst="rect">
            <a:avLst/>
          </a:prstGeom>
          <a:noFill/>
        </p:spPr>
        <p:txBody>
          <a:bodyPr wrap="square">
            <a:spAutoFit/>
          </a:bodyPr>
          <a:lstStyle/>
          <a:p>
            <a:pPr>
              <a:lnSpc>
                <a:spcPts val="1800"/>
              </a:lnSpc>
              <a:spcAft>
                <a:spcPts val="800"/>
              </a:spcAf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Lischin</a:t>
            </a:r>
            <a:r>
              <a:rPr lang="en-US" sz="1400" kern="100" dirty="0">
                <a:effectLst/>
                <a:latin typeface="Calibri" panose="020F0502020204030204" pitchFamily="34" charset="0"/>
                <a:ea typeface="Calibri" panose="020F0502020204030204" pitchFamily="34" charset="0"/>
                <a:cs typeface="Calibri" panose="020F0502020204030204" pitchFamily="34" charset="0"/>
              </a:rPr>
              <a:t>, L. (2022, 25 de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septiembre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Marcos is no silver bullet for the US-Philippines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ts val="1800"/>
              </a:lnSpc>
              <a:spcAft>
                <a:spcPts val="800"/>
              </a:spcAft>
            </a:pPr>
            <a:r>
              <a:rPr lang="en-US" sz="1400" i="1" kern="100" dirty="0">
                <a:effectLst/>
                <a:latin typeface="Calibri" panose="020F0502020204030204" pitchFamily="34" charset="0"/>
                <a:ea typeface="Calibri" panose="020F0502020204030204" pitchFamily="34" charset="0"/>
                <a:cs typeface="Calibri" panose="020F0502020204030204" pitchFamily="34" charset="0"/>
              </a:rPr>
              <a:t>alliance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s-MX" sz="1400" kern="100" dirty="0" err="1">
                <a:effectLst/>
                <a:latin typeface="Calibri" panose="020F0502020204030204" pitchFamily="34" charset="0"/>
                <a:ea typeface="Calibri" panose="020F0502020204030204" pitchFamily="34" charset="0"/>
                <a:cs typeface="Calibri" panose="020F0502020204030204" pitchFamily="34" charset="0"/>
              </a:rPr>
              <a:t>EastAsiaForum</a:t>
            </a:r>
            <a:r>
              <a:rPr lang="es-MX" sz="1400" kern="100" dirty="0">
                <a:effectLst/>
                <a:latin typeface="Calibri" panose="020F0502020204030204" pitchFamily="34" charset="0"/>
                <a:ea typeface="Calibri" panose="020F0502020204030204" pitchFamily="34" charset="0"/>
                <a:cs typeface="Calibri" panose="020F0502020204030204" pitchFamily="34" charset="0"/>
              </a:rPr>
              <a:t>. </a:t>
            </a:r>
            <a:r>
              <a:rPr lang="es-MX" sz="1400" u="sng" kern="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https://www.eastasiaforum.org/2022/09/25/marcos-is-no-silver-bullet-for-the-us-philippines-alliance/</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Magsaysay, R.</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kern="1800" dirty="0" err="1">
                <a:effectLst/>
                <a:latin typeface="Calibri" panose="020F0502020204030204" pitchFamily="34" charset="0"/>
                <a:ea typeface="Times New Roman" panose="02020603050405020304" pitchFamily="18" charset="0"/>
                <a:cs typeface="Calibri" panose="020F0502020204030204" pitchFamily="34" charset="0"/>
              </a:rPr>
              <a:t>Octubre</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1956). Roots of Philippine Policy. </a:t>
            </a:r>
            <a:r>
              <a:rPr lang="en-US" sz="1400" i="1" kern="1800" dirty="0">
                <a:effectLst/>
                <a:latin typeface="Calibri" panose="020F0502020204030204" pitchFamily="34" charset="0"/>
                <a:ea typeface="Times New Roman" panose="02020603050405020304" pitchFamily="18" charset="0"/>
                <a:cs typeface="Calibri" panose="020F0502020204030204" pitchFamily="34" charset="0"/>
              </a:rPr>
              <a:t>Foreign Affairs</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35 (1).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ts val="1800"/>
              </a:lnSpc>
              <a:spcAft>
                <a:spcPts val="800"/>
              </a:spcAft>
            </a:pPr>
            <a:r>
              <a:rPr lang="en-US" sz="1400" u="sng" kern="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https://www.foreignaffairs.com/articles/philippines/1956-10-01/roots-philippine-policy</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s-MX" sz="1400" b="0" dirty="0" err="1">
                <a:solidFill>
                  <a:srgbClr val="000000"/>
                </a:solidFill>
                <a:effectLst/>
                <a:latin typeface="Calibri" panose="020F0502020204030204" pitchFamily="34" charset="0"/>
                <a:ea typeface="Times New Roman" panose="02020603050405020304" pitchFamily="18" charset="0"/>
              </a:rPr>
              <a:t>McLain</a:t>
            </a:r>
            <a:r>
              <a:rPr lang="es-MX" sz="1400" b="0" dirty="0">
                <a:solidFill>
                  <a:srgbClr val="000000"/>
                </a:solidFill>
                <a:effectLst/>
                <a:latin typeface="Calibri" panose="020F0502020204030204" pitchFamily="34" charset="0"/>
                <a:ea typeface="Times New Roman" panose="02020603050405020304" pitchFamily="18" charset="0"/>
              </a:rPr>
              <a:t>, G. (2023, 20 de junio). </a:t>
            </a:r>
            <a:r>
              <a:rPr lang="en-US" sz="1400" b="0" dirty="0">
                <a:solidFill>
                  <a:srgbClr val="000000"/>
                </a:solidFill>
                <a:effectLst/>
                <a:latin typeface="Calibri" panose="020F0502020204030204" pitchFamily="34" charset="0"/>
                <a:ea typeface="Times New Roman" panose="02020603050405020304" pitchFamily="18" charset="0"/>
              </a:rPr>
              <a:t>Navigating Contemporary Philippine Foreign Policy Under </a:t>
            </a:r>
            <a:endParaRPr lang="es-MX" sz="1400" b="1" dirty="0">
              <a:effectLst/>
              <a:latin typeface="Times New Roman" panose="02020603050405020304" pitchFamily="18" charset="0"/>
              <a:ea typeface="Times New Roman" panose="02020603050405020304" pitchFamily="18" charset="0"/>
            </a:endParaRPr>
          </a:p>
          <a:p>
            <a:pPr marL="449580" fontAlgn="base"/>
            <a:r>
              <a:rPr lang="en-US" sz="1400" b="0" dirty="0">
                <a:solidFill>
                  <a:srgbClr val="000000"/>
                </a:solidFill>
                <a:effectLst/>
                <a:latin typeface="Calibri" panose="020F0502020204030204" pitchFamily="34" charset="0"/>
                <a:ea typeface="Times New Roman" panose="02020603050405020304" pitchFamily="18" charset="0"/>
              </a:rPr>
              <a:t>Marcos Jr. </a:t>
            </a:r>
            <a:r>
              <a:rPr lang="en-US" sz="1400" b="0" i="1" dirty="0">
                <a:solidFill>
                  <a:srgbClr val="000000"/>
                </a:solidFill>
                <a:effectLst/>
                <a:latin typeface="Calibri" panose="020F0502020204030204" pitchFamily="34" charset="0"/>
                <a:ea typeface="Times New Roman" panose="02020603050405020304" pitchFamily="18" charset="0"/>
              </a:rPr>
              <a:t>Observer Research Foundation</a:t>
            </a:r>
            <a:r>
              <a:rPr lang="en-US" sz="1400" b="0" dirty="0">
                <a:solidFill>
                  <a:srgbClr val="000000"/>
                </a:solidFill>
                <a:effectLst/>
                <a:latin typeface="Calibri" panose="020F0502020204030204" pitchFamily="34" charset="0"/>
                <a:ea typeface="Times New Roman" panose="02020603050405020304" pitchFamily="18" charset="0"/>
              </a:rPr>
              <a:t>. 645 </a:t>
            </a:r>
            <a:r>
              <a:rPr lang="en-US" sz="1400" b="0" u="sng" dirty="0">
                <a:solidFill>
                  <a:srgbClr val="000000"/>
                </a:solidFill>
                <a:effectLst/>
                <a:latin typeface="Calibri" panose="020F0502020204030204" pitchFamily="34" charset="0"/>
                <a:ea typeface="Times New Roman" panose="02020603050405020304" pitchFamily="18" charset="0"/>
                <a:hlinkClick r:id="rId4"/>
              </a:rPr>
              <a:t>https://www.orfonline.org/research/navigating-contemporary-philippine-foreign-policy-under-marcos-jr/</a:t>
            </a:r>
            <a:r>
              <a:rPr lang="en-US" sz="1400" b="0" dirty="0">
                <a:solidFill>
                  <a:srgbClr val="000000"/>
                </a:solidFill>
                <a:effectLst/>
                <a:latin typeface="Calibri" panose="020F0502020204030204" pitchFamily="34" charset="0"/>
                <a:ea typeface="Times New Roman" panose="02020603050405020304" pitchFamily="18" charset="0"/>
              </a:rPr>
              <a:t> </a:t>
            </a:r>
            <a:endParaRPr lang="es-MX" sz="1400" b="1" dirty="0">
              <a:effectLst/>
              <a:latin typeface="Times New Roman" panose="02020603050405020304" pitchFamily="18" charset="0"/>
              <a:ea typeface="Times New Roman" panose="02020603050405020304" pitchFamily="18" charset="0"/>
            </a:endParaRPr>
          </a:p>
          <a:p>
            <a:pPr>
              <a:lnSpc>
                <a:spcPts val="1800"/>
              </a:lnSpc>
              <a:spcAft>
                <a:spcPts val="800"/>
              </a:spcAft>
            </a:pPr>
            <a:r>
              <a:rPr lang="es-MX" sz="1400" kern="100" dirty="0">
                <a:effectLst/>
                <a:latin typeface="Calibri" panose="020F0502020204030204" pitchFamily="34" charset="0"/>
                <a:ea typeface="Calibri" panose="020F0502020204030204" pitchFamily="34" charset="0"/>
                <a:cs typeface="Calibri" panose="020F0502020204030204" pitchFamily="34" charset="0"/>
              </a:rPr>
              <a:t>Oller </a:t>
            </a:r>
            <a:r>
              <a:rPr lang="es-MX" sz="1400" kern="100" dirty="0" err="1">
                <a:effectLst/>
                <a:latin typeface="Calibri" panose="020F0502020204030204" pitchFamily="34" charset="0"/>
                <a:ea typeface="Calibri" panose="020F0502020204030204" pitchFamily="34" charset="0"/>
                <a:cs typeface="Calibri" panose="020F0502020204030204" pitchFamily="34" charset="0"/>
              </a:rPr>
              <a:t>Vicedo</a:t>
            </a:r>
            <a:r>
              <a:rPr lang="es-MX" sz="1400" kern="100" dirty="0">
                <a:effectLst/>
                <a:latin typeface="Calibri" panose="020F0502020204030204" pitchFamily="34" charset="0"/>
                <a:ea typeface="Calibri" panose="020F0502020204030204" pitchFamily="34" charset="0"/>
                <a:cs typeface="Calibri" panose="020F0502020204030204" pitchFamily="34" charset="0"/>
              </a:rPr>
              <a:t>, C. (2023, 10 de mayo).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The Philippines fight for foreign policy freedom.</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ts val="1800"/>
              </a:lnSpc>
              <a:spcAft>
                <a:spcPts val="800"/>
              </a:spcAft>
            </a:pPr>
            <a:r>
              <a:rPr lang="es-MX" sz="1400" kern="100" dirty="0" err="1">
                <a:effectLst/>
                <a:latin typeface="Calibri" panose="020F0502020204030204" pitchFamily="34" charset="0"/>
                <a:ea typeface="Calibri" panose="020F0502020204030204" pitchFamily="34" charset="0"/>
                <a:cs typeface="Calibri" panose="020F0502020204030204" pitchFamily="34" charset="0"/>
              </a:rPr>
              <a:t>EastAsiaForum</a:t>
            </a:r>
            <a:r>
              <a:rPr lang="es-MX" sz="1400" kern="100" dirty="0">
                <a:effectLst/>
                <a:latin typeface="Calibri" panose="020F0502020204030204" pitchFamily="34" charset="0"/>
                <a:ea typeface="Calibri" panose="020F0502020204030204" pitchFamily="34" charset="0"/>
                <a:cs typeface="Calibri" panose="020F0502020204030204" pitchFamily="34" charset="0"/>
              </a:rPr>
              <a:t>. </a:t>
            </a:r>
            <a:r>
              <a:rPr lang="es-MX"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https://www.eastasiaforum.org/2023/05/10/the-philippines-fight-for-foreign-policy-freedom/</a:t>
            </a:r>
            <a:r>
              <a:rPr lang="es-MX" sz="1400" kern="100" dirty="0">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s-MX" sz="1400" kern="1800" dirty="0" err="1">
                <a:effectLst/>
                <a:latin typeface="Calibri" panose="020F0502020204030204" pitchFamily="34" charset="0"/>
                <a:ea typeface="Times New Roman" panose="02020603050405020304" pitchFamily="18" charset="0"/>
                <a:cs typeface="Calibri" panose="020F0502020204030204" pitchFamily="34" charset="0"/>
              </a:rPr>
              <a:t>Rattanakit,N</a:t>
            </a:r>
            <a:r>
              <a:rPr lang="es-MX" sz="1400" kern="1800" dirty="0">
                <a:effectLst/>
                <a:latin typeface="Calibri" panose="020F0502020204030204" pitchFamily="34" charset="0"/>
                <a:ea typeface="Times New Roman" panose="02020603050405020304" pitchFamily="18" charset="0"/>
                <a:cs typeface="Calibri" panose="020F0502020204030204" pitchFamily="34" charset="0"/>
              </a:rPr>
              <a:t>. (2023, 16 de mayo). </a:t>
            </a:r>
            <a:r>
              <a:rPr lang="en-US" sz="1400" i="1" kern="1800" dirty="0">
                <a:effectLst/>
                <a:latin typeface="Calibri" panose="020F0502020204030204" pitchFamily="34" charset="0"/>
                <a:ea typeface="Times New Roman" panose="02020603050405020304" pitchFamily="18" charset="0"/>
                <a:cs typeface="Calibri" panose="020F0502020204030204" pitchFamily="34" charset="0"/>
              </a:rPr>
              <a:t>Renewal and realignment in the US-Philippines alliance</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ts val="1800"/>
              </a:lnSpc>
              <a:spcAft>
                <a:spcPts val="800"/>
              </a:spcAft>
            </a:pP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East Asia Forum. </a:t>
            </a:r>
            <a:r>
              <a:rPr lang="en-US" sz="1400" u="sng" kern="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https://www.eastasiaforum.org/2023/05/16/renewal-and-realignment-in-the-us-philippines-alliance/</a:t>
            </a:r>
            <a:r>
              <a:rPr lang="en-US" sz="1400" kern="1800" dirty="0">
                <a:effectLst/>
                <a:latin typeface="Calibri" panose="020F0502020204030204" pitchFamily="34" charset="0"/>
                <a:ea typeface="Times New Roman" panose="02020603050405020304" pitchFamily="18"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s-MX" sz="14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Xiangning</a:t>
            </a:r>
            <a:r>
              <a:rPr lang="es-MX" sz="14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 (2022, 10 de diciembre). </a:t>
            </a:r>
            <a:r>
              <a:rPr lang="en-US" sz="1400" i="1"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Can Marcos Jr. make merry with China?</a:t>
            </a:r>
            <a:r>
              <a:rPr lang="en-US" sz="14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ts val="1800"/>
              </a:lnSpc>
              <a:spcAft>
                <a:spcPts val="800"/>
              </a:spcAft>
            </a:pPr>
            <a:r>
              <a:rPr lang="es-MX" sz="14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EastAsiaForum</a:t>
            </a:r>
            <a:r>
              <a:rPr lang="es-MX" sz="14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s-MX" sz="1400" u="sng" kern="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https://www.eastasiaforum.org/2022/12/10/can-marcos-jr-make-merry-with-china/</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Valente, C. (2023, 25 de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julio</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solidFill>
                  <a:srgbClr val="060404"/>
                </a:solidFill>
                <a:effectLst/>
                <a:latin typeface="Calibri" panose="020F0502020204030204" pitchFamily="34" charset="0"/>
                <a:ea typeface="Calibri" panose="020F0502020204030204" pitchFamily="34" charset="0"/>
                <a:cs typeface="Calibri" panose="020F0502020204030204" pitchFamily="34" charset="0"/>
              </a:rPr>
              <a:t>Marcos to go after drug rings</a:t>
            </a:r>
            <a:r>
              <a:rPr lang="en-US" sz="1400" kern="100" dirty="0">
                <a:solidFill>
                  <a:srgbClr val="060404"/>
                </a:solidFill>
                <a:effectLst/>
                <a:latin typeface="Calibri" panose="020F0502020204030204" pitchFamily="34" charset="0"/>
                <a:ea typeface="Calibri" panose="020F0502020204030204" pitchFamily="34" charset="0"/>
                <a:cs typeface="Calibri" panose="020F0502020204030204" pitchFamily="34" charset="0"/>
              </a:rPr>
              <a:t>. Manila Times.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https://www.manilatimes.net/2023/07/25/news/marcos-to-go-after-drug-rings/1902281</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43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5"/>
            <a:ext cx="12192000" cy="1325563"/>
          </a:xfrm>
          <a:solidFill>
            <a:schemeClr val="accent5">
              <a:lumMod val="60000"/>
              <a:lumOff val="40000"/>
            </a:schemeClr>
          </a:solidFill>
        </p:spPr>
        <p:txBody>
          <a:bodyPr/>
          <a:lstStyle/>
          <a:p>
            <a:pPr algn="ctr"/>
            <a:r>
              <a:rPr lang="es-MX" dirty="0"/>
              <a:t>Introducción</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838200" y="1825625"/>
            <a:ext cx="5829300" cy="4351338"/>
          </a:xfrm>
        </p:spPr>
        <p:txBody>
          <a:bodyPr>
            <a:normAutofit lnSpcReduction="10000"/>
          </a:bodyPr>
          <a:lstStyle/>
          <a:p>
            <a:pPr>
              <a:lnSpc>
                <a:spcPct val="107000"/>
              </a:lnSpc>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3 </a:t>
            </a:r>
            <a:r>
              <a:rPr lang="en-US" sz="2400" kern="100" dirty="0" err="1">
                <a:latin typeface="Calibri" panose="020F0502020204030204" pitchFamily="34" charset="0"/>
                <a:ea typeface="Calibri" panose="020F0502020204030204" pitchFamily="34" charset="0"/>
                <a:cs typeface="Times New Roman" panose="02020603050405020304" pitchFamily="18" charset="0"/>
              </a:rPr>
              <a:t>consideraciones</a:t>
            </a:r>
            <a:r>
              <a:rPr lang="en-US" sz="2400" kern="100" dirty="0">
                <a:latin typeface="Calibri" panose="020F0502020204030204" pitchFamily="34" charset="0"/>
                <a:ea typeface="Calibri" panose="020F0502020204030204" pitchFamily="34" charset="0"/>
                <a:cs typeface="Times New Roman" panose="02020603050405020304" pitchFamily="18" charset="0"/>
              </a:rPr>
              <a:t> de la </a:t>
            </a:r>
            <a:r>
              <a:rPr lang="en-US" sz="2400" kern="100" dirty="0" err="1">
                <a:latin typeface="Calibri" panose="020F0502020204030204" pitchFamily="34" charset="0"/>
                <a:ea typeface="Calibri" panose="020F0502020204030204" pitchFamily="34" charset="0"/>
                <a:cs typeface="Times New Roman" panose="02020603050405020304" pitchFamily="18" charset="0"/>
              </a:rPr>
              <a:t>política</a:t>
            </a:r>
            <a:r>
              <a:rPr lang="en-US" sz="2400" kern="100" dirty="0">
                <a:latin typeface="Calibri" panose="020F0502020204030204" pitchFamily="34" charset="0"/>
                <a:ea typeface="Calibri" panose="020F0502020204030204" pitchFamily="34" charset="0"/>
                <a:cs typeface="Times New Roman" panose="02020603050405020304" pitchFamily="18" charset="0"/>
              </a:rPr>
              <a:t> exterior </a:t>
            </a:r>
            <a:r>
              <a:rPr lang="en-US" sz="2400" kern="100" dirty="0" err="1">
                <a:latin typeface="Calibri" panose="020F0502020204030204" pitchFamily="34" charset="0"/>
                <a:ea typeface="Calibri" panose="020F0502020204030204" pitchFamily="34" charset="0"/>
                <a:cs typeface="Times New Roman" panose="02020603050405020304" pitchFamily="18" charset="0"/>
              </a:rPr>
              <a:t>filipina</a:t>
            </a:r>
            <a:r>
              <a:rPr lang="en-US" sz="2400" kern="100" dirty="0">
                <a:latin typeface="Calibri" panose="020F0502020204030204" pitchFamily="34" charset="0"/>
                <a:ea typeface="Calibri" panose="020F0502020204030204" pitchFamily="34" charset="0"/>
                <a:cs typeface="Times New Roman" panose="02020603050405020304" pitchFamily="18" charset="0"/>
              </a:rPr>
              <a:t>-Ramón Magsaysay (1956)</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Seguridad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nacional</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err="1">
                <a:latin typeface="Calibri" panose="020F0502020204030204" pitchFamily="34" charset="0"/>
                <a:ea typeface="Calibri" panose="020F0502020204030204" pitchFamily="34" charset="0"/>
                <a:cs typeface="Times New Roman" panose="02020603050405020304" pitchFamily="18" charset="0"/>
              </a:rPr>
              <a:t>E</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stabilidad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económica</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Relaciones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políticas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y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culturales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mundo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libre”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Asociación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Estados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Unidos de América</a:t>
            </a:r>
            <a:r>
              <a:rPr lang="en-US" sz="2400" kern="100" dirty="0">
                <a:latin typeface="Calibri" panose="020F0502020204030204" pitchFamily="34" charset="0"/>
                <a:ea typeface="Calibri" panose="020F0502020204030204" pitchFamily="34" charset="0"/>
                <a:cs typeface="Times New Roman" panose="02020603050405020304" pitchFamily="18" charset="0"/>
              </a:rPr>
              <a:t>, la mayor </a:t>
            </a:r>
            <a:r>
              <a:rPr lang="en-US" sz="2400" kern="100" dirty="0" err="1">
                <a:latin typeface="Calibri" panose="020F0502020204030204" pitchFamily="34" charset="0"/>
                <a:ea typeface="Calibri" panose="020F0502020204030204" pitchFamily="34" charset="0"/>
                <a:cs typeface="Times New Roman" panose="02020603050405020304" pitchFamily="18" charset="0"/>
              </a:rPr>
              <a:t>garantía</a:t>
            </a:r>
            <a:r>
              <a:rPr lang="en-US" sz="2400" kern="100" dirty="0">
                <a:latin typeface="Calibri" panose="020F0502020204030204" pitchFamily="34" charset="0"/>
                <a:ea typeface="Calibri" panose="020F0502020204030204" pitchFamily="34" charset="0"/>
                <a:cs typeface="Times New Roman" panose="02020603050405020304" pitchFamily="18" charset="0"/>
              </a:rPr>
              <a:t> para la </a:t>
            </a:r>
            <a:r>
              <a:rPr lang="en-US" sz="2400" kern="100" dirty="0" err="1">
                <a:latin typeface="Calibri" panose="020F0502020204030204" pitchFamily="34" charset="0"/>
                <a:ea typeface="Calibri" panose="020F0502020204030204" pitchFamily="34" charset="0"/>
                <a:cs typeface="Times New Roman" panose="02020603050405020304" pitchFamily="18" charset="0"/>
              </a:rPr>
              <a:t>seguridad</a:t>
            </a:r>
            <a:r>
              <a:rPr lang="en-US" sz="2400" kern="100" dirty="0">
                <a:latin typeface="Calibri" panose="020F0502020204030204" pitchFamily="34" charset="0"/>
                <a:ea typeface="Calibri" panose="020F0502020204030204" pitchFamily="34" charset="0"/>
                <a:cs typeface="Times New Roman" panose="02020603050405020304" pitchFamily="18" charset="0"/>
              </a:rPr>
              <a:t> y </a:t>
            </a:r>
            <a:r>
              <a:rPr lang="en-US" sz="2400" kern="100" dirty="0" err="1">
                <a:latin typeface="Calibri" panose="020F0502020204030204" pitchFamily="34" charset="0"/>
                <a:ea typeface="Calibri" panose="020F0502020204030204" pitchFamily="34" charset="0"/>
                <a:cs typeface="Times New Roman" panose="02020603050405020304" pitchFamily="18" charset="0"/>
              </a:rPr>
              <a:t>libertad</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1026" name="Picture 2" descr="Ramon Magsaysay | Official Gazette of the Republic of the Philippines">
            <a:extLst>
              <a:ext uri="{FF2B5EF4-FFF2-40B4-BE49-F238E27FC236}">
                <a16:creationId xmlns:a16="http://schemas.microsoft.com/office/drawing/2014/main" id="{3635949E-86CB-887A-61B7-35E57C8B5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84" y="2228849"/>
            <a:ext cx="2652641"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2">
            <a:extLst>
              <a:ext uri="{FF2B5EF4-FFF2-40B4-BE49-F238E27FC236}">
                <a16:creationId xmlns:a16="http://schemas.microsoft.com/office/drawing/2014/main" id="{41134210-4267-1408-40B5-36F348761C4A}"/>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379214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5"/>
            <a:ext cx="12192000" cy="1325563"/>
          </a:xfrm>
          <a:solidFill>
            <a:schemeClr val="accent5">
              <a:lumMod val="60000"/>
              <a:lumOff val="40000"/>
            </a:schemeClr>
          </a:solidFill>
        </p:spPr>
        <p:txBody>
          <a:bodyPr/>
          <a:lstStyle/>
          <a:p>
            <a:pPr algn="ctr"/>
            <a:r>
              <a:rPr lang="es-MX" dirty="0"/>
              <a:t>Introducción</a:t>
            </a:r>
          </a:p>
        </p:txBody>
      </p:sp>
      <p:pic>
        <p:nvPicPr>
          <p:cNvPr id="2050" name="Picture 2" descr="Filipinas - Wikipedia, la enciclopedia libre">
            <a:extLst>
              <a:ext uri="{FF2B5EF4-FFF2-40B4-BE49-F238E27FC236}">
                <a16:creationId xmlns:a16="http://schemas.microsoft.com/office/drawing/2014/main" id="{961777D1-3A00-49B2-3912-65907A93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8" y="2028824"/>
            <a:ext cx="417195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a de Filipinas - Filipinasturismo.com ⓴⓴">
            <a:extLst>
              <a:ext uri="{FF2B5EF4-FFF2-40B4-BE49-F238E27FC236}">
                <a16:creationId xmlns:a16="http://schemas.microsoft.com/office/drawing/2014/main" id="{925C2FBB-0630-2287-F6A8-4014A4425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1719530"/>
            <a:ext cx="3762377" cy="448124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19D4706E-048F-11D8-782B-5007808B5989}"/>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33674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5"/>
            <a:ext cx="12192000" cy="1063625"/>
          </a:xfrm>
          <a:solidFill>
            <a:schemeClr val="accent5">
              <a:lumMod val="60000"/>
              <a:lumOff val="40000"/>
            </a:schemeClr>
          </a:solidFill>
        </p:spPr>
        <p:txBody>
          <a:bodyPr/>
          <a:lstStyle/>
          <a:p>
            <a:pPr algn="ctr"/>
            <a:r>
              <a:rPr lang="es-MX" dirty="0"/>
              <a:t>Antecedentes</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1238251" y="1924049"/>
            <a:ext cx="5943600" cy="3914775"/>
          </a:xfrm>
        </p:spPr>
        <p:txBody>
          <a:bodyPr>
            <a:normAutofit/>
          </a:bodyPr>
          <a:lstStyle/>
          <a:p>
            <a:r>
              <a:rPr lang="es-MX" dirty="0"/>
              <a:t>Rodrigo </a:t>
            </a:r>
            <a:r>
              <a:rPr lang="es-MX" dirty="0" err="1"/>
              <a:t>Duterte</a:t>
            </a:r>
            <a:r>
              <a:rPr lang="es-MX" dirty="0"/>
              <a:t> (2016-2022)</a:t>
            </a:r>
          </a:p>
          <a:p>
            <a:r>
              <a:rPr lang="es-MX" dirty="0"/>
              <a:t>3 principios</a:t>
            </a: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Estados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Unidos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pivote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seguridad</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pero</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menor</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dependencia</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comercial</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latin typeface="Calibri" panose="020F0502020204030204" pitchFamily="34" charset="0"/>
                <a:ea typeface="Calibri" panose="020F0502020204030204" pitchFamily="34" charset="0"/>
                <a:cs typeface="Times New Roman" panose="02020603050405020304" pitchFamily="18" charset="0"/>
              </a:rPr>
              <a:t>Relaciones</a:t>
            </a:r>
            <a:r>
              <a:rPr lang="en-US" sz="1800" kern="100" dirty="0">
                <a:latin typeface="Calibri" panose="020F0502020204030204" pitchFamily="34" charset="0"/>
                <a:ea typeface="Calibri" panose="020F0502020204030204" pitchFamily="34" charset="0"/>
                <a:cs typeface="Times New Roman" panose="02020603050405020304" pitchFamily="18" charset="0"/>
              </a:rPr>
              <a:t> con China </a:t>
            </a:r>
            <a:r>
              <a:rPr lang="en-US" sz="1800" kern="100" dirty="0" err="1">
                <a:latin typeface="Calibri" panose="020F0502020204030204" pitchFamily="34" charset="0"/>
                <a:ea typeface="Calibri" panose="020F0502020204030204" pitchFamily="34" charset="0"/>
                <a:cs typeface="Times New Roman" panose="02020603050405020304" pitchFamily="18" charset="0"/>
              </a:rPr>
              <a:t>en</a:t>
            </a:r>
            <a:r>
              <a:rPr lang="en-US" sz="1800" kern="100" dirty="0">
                <a:latin typeface="Calibri" panose="020F0502020204030204" pitchFamily="34" charset="0"/>
                <a:ea typeface="Calibri" panose="020F0502020204030204" pitchFamily="34" charset="0"/>
                <a:cs typeface="Times New Roman" panose="02020603050405020304" pitchFamily="18" charset="0"/>
              </a:rPr>
              <a:t> pro de </a:t>
            </a:r>
            <a:r>
              <a:rPr lang="en-US" sz="1800" kern="100" dirty="0" err="1">
                <a:latin typeface="Calibri" panose="020F0502020204030204" pitchFamily="34" charset="0"/>
                <a:ea typeface="Calibri" panose="020F0502020204030204" pitchFamily="34" charset="0"/>
                <a:cs typeface="Times New Roman" panose="02020603050405020304" pitchFamily="18" charset="0"/>
              </a:rPr>
              <a:t>mayores</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ganancias</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económicas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latin typeface="Calibri" panose="020F0502020204030204" pitchFamily="34" charset="0"/>
                <a:ea typeface="Calibri" panose="020F0502020204030204" pitchFamily="34" charset="0"/>
                <a:cs typeface="Times New Roman" panose="02020603050405020304" pitchFamily="18" charset="0"/>
              </a:rPr>
              <a:t>Nuevas</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latin typeface="Calibri" panose="020F0502020204030204" pitchFamily="34" charset="0"/>
                <a:ea typeface="Calibri" panose="020F0502020204030204" pitchFamily="34" charset="0"/>
                <a:cs typeface="Times New Roman" panose="02020603050405020304" pitchFamily="18" charset="0"/>
              </a:rPr>
              <a:t>áreas</a:t>
            </a:r>
            <a:r>
              <a:rPr lang="en-US" sz="1800" kern="100" dirty="0">
                <a:latin typeface="Calibri" panose="020F0502020204030204" pitchFamily="34" charset="0"/>
                <a:ea typeface="Calibri" panose="020F0502020204030204" pitchFamily="34" charset="0"/>
                <a:cs typeface="Times New Roman" panose="02020603050405020304" pitchFamily="18" charset="0"/>
              </a:rPr>
              <a:t> de </a:t>
            </a:r>
            <a:r>
              <a:rPr lang="en-US" sz="1800" kern="100" dirty="0" err="1">
                <a:latin typeface="Calibri" panose="020F0502020204030204" pitchFamily="34" charset="0"/>
                <a:ea typeface="Calibri" panose="020F0502020204030204" pitchFamily="34" charset="0"/>
                <a:cs typeface="Times New Roman" panose="02020603050405020304" pitchFamily="18" charset="0"/>
              </a:rPr>
              <a:t>cooperación</a:t>
            </a:r>
            <a:r>
              <a:rPr lang="en-US" sz="1800" kern="100" dirty="0">
                <a:latin typeface="Calibri" panose="020F0502020204030204" pitchFamily="34" charset="0"/>
                <a:ea typeface="Calibri" panose="020F0502020204030204" pitchFamily="34" charset="0"/>
                <a:cs typeface="Times New Roman" panose="02020603050405020304" pitchFamily="18" charset="0"/>
              </a:rPr>
              <a:t> con </a:t>
            </a:r>
            <a:r>
              <a:rPr lang="en-US" sz="1800" kern="100" dirty="0" err="1">
                <a:latin typeface="Calibri" panose="020F0502020204030204" pitchFamily="34" charset="0"/>
                <a:ea typeface="Calibri" panose="020F0502020204030204" pitchFamily="34" charset="0"/>
                <a:cs typeface="Times New Roman" panose="02020603050405020304" pitchFamily="18" charset="0"/>
              </a:rPr>
              <a:t>aliados</a:t>
            </a:r>
            <a:r>
              <a:rPr lang="en-US" sz="1800" kern="100" dirty="0">
                <a:latin typeface="Calibri" panose="020F0502020204030204" pitchFamily="34" charset="0"/>
                <a:ea typeface="Calibri" panose="020F0502020204030204" pitchFamily="34" charset="0"/>
                <a:cs typeface="Times New Roman" panose="02020603050405020304" pitchFamily="18" charset="0"/>
              </a:rPr>
              <a:t> no </a:t>
            </a:r>
            <a:r>
              <a:rPr lang="en-US" sz="1800" kern="100" dirty="0" err="1">
                <a:latin typeface="Calibri" panose="020F0502020204030204" pitchFamily="34" charset="0"/>
                <a:ea typeface="Calibri" panose="020F0502020204030204" pitchFamily="34" charset="0"/>
                <a:cs typeface="Times New Roman" panose="02020603050405020304" pitchFamily="18" charset="0"/>
              </a:rPr>
              <a:t>tradicionales</a:t>
            </a:r>
            <a:r>
              <a:rPr lang="en-US" sz="1800" kern="100" dirty="0">
                <a:latin typeface="Calibri" panose="020F0502020204030204" pitchFamily="34" charset="0"/>
                <a:ea typeface="Calibri" panose="020F0502020204030204" pitchFamily="34" charset="0"/>
                <a:cs typeface="Times New Roman" panose="02020603050405020304" pitchFamily="18" charset="0"/>
              </a:rPr>
              <a:t> de Filipinas </a:t>
            </a:r>
            <a:r>
              <a:rPr lang="en-US" sz="1800" kern="100" dirty="0" err="1">
                <a:latin typeface="Calibri" panose="020F0502020204030204" pitchFamily="34" charset="0"/>
                <a:ea typeface="Calibri" panose="020F0502020204030204" pitchFamily="34" charset="0"/>
                <a:cs typeface="Times New Roman" panose="02020603050405020304" pitchFamily="18" charset="0"/>
              </a:rPr>
              <a:t>en</a:t>
            </a:r>
            <a:r>
              <a:rPr lang="en-US" sz="1800" kern="100" dirty="0">
                <a:latin typeface="Calibri" panose="020F0502020204030204" pitchFamily="34" charset="0"/>
                <a:ea typeface="Calibri" panose="020F0502020204030204" pitchFamily="34" charset="0"/>
                <a:cs typeface="Times New Roman" panose="02020603050405020304" pitchFamily="18" charset="0"/>
              </a:rPr>
              <a:t> Asia</a:t>
            </a: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pic>
        <p:nvPicPr>
          <p:cNvPr id="3074" name="Picture 2">
            <a:extLst>
              <a:ext uri="{FF2B5EF4-FFF2-40B4-BE49-F238E27FC236}">
                <a16:creationId xmlns:a16="http://schemas.microsoft.com/office/drawing/2014/main" id="{88B3533B-8173-3DFD-DAAA-91D05DCE3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175" y="1825625"/>
            <a:ext cx="2609850" cy="3914775"/>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2">
            <a:extLst>
              <a:ext uri="{FF2B5EF4-FFF2-40B4-BE49-F238E27FC236}">
                <a16:creationId xmlns:a16="http://schemas.microsoft.com/office/drawing/2014/main" id="{F3F829F4-A6E9-DC8D-AFA6-408F2B0AE71A}"/>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262681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5"/>
            <a:ext cx="12192000" cy="1063625"/>
          </a:xfrm>
          <a:solidFill>
            <a:schemeClr val="accent5">
              <a:lumMod val="60000"/>
              <a:lumOff val="40000"/>
            </a:schemeClr>
          </a:solidFill>
        </p:spPr>
        <p:txBody>
          <a:bodyPr/>
          <a:lstStyle/>
          <a:p>
            <a:pPr algn="ctr"/>
            <a:r>
              <a:rPr lang="es-MX" dirty="0"/>
              <a:t>Antecedentes</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752476" y="1857374"/>
            <a:ext cx="4667249" cy="3810001"/>
          </a:xfrm>
        </p:spPr>
        <p:txBody>
          <a:bodyPr>
            <a:normAutofit/>
          </a:bodyPr>
          <a:lstStyle/>
          <a:p>
            <a:r>
              <a:rPr lang="es-MX" dirty="0"/>
              <a:t>Rodrigo </a:t>
            </a:r>
            <a:r>
              <a:rPr lang="es-MX" dirty="0" err="1"/>
              <a:t>Duterte</a:t>
            </a:r>
            <a:r>
              <a:rPr lang="es-MX" dirty="0"/>
              <a:t> (2016-2022)</a:t>
            </a:r>
          </a:p>
          <a:p>
            <a:r>
              <a:rPr lang="es-MX" sz="1800" kern="100" dirty="0">
                <a:latin typeface="Calibri" panose="020F0502020204030204" pitchFamily="34" charset="0"/>
                <a:ea typeface="Calibri" panose="020F0502020204030204" pitchFamily="34" charset="0"/>
                <a:cs typeface="Times New Roman" panose="02020603050405020304" pitchFamily="18" charset="0"/>
              </a:rPr>
              <a:t>Nunca visitó Estados Unidos como presidente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China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convirtió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800" dirty="0">
                <a:effectLst/>
                <a:latin typeface="Calibri" panose="020F0502020204030204" pitchFamily="34" charset="0"/>
                <a:ea typeface="Calibri" panose="020F0502020204030204" pitchFamily="34" charset="0"/>
                <a:cs typeface="Times New Roman" panose="02020603050405020304" pitchFamily="18" charset="0"/>
              </a:rPr>
              <a:t> principal mercado para Filipinas, principal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fuente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importaciones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segundo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lugar</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exportaciones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latin typeface="Calibri" panose="020F0502020204030204" pitchFamily="34" charset="0"/>
                <a:ea typeface="Calibri" panose="020F0502020204030204" pitchFamily="34" charset="0"/>
                <a:cs typeface="Times New Roman" panose="02020603050405020304" pitchFamily="18" charset="0"/>
              </a:rPr>
              <a:t>Build, build, build</a:t>
            </a:r>
          </a:p>
          <a:p>
            <a:r>
              <a:rPr lang="en-US" sz="1800" kern="100" dirty="0">
                <a:latin typeface="Calibri" panose="020F0502020204030204" pitchFamily="34" charset="0"/>
                <a:ea typeface="Calibri" panose="020F0502020204030204" pitchFamily="34" charset="0"/>
                <a:cs typeface="Times New Roman" panose="02020603050405020304" pitchFamily="18" charset="0"/>
              </a:rPr>
              <a:t>2016. China </a:t>
            </a:r>
            <a:r>
              <a:rPr lang="en-US" sz="1800" dirty="0">
                <a:effectLst/>
                <a:latin typeface="Calibri" panose="020F0502020204030204" pitchFamily="34" charset="0"/>
                <a:ea typeface="Calibri" panose="020F0502020204030204" pitchFamily="34" charset="0"/>
                <a:cs typeface="Times New Roman" panose="02020603050405020304" pitchFamily="18" charset="0"/>
              </a:rPr>
              <a:t> US$ 14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millones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armas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contra </a:t>
            </a:r>
            <a:r>
              <a:rPr lang="en-US" sz="1800" dirty="0" err="1">
                <a:latin typeface="Calibri" panose="020F0502020204030204" pitchFamily="34" charset="0"/>
                <a:ea typeface="Calibri" panose="020F0502020204030204" pitchFamily="34" charset="0"/>
                <a:cs typeface="Times New Roman" panose="02020603050405020304" pitchFamily="18" charset="0"/>
              </a:rPr>
              <a:t>el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terrorismo</a:t>
            </a:r>
            <a:r>
              <a:rPr lang="en-US" sz="1800" dirty="0">
                <a:latin typeface="Calibri" panose="020F0502020204030204" pitchFamily="34" charset="0"/>
                <a:ea typeface="Calibri" panose="020F0502020204030204" pitchFamily="34" charset="0"/>
                <a:cs typeface="Times New Roman" panose="02020603050405020304" pitchFamily="18" charset="0"/>
              </a:rPr>
              <a:t> y </a:t>
            </a:r>
            <a:r>
              <a:rPr lang="en-US" sz="1800" dirty="0" err="1">
                <a:latin typeface="Calibri" panose="020F0502020204030204" pitchFamily="34" charset="0"/>
                <a:ea typeface="Calibri" panose="020F0502020204030204" pitchFamily="34" charset="0"/>
                <a:cs typeface="Times New Roman" panose="02020603050405020304" pitchFamily="18" charset="0"/>
              </a:rPr>
              <a:t>tráfico</a:t>
            </a:r>
            <a:r>
              <a:rPr lang="en-US" sz="1800" dirty="0">
                <a:latin typeface="Calibri" panose="020F0502020204030204" pitchFamily="34" charset="0"/>
                <a:ea typeface="Calibri" panose="020F0502020204030204" pitchFamily="34" charset="0"/>
                <a:cs typeface="Times New Roman" panose="02020603050405020304" pitchFamily="18" charset="0"/>
              </a:rPr>
              <a:t> de </a:t>
            </a:r>
            <a:r>
              <a:rPr lang="en-US" sz="1800" dirty="0" err="1">
                <a:latin typeface="Calibri" panose="020F0502020204030204" pitchFamily="34" charset="0"/>
                <a:ea typeface="Calibri" panose="020F0502020204030204" pitchFamily="34" charset="0"/>
                <a:cs typeface="Times New Roman" panose="02020603050405020304" pitchFamily="18" charset="0"/>
              </a:rPr>
              <a:t>drogas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2017.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China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donó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US$7.3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millones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armas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municiones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a:p>
            <a:pPr marL="0" indent="0">
              <a:buNone/>
            </a:pPr>
            <a:endParaRPr lang="es-MX" dirty="0"/>
          </a:p>
        </p:txBody>
      </p:sp>
      <p:pic>
        <p:nvPicPr>
          <p:cNvPr id="2050" name="Picture 2" descr="Duterte, Xi discuss South China Sea, Ukraine in telesummit">
            <a:extLst>
              <a:ext uri="{FF2B5EF4-FFF2-40B4-BE49-F238E27FC236}">
                <a16:creationId xmlns:a16="http://schemas.microsoft.com/office/drawing/2014/main" id="{AA9D7313-4483-A14F-4C18-CA4E7F3C0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796" y="1857373"/>
            <a:ext cx="5716767" cy="3810002"/>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2">
            <a:extLst>
              <a:ext uri="{FF2B5EF4-FFF2-40B4-BE49-F238E27FC236}">
                <a16:creationId xmlns:a16="http://schemas.microsoft.com/office/drawing/2014/main" id="{16019506-A248-52C9-B681-ED9B91096D7B}"/>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168714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1054100"/>
          </a:xfrm>
          <a:solidFill>
            <a:schemeClr val="accent5">
              <a:lumMod val="60000"/>
              <a:lumOff val="40000"/>
            </a:schemeClr>
          </a:solidFill>
        </p:spPr>
        <p:txBody>
          <a:bodyPr/>
          <a:lstStyle/>
          <a:p>
            <a:pPr algn="ctr"/>
            <a:r>
              <a:rPr lang="es-MX" dirty="0"/>
              <a:t>Filipinas-Estados Unidos</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462558" y="1825625"/>
            <a:ext cx="7104455" cy="4813300"/>
          </a:xfrm>
        </p:spPr>
        <p:txBody>
          <a:bodyPr>
            <a:normAutofit/>
          </a:bodyPr>
          <a:lstStyle/>
          <a:p>
            <a:r>
              <a:rPr lang="en-US" sz="2400" dirty="0">
                <a:effectLst/>
                <a:ea typeface="Times New Roman" panose="02020603050405020304" pitchFamily="18" charset="0"/>
              </a:rPr>
              <a:t>May 2022. </a:t>
            </a:r>
            <a:r>
              <a:rPr lang="en-US" sz="2400" i="1" dirty="0">
                <a:effectLst/>
                <a:ea typeface="Times New Roman" panose="02020603050405020304" pitchFamily="18" charset="0"/>
              </a:rPr>
              <a:t>Indo-Pacific Economic Framework for Prosperity </a:t>
            </a:r>
            <a:r>
              <a:rPr lang="en-US" sz="2400" dirty="0">
                <a:effectLst/>
                <a:ea typeface="Times New Roman" panose="02020603050405020304" pitchFamily="18" charset="0"/>
              </a:rPr>
              <a:t>(IPEF) con Australia, Brunei Darussalam, Fiji India, Indonesia, </a:t>
            </a:r>
            <a:r>
              <a:rPr lang="en-US" sz="2400" dirty="0" err="1">
                <a:effectLst/>
                <a:ea typeface="Times New Roman" panose="02020603050405020304" pitchFamily="18" charset="0"/>
              </a:rPr>
              <a:t>Japón</a:t>
            </a:r>
            <a:r>
              <a:rPr lang="en-US" sz="2400" dirty="0">
                <a:effectLst/>
                <a:ea typeface="Times New Roman" panose="02020603050405020304" pitchFamily="18" charset="0"/>
              </a:rPr>
              <a:t>, </a:t>
            </a:r>
            <a:r>
              <a:rPr lang="en-US" sz="2400" dirty="0" err="1">
                <a:effectLst/>
                <a:ea typeface="Times New Roman" panose="02020603050405020304" pitchFamily="18" charset="0"/>
              </a:rPr>
              <a:t>Corea</a:t>
            </a:r>
            <a:r>
              <a:rPr lang="en-US" sz="2400" dirty="0">
                <a:effectLst/>
                <a:ea typeface="Times New Roman" panose="02020603050405020304" pitchFamily="18" charset="0"/>
              </a:rPr>
              <a:t> del Sur, </a:t>
            </a:r>
            <a:r>
              <a:rPr lang="en-US" sz="2400" dirty="0" err="1">
                <a:effectLst/>
                <a:ea typeface="Times New Roman" panose="02020603050405020304" pitchFamily="18" charset="0"/>
              </a:rPr>
              <a:t>Malasia</a:t>
            </a:r>
            <a:r>
              <a:rPr lang="en-US" sz="2400" dirty="0">
                <a:effectLst/>
                <a:ea typeface="Times New Roman" panose="02020603050405020304" pitchFamily="18" charset="0"/>
              </a:rPr>
              <a:t>, Nueva </a:t>
            </a:r>
            <a:r>
              <a:rPr lang="en-US" sz="2400" dirty="0" err="1">
                <a:effectLst/>
                <a:ea typeface="Times New Roman" panose="02020603050405020304" pitchFamily="18" charset="0"/>
              </a:rPr>
              <a:t>Zelanda</a:t>
            </a:r>
            <a:r>
              <a:rPr lang="en-US" sz="2400" dirty="0">
                <a:effectLst/>
                <a:ea typeface="Times New Roman" panose="02020603050405020304" pitchFamily="18" charset="0"/>
              </a:rPr>
              <a:t>, Filipinas, </a:t>
            </a:r>
            <a:r>
              <a:rPr lang="en-US" sz="2400" dirty="0" err="1">
                <a:effectLst/>
                <a:ea typeface="Times New Roman" panose="02020603050405020304" pitchFamily="18" charset="0"/>
              </a:rPr>
              <a:t>Singapur</a:t>
            </a:r>
            <a:r>
              <a:rPr lang="en-US" sz="2400" dirty="0">
                <a:effectLst/>
                <a:ea typeface="Times New Roman" panose="02020603050405020304" pitchFamily="18" charset="0"/>
              </a:rPr>
              <a:t>, </a:t>
            </a:r>
            <a:r>
              <a:rPr lang="en-US" sz="2400" dirty="0" err="1">
                <a:effectLst/>
                <a:ea typeface="Times New Roman" panose="02020603050405020304" pitchFamily="18" charset="0"/>
              </a:rPr>
              <a:t>Tailandia</a:t>
            </a:r>
            <a:r>
              <a:rPr lang="en-US" sz="2400" dirty="0">
                <a:effectLst/>
                <a:ea typeface="Times New Roman" panose="02020603050405020304" pitchFamily="18" charset="0"/>
              </a:rPr>
              <a:t> y </a:t>
            </a:r>
            <a:r>
              <a:rPr lang="en-US" sz="2400" dirty="0">
                <a:ea typeface="Times New Roman" panose="02020603050405020304" pitchFamily="18" charset="0"/>
              </a:rPr>
              <a:t>Vietnam</a:t>
            </a:r>
            <a:r>
              <a:rPr lang="en-US" sz="2400" dirty="0">
                <a:effectLst/>
                <a:ea typeface="Times New Roman" panose="02020603050405020304" pitchFamily="18" charset="0"/>
              </a:rPr>
              <a:t>.</a:t>
            </a:r>
            <a:endParaRPr lang="es-MX" sz="2400" dirty="0">
              <a:effectLst/>
              <a:ea typeface="Times New Roman" panose="02020603050405020304" pitchFamily="18" charset="0"/>
            </a:endParaRPr>
          </a:p>
          <a:p>
            <a:r>
              <a:rPr lang="es-MX" sz="2400" dirty="0"/>
              <a:t>Sep. 2022. Reunión </a:t>
            </a:r>
            <a:r>
              <a:rPr lang="es-MX" sz="2400" dirty="0" err="1"/>
              <a:t>Biden</a:t>
            </a:r>
            <a:r>
              <a:rPr lang="es-MX" sz="2400" dirty="0"/>
              <a:t>-Marcos Jr. </a:t>
            </a:r>
            <a:r>
              <a:rPr lang="en-US" sz="2400" kern="0" dirty="0">
                <a:cs typeface="Times New Roman" panose="02020603050405020304" pitchFamily="18" charset="0"/>
              </a:rPr>
              <a:t>“W</a:t>
            </a:r>
            <a:r>
              <a:rPr lang="en-US" sz="2400" kern="0" dirty="0">
                <a:effectLst/>
                <a:ea typeface="Times New Roman" panose="02020603050405020304" pitchFamily="18" charset="0"/>
                <a:cs typeface="Times New Roman" panose="02020603050405020304" pitchFamily="18" charset="0"/>
              </a:rPr>
              <a:t>e have always considered the United States our partner, our ally, and our friend (…) to look to the United States for( …) the maintenance of peace in our region”.</a:t>
            </a:r>
          </a:p>
          <a:p>
            <a:r>
              <a:rPr lang="en-US" sz="2400" kern="0" dirty="0" err="1">
                <a:ea typeface="Times New Roman" panose="02020603050405020304" pitchFamily="18" charset="0"/>
                <a:cs typeface="Times New Roman" panose="02020603050405020304" pitchFamily="18" charset="0"/>
              </a:rPr>
              <a:t>Ene</a:t>
            </a:r>
            <a:r>
              <a:rPr lang="en-US" sz="2400" kern="0" dirty="0">
                <a:ea typeface="Times New Roman" panose="02020603050405020304" pitchFamily="18" charset="0"/>
                <a:cs typeface="Times New Roman" panose="02020603050405020304" pitchFamily="18" charset="0"/>
              </a:rPr>
              <a:t>. 2023. </a:t>
            </a:r>
            <a:r>
              <a:rPr lang="en-US" sz="2400" kern="0" dirty="0" err="1">
                <a:ea typeface="Times New Roman" panose="02020603050405020304" pitchFamily="18" charset="0"/>
                <a:cs typeface="Times New Roman" panose="02020603050405020304" pitchFamily="18" charset="0"/>
              </a:rPr>
              <a:t>Foro</a:t>
            </a:r>
            <a:r>
              <a:rPr lang="en-US" sz="2400" kern="0" dirty="0">
                <a:ea typeface="Times New Roman" panose="02020603050405020304" pitchFamily="18" charset="0"/>
                <a:cs typeface="Times New Roman" panose="02020603050405020304" pitchFamily="18" charset="0"/>
              </a:rPr>
              <a:t> </a:t>
            </a:r>
            <a:r>
              <a:rPr lang="en-US" sz="2400" kern="0" dirty="0" err="1">
                <a:ea typeface="Times New Roman" panose="02020603050405020304" pitchFamily="18" charset="0"/>
                <a:cs typeface="Times New Roman" panose="02020603050405020304" pitchFamily="18" charset="0"/>
              </a:rPr>
              <a:t>Económico</a:t>
            </a:r>
            <a:r>
              <a:rPr lang="en-US" sz="2400" kern="0" dirty="0">
                <a:ea typeface="Times New Roman" panose="02020603050405020304" pitchFamily="18" charset="0"/>
                <a:cs typeface="Times New Roman" panose="02020603050405020304" pitchFamily="18" charset="0"/>
              </a:rPr>
              <a:t> Mundial. “</a:t>
            </a:r>
            <a:r>
              <a:rPr lang="en-US" sz="2400" kern="0" dirty="0">
                <a:effectLst/>
                <a:ea typeface="Times New Roman" panose="02020603050405020304" pitchFamily="18" charset="0"/>
                <a:cs typeface="Times New Roman" panose="02020603050405020304" pitchFamily="18" charset="0"/>
              </a:rPr>
              <a:t>I don’t work for Beijing, I don’t work for Washington DC, I work for the Philippines (…)to promote national interests”</a:t>
            </a:r>
          </a:p>
          <a:p>
            <a:endParaRPr lang="es-MX" dirty="0"/>
          </a:p>
        </p:txBody>
      </p:sp>
      <p:pic>
        <p:nvPicPr>
          <p:cNvPr id="2050" name="Picture 2" descr="Joe Biden meets with Philippine President Ferdinand Marcos Jr.">
            <a:extLst>
              <a:ext uri="{FF2B5EF4-FFF2-40B4-BE49-F238E27FC236}">
                <a16:creationId xmlns:a16="http://schemas.microsoft.com/office/drawing/2014/main" id="{0F7D08C1-2E43-6965-D78E-4F8D46A06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48" y="1419226"/>
            <a:ext cx="3871317" cy="25812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Philippine President Ferdinand Marcos Jr and Major General Allan M Pepin arrive for a wreath laying ceremony at the Tomb of the Unknown Solider, Virginia, United States, 4 May 2023 (Photo: Reuters/Nathan Howard).">
            <a:extLst>
              <a:ext uri="{FF2B5EF4-FFF2-40B4-BE49-F238E27FC236}">
                <a16:creationId xmlns:a16="http://schemas.microsoft.com/office/drawing/2014/main" id="{63D4BE12-F044-9D96-A139-9CCAF3991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3848" y="3779838"/>
            <a:ext cx="3871317" cy="2546350"/>
          </a:xfrm>
          <a:prstGeom prst="rect">
            <a:avLst/>
          </a:prstGeom>
          <a:noFill/>
          <a:ln>
            <a:noFill/>
          </a:ln>
        </p:spPr>
      </p:pic>
      <p:sp>
        <p:nvSpPr>
          <p:cNvPr id="5" name="Subtítulo 2">
            <a:extLst>
              <a:ext uri="{FF2B5EF4-FFF2-40B4-BE49-F238E27FC236}">
                <a16:creationId xmlns:a16="http://schemas.microsoft.com/office/drawing/2014/main" id="{E2F3D234-6FF7-BF2A-517C-F08968D08E85}"/>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34231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1054100"/>
          </a:xfrm>
          <a:solidFill>
            <a:schemeClr val="accent5">
              <a:lumMod val="60000"/>
              <a:lumOff val="40000"/>
            </a:schemeClr>
          </a:solidFill>
        </p:spPr>
        <p:txBody>
          <a:bodyPr/>
          <a:lstStyle/>
          <a:p>
            <a:pPr algn="ctr"/>
            <a:r>
              <a:rPr lang="es-MX" dirty="0"/>
              <a:t>Filipinas-Estados Unidos</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462558" y="1825625"/>
            <a:ext cx="7104455" cy="4089400"/>
          </a:xfrm>
        </p:spPr>
        <p:txBody>
          <a:bodyPr>
            <a:normAutofit/>
          </a:bodyPr>
          <a:lstStyle/>
          <a:p>
            <a:r>
              <a:rPr lang="es-MX" sz="2400" kern="100" dirty="0">
                <a:ea typeface="Calibri" panose="020F0502020204030204" pitchFamily="34" charset="0"/>
                <a:cs typeface="Times New Roman" panose="02020603050405020304" pitchFamily="18" charset="0"/>
              </a:rPr>
              <a:t>Feb. 2023. Ampliación del </a:t>
            </a:r>
            <a:r>
              <a:rPr lang="en-US" sz="2400" dirty="0">
                <a:effectLst/>
                <a:ea typeface="Calibri" panose="020F0502020204030204" pitchFamily="34" charset="0"/>
                <a:cs typeface="Times New Roman" panose="02020603050405020304" pitchFamily="18" charset="0"/>
              </a:rPr>
              <a:t> </a:t>
            </a:r>
            <a:r>
              <a:rPr lang="en-US" sz="2400" i="1" dirty="0">
                <a:effectLst/>
                <a:ea typeface="Calibri" panose="020F0502020204030204" pitchFamily="34" charset="0"/>
                <a:cs typeface="Times New Roman" panose="02020603050405020304" pitchFamily="18" charset="0"/>
              </a:rPr>
              <a:t>Enhanced </a:t>
            </a:r>
            <a:r>
              <a:rPr lang="en-US" sz="2400" i="1" dirty="0" err="1">
                <a:effectLst/>
                <a:ea typeface="Calibri" panose="020F0502020204030204" pitchFamily="34" charset="0"/>
                <a:cs typeface="Times New Roman" panose="02020603050405020304" pitchFamily="18" charset="0"/>
              </a:rPr>
              <a:t>Defence</a:t>
            </a:r>
            <a:r>
              <a:rPr lang="en-US" sz="2400" i="1" dirty="0">
                <a:effectLst/>
                <a:ea typeface="Calibri" panose="020F0502020204030204" pitchFamily="34" charset="0"/>
                <a:cs typeface="Times New Roman" panose="02020603050405020304" pitchFamily="18" charset="0"/>
              </a:rPr>
              <a:t> Cooperation Agreemen</a:t>
            </a:r>
            <a:r>
              <a:rPr lang="en-US" sz="2400" dirty="0">
                <a:effectLst/>
                <a:ea typeface="Calibri" panose="020F0502020204030204" pitchFamily="34" charset="0"/>
                <a:cs typeface="Times New Roman" panose="02020603050405020304" pitchFamily="18" charset="0"/>
              </a:rPr>
              <a:t>t (EDCA)</a:t>
            </a:r>
            <a:endParaRPr lang="en-US" sz="2400" kern="0" dirty="0">
              <a:effectLst/>
              <a:ea typeface="Times New Roman" panose="02020603050405020304" pitchFamily="18" charset="0"/>
              <a:cs typeface="Times New Roman" panose="02020603050405020304" pitchFamily="18" charset="0"/>
            </a:endParaRPr>
          </a:p>
          <a:p>
            <a:r>
              <a:rPr lang="en-US" sz="2400" kern="0" dirty="0">
                <a:effectLst/>
                <a:ea typeface="Times New Roman" panose="02020603050405020304" pitchFamily="18" charset="0"/>
              </a:rPr>
              <a:t>Abr. 2023. </a:t>
            </a:r>
            <a:r>
              <a:rPr lang="en-US" sz="2400" kern="0" dirty="0" err="1">
                <a:effectLst/>
                <a:ea typeface="Times New Roman" panose="02020603050405020304" pitchFamily="18" charset="0"/>
              </a:rPr>
              <a:t>Ejercicio</a:t>
            </a:r>
            <a:r>
              <a:rPr lang="en-US" sz="2400" kern="0" dirty="0">
                <a:effectLst/>
                <a:ea typeface="Times New Roman" panose="02020603050405020304" pitchFamily="18" charset="0"/>
              </a:rPr>
              <a:t> </a:t>
            </a:r>
            <a:r>
              <a:rPr lang="en-US" sz="2400" kern="0" dirty="0" err="1">
                <a:effectLst/>
                <a:ea typeface="Times New Roman" panose="02020603050405020304" pitchFamily="18" charset="0"/>
              </a:rPr>
              <a:t>militar</a:t>
            </a:r>
            <a:r>
              <a:rPr lang="en-US" sz="2400" kern="0" dirty="0">
                <a:effectLst/>
                <a:ea typeface="Times New Roman" panose="02020603050405020304" pitchFamily="18" charset="0"/>
              </a:rPr>
              <a:t> conjunto </a:t>
            </a:r>
            <a:r>
              <a:rPr lang="en-US" sz="2400" i="1" kern="0" dirty="0">
                <a:effectLst/>
                <a:ea typeface="Times New Roman" panose="02020603050405020304" pitchFamily="18" charset="0"/>
              </a:rPr>
              <a:t>Balikatan</a:t>
            </a:r>
            <a:r>
              <a:rPr lang="en-US" sz="2400" kern="0" dirty="0">
                <a:effectLst/>
                <a:ea typeface="Times New Roman" panose="02020603050405020304" pitchFamily="18" charset="0"/>
              </a:rPr>
              <a:t> con 17,600 </a:t>
            </a:r>
            <a:r>
              <a:rPr lang="en-US" sz="2400" kern="0" dirty="0" err="1">
                <a:effectLst/>
                <a:ea typeface="Times New Roman" panose="02020603050405020304" pitchFamily="18" charset="0"/>
              </a:rPr>
              <a:t>militares</a:t>
            </a:r>
            <a:endParaRPr lang="en-US" sz="2400" kern="0" dirty="0">
              <a:effectLst/>
              <a:ea typeface="Times New Roman" panose="02020603050405020304" pitchFamily="18" charset="0"/>
              <a:cs typeface="Times New Roman" panose="02020603050405020304" pitchFamily="18" charset="0"/>
            </a:endParaRPr>
          </a:p>
          <a:p>
            <a:r>
              <a:rPr lang="es-MX" sz="2400" kern="100" dirty="0">
                <a:effectLst/>
                <a:ea typeface="Calibri" panose="020F0502020204030204" pitchFamily="34" charset="0"/>
                <a:cs typeface="Times New Roman" panose="02020603050405020304" pitchFamily="18" charset="0"/>
              </a:rPr>
              <a:t>Cooperación para 5G</a:t>
            </a:r>
          </a:p>
          <a:p>
            <a:r>
              <a:rPr lang="es-MX" sz="2400" b="0" i="0" dirty="0">
                <a:effectLst/>
              </a:rPr>
              <a:t>EDCA. </a:t>
            </a:r>
            <a:r>
              <a:rPr lang="es-MX" sz="2400" dirty="0"/>
              <a:t>Base Naval </a:t>
            </a:r>
            <a:r>
              <a:rPr lang="es-MX" sz="2400" b="0" i="0" dirty="0">
                <a:effectLst/>
              </a:rPr>
              <a:t>Camilo </a:t>
            </a:r>
            <a:r>
              <a:rPr lang="es-MX" sz="2400" b="0" i="0" dirty="0" err="1">
                <a:effectLst/>
              </a:rPr>
              <a:t>Osias</a:t>
            </a:r>
            <a:r>
              <a:rPr lang="es-MX" sz="2400" b="0" i="0" dirty="0">
                <a:effectLst/>
              </a:rPr>
              <a:t> en Santa Ana, </a:t>
            </a:r>
            <a:r>
              <a:rPr lang="es-MX" sz="2400" b="0" i="0" dirty="0" err="1">
                <a:effectLst/>
              </a:rPr>
              <a:t>Cagayan</a:t>
            </a:r>
            <a:r>
              <a:rPr lang="es-MX" sz="2400" b="0" i="0" dirty="0">
                <a:effectLst/>
              </a:rPr>
              <a:t>; Campo Melchor Dela Cruz en </a:t>
            </a:r>
            <a:r>
              <a:rPr lang="es-MX" sz="2400" b="0" i="0" dirty="0" err="1">
                <a:effectLst/>
              </a:rPr>
              <a:t>Gamu</a:t>
            </a:r>
            <a:r>
              <a:rPr lang="es-MX" sz="2400" b="0" i="0" dirty="0">
                <a:effectLst/>
              </a:rPr>
              <a:t>, Isabela; Isla </a:t>
            </a:r>
            <a:r>
              <a:rPr lang="es-MX" sz="2400" b="0" i="0" dirty="0" err="1">
                <a:effectLst/>
              </a:rPr>
              <a:t>Balabac</a:t>
            </a:r>
            <a:r>
              <a:rPr lang="es-MX" sz="2400" b="0" i="0" dirty="0">
                <a:effectLst/>
              </a:rPr>
              <a:t> en Palawan; y el Aeropuerto </a:t>
            </a:r>
            <a:r>
              <a:rPr lang="es-MX" sz="2400" b="0" i="0" dirty="0" err="1">
                <a:effectLst/>
              </a:rPr>
              <a:t>Lal</a:t>
            </a:r>
            <a:r>
              <a:rPr lang="es-MX" sz="2400" b="0" i="0" dirty="0">
                <a:effectLst/>
              </a:rPr>
              <a:t>-lo en </a:t>
            </a:r>
            <a:r>
              <a:rPr lang="es-MX" sz="2400" b="0" i="0" dirty="0" err="1">
                <a:effectLst/>
              </a:rPr>
              <a:t>Cagayan</a:t>
            </a:r>
            <a:r>
              <a:rPr lang="es-MX" sz="2400" b="0" i="0" dirty="0">
                <a:effectLst/>
              </a:rPr>
              <a:t>. Inversión de 82 millones de dólares</a:t>
            </a:r>
            <a:endParaRPr lang="es-MX" sz="2400" dirty="0"/>
          </a:p>
        </p:txBody>
      </p:sp>
      <p:pic>
        <p:nvPicPr>
          <p:cNvPr id="2050" name="Picture 2" descr="Joe Biden meets with Philippine President Ferdinand Marcos Jr.">
            <a:extLst>
              <a:ext uri="{FF2B5EF4-FFF2-40B4-BE49-F238E27FC236}">
                <a16:creationId xmlns:a16="http://schemas.microsoft.com/office/drawing/2014/main" id="{0F7D08C1-2E43-6965-D78E-4F8D46A06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48" y="1398587"/>
            <a:ext cx="3871317" cy="25812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Philippine President Ferdinand Marcos Jr and Major General Allan M Pepin arrive for a wreath laying ceremony at the Tomb of the Unknown Solider, Virginia, United States, 4 May 2023 (Photo: Reuters/Nathan Howard).">
            <a:extLst>
              <a:ext uri="{FF2B5EF4-FFF2-40B4-BE49-F238E27FC236}">
                <a16:creationId xmlns:a16="http://schemas.microsoft.com/office/drawing/2014/main" id="{63D4BE12-F044-9D96-A139-9CCAF3991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3848" y="3979863"/>
            <a:ext cx="3871317" cy="2546350"/>
          </a:xfrm>
          <a:prstGeom prst="rect">
            <a:avLst/>
          </a:prstGeom>
          <a:noFill/>
          <a:ln>
            <a:noFill/>
          </a:ln>
        </p:spPr>
      </p:pic>
      <p:sp>
        <p:nvSpPr>
          <p:cNvPr id="5" name="Subtítulo 2">
            <a:extLst>
              <a:ext uri="{FF2B5EF4-FFF2-40B4-BE49-F238E27FC236}">
                <a16:creationId xmlns:a16="http://schemas.microsoft.com/office/drawing/2014/main" id="{4F7CD3C3-61F4-8695-C86C-A762A0E990B6}"/>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149314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5"/>
            <a:ext cx="12192000" cy="1082675"/>
          </a:xfrm>
          <a:solidFill>
            <a:schemeClr val="accent5">
              <a:lumMod val="60000"/>
              <a:lumOff val="40000"/>
            </a:schemeClr>
          </a:solidFill>
        </p:spPr>
        <p:txBody>
          <a:bodyPr/>
          <a:lstStyle/>
          <a:p>
            <a:pPr algn="ctr"/>
            <a:r>
              <a:rPr lang="es-MX" dirty="0"/>
              <a:t>Filipinas-China</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533400" y="1711325"/>
            <a:ext cx="6638925" cy="4351338"/>
          </a:xfrm>
        </p:spPr>
        <p:txBody>
          <a:bodyPr/>
          <a:lstStyle/>
          <a:p>
            <a:r>
              <a:rPr lang="es-MX" dirty="0"/>
              <a:t>Ene., 2023. Visita de Marcos Jr. a China</a:t>
            </a:r>
          </a:p>
          <a:p>
            <a:r>
              <a:rPr lang="es-MX" dirty="0"/>
              <a:t>Renegociación del préstamo de 4.9 billones de dólares en el marco del programa de infraestructura </a:t>
            </a:r>
            <a:r>
              <a:rPr lang="es-MX" dirty="0" err="1"/>
              <a:t>Build</a:t>
            </a:r>
            <a:r>
              <a:rPr lang="es-MX" dirty="0"/>
              <a:t>, </a:t>
            </a:r>
            <a:r>
              <a:rPr lang="es-MX" dirty="0" err="1"/>
              <a:t>Build</a:t>
            </a:r>
            <a:r>
              <a:rPr lang="es-MX" dirty="0"/>
              <a:t>, </a:t>
            </a:r>
            <a:r>
              <a:rPr lang="es-MX" dirty="0" err="1"/>
              <a:t>Build</a:t>
            </a:r>
            <a:r>
              <a:rPr lang="es-MX" dirty="0"/>
              <a:t> de </a:t>
            </a:r>
            <a:r>
              <a:rPr lang="es-MX" dirty="0" err="1"/>
              <a:t>Duterte</a:t>
            </a:r>
            <a:endParaRPr lang="es-MX" dirty="0"/>
          </a:p>
          <a:p>
            <a:r>
              <a:rPr lang="es-MX" dirty="0"/>
              <a:t>Situación en el Mar del Sur de China/Mar Occidental de Filipinas. Mecanismo de consulta bilateral</a:t>
            </a:r>
          </a:p>
          <a:p>
            <a:r>
              <a:rPr lang="es-MX" dirty="0"/>
              <a:t>Inversión china de 22.8 billones de dólares en infraestructura</a:t>
            </a:r>
          </a:p>
        </p:txBody>
      </p:sp>
      <p:sp>
        <p:nvSpPr>
          <p:cNvPr id="4" name="Subtítulo 2">
            <a:extLst>
              <a:ext uri="{FF2B5EF4-FFF2-40B4-BE49-F238E27FC236}">
                <a16:creationId xmlns:a16="http://schemas.microsoft.com/office/drawing/2014/main" id="{A3E00297-2425-D66D-BE15-1C8DC3466158}"/>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pic>
        <p:nvPicPr>
          <p:cNvPr id="3074" name="Picture 2" descr="Marcos seeks to boost ties with China on tourism, agri, infra | Philippine  News Agency">
            <a:extLst>
              <a:ext uri="{FF2B5EF4-FFF2-40B4-BE49-F238E27FC236}">
                <a16:creationId xmlns:a16="http://schemas.microsoft.com/office/drawing/2014/main" id="{C971B83F-3EA3-287D-009C-B4F2682CC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205" y="2214562"/>
            <a:ext cx="4667433"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4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BC81-C8C5-FBB3-7518-66A5A49D49E0}"/>
              </a:ext>
            </a:extLst>
          </p:cNvPr>
          <p:cNvSpPr>
            <a:spLocks noGrp="1"/>
          </p:cNvSpPr>
          <p:nvPr>
            <p:ph type="title"/>
          </p:nvPr>
        </p:nvSpPr>
        <p:spPr>
          <a:xfrm>
            <a:off x="0" y="365126"/>
            <a:ext cx="12192000" cy="1073150"/>
          </a:xfrm>
          <a:solidFill>
            <a:schemeClr val="accent5">
              <a:lumMod val="60000"/>
              <a:lumOff val="40000"/>
            </a:schemeClr>
          </a:solidFill>
        </p:spPr>
        <p:txBody>
          <a:bodyPr/>
          <a:lstStyle/>
          <a:p>
            <a:pPr algn="ctr"/>
            <a:r>
              <a:rPr lang="es-MX" dirty="0"/>
              <a:t>Filipinas-Japón</a:t>
            </a:r>
          </a:p>
        </p:txBody>
      </p:sp>
      <p:sp>
        <p:nvSpPr>
          <p:cNvPr id="3" name="Marcador de contenido 2">
            <a:extLst>
              <a:ext uri="{FF2B5EF4-FFF2-40B4-BE49-F238E27FC236}">
                <a16:creationId xmlns:a16="http://schemas.microsoft.com/office/drawing/2014/main" id="{41699610-EDF8-4E25-3B03-110060908727}"/>
              </a:ext>
            </a:extLst>
          </p:cNvPr>
          <p:cNvSpPr>
            <a:spLocks noGrp="1"/>
          </p:cNvSpPr>
          <p:nvPr>
            <p:ph idx="1"/>
          </p:nvPr>
        </p:nvSpPr>
        <p:spPr>
          <a:xfrm>
            <a:off x="838200" y="1825625"/>
            <a:ext cx="6210300" cy="4351338"/>
          </a:xfrm>
        </p:spPr>
        <p:txBody>
          <a:bodyPr/>
          <a:lstStyle/>
          <a:p>
            <a:r>
              <a:rPr lang="en-US" sz="2000" kern="0" dirty="0" err="1">
                <a:effectLst/>
                <a:ea typeface="Times New Roman" panose="02020603050405020304" pitchFamily="18" charset="0"/>
                <a:cs typeface="Times New Roman" panose="02020603050405020304" pitchFamily="18" charset="0"/>
              </a:rPr>
              <a:t>Acuerdo</a:t>
            </a:r>
            <a:r>
              <a:rPr lang="en-US" sz="2000" kern="0" dirty="0">
                <a:effectLst/>
                <a:ea typeface="Times New Roman" panose="02020603050405020304" pitchFamily="18" charset="0"/>
                <a:cs typeface="Times New Roman" panose="02020603050405020304" pitchFamily="18" charset="0"/>
              </a:rPr>
              <a:t> de </a:t>
            </a:r>
            <a:r>
              <a:rPr lang="en-US" sz="2000" kern="0" dirty="0" err="1">
                <a:effectLst/>
                <a:ea typeface="Times New Roman" panose="02020603050405020304" pitchFamily="18" charset="0"/>
                <a:cs typeface="Times New Roman" panose="02020603050405020304" pitchFamily="18" charset="0"/>
              </a:rPr>
              <a:t>equipamiento</a:t>
            </a:r>
            <a:r>
              <a:rPr lang="en-US" sz="2000" kern="0" dirty="0">
                <a:effectLst/>
                <a:ea typeface="Times New Roman" panose="02020603050405020304" pitchFamily="18" charset="0"/>
                <a:cs typeface="Times New Roman" panose="02020603050405020304" pitchFamily="18" charset="0"/>
              </a:rPr>
              <a:t> de </a:t>
            </a:r>
            <a:r>
              <a:rPr lang="en-US" sz="2000" kern="0" dirty="0" err="1">
                <a:effectLst/>
                <a:ea typeface="Times New Roman" panose="02020603050405020304" pitchFamily="18" charset="0"/>
                <a:cs typeface="Times New Roman" panose="02020603050405020304" pitchFamily="18" charset="0"/>
              </a:rPr>
              <a:t>defensa</a:t>
            </a:r>
            <a:r>
              <a:rPr lang="en-US" sz="2000" kern="0" dirty="0">
                <a:effectLst/>
                <a:ea typeface="Times New Roman" panose="02020603050405020304" pitchFamily="18" charset="0"/>
                <a:cs typeface="Times New Roman" panose="02020603050405020304" pitchFamily="18" charset="0"/>
              </a:rPr>
              <a:t>, </a:t>
            </a:r>
            <a:r>
              <a:rPr lang="en-US" sz="2000" kern="0" dirty="0" err="1">
                <a:effectLst/>
                <a:ea typeface="Times New Roman" panose="02020603050405020304" pitchFamily="18" charset="0"/>
                <a:cs typeface="Times New Roman" panose="02020603050405020304" pitchFamily="18" charset="0"/>
              </a:rPr>
              <a:t>transferencia</a:t>
            </a:r>
            <a:r>
              <a:rPr lang="en-US" sz="2000" kern="0" dirty="0">
                <a:effectLst/>
                <a:ea typeface="Times New Roman" panose="02020603050405020304" pitchFamily="18" charset="0"/>
                <a:cs typeface="Times New Roman" panose="02020603050405020304" pitchFamily="18" charset="0"/>
              </a:rPr>
              <a:t> </a:t>
            </a:r>
            <a:r>
              <a:rPr lang="en-US" sz="2000" kern="0" dirty="0" err="1">
                <a:effectLst/>
                <a:ea typeface="Times New Roman" panose="02020603050405020304" pitchFamily="18" charset="0"/>
                <a:cs typeface="Times New Roman" panose="02020603050405020304" pitchFamily="18" charset="0"/>
              </a:rPr>
              <a:t>tecnológica</a:t>
            </a:r>
            <a:r>
              <a:rPr lang="en-US" sz="2000" kern="0" dirty="0">
                <a:ea typeface="Times New Roman" panose="02020603050405020304" pitchFamily="18" charset="0"/>
                <a:cs typeface="Times New Roman" panose="02020603050405020304" pitchFamily="18" charset="0"/>
              </a:rPr>
              <a:t>, </a:t>
            </a:r>
            <a:r>
              <a:rPr lang="en-US" sz="2000" kern="0" dirty="0" err="1">
                <a:effectLst/>
                <a:ea typeface="Times New Roman" panose="02020603050405020304" pitchFamily="18" charset="0"/>
                <a:cs typeface="Times New Roman" panose="02020603050405020304" pitchFamily="18" charset="0"/>
              </a:rPr>
              <a:t>ayuda</a:t>
            </a:r>
            <a:r>
              <a:rPr lang="en-US" sz="2000" kern="0" dirty="0">
                <a:effectLst/>
                <a:ea typeface="Times New Roman" panose="02020603050405020304" pitchFamily="18" charset="0"/>
                <a:cs typeface="Times New Roman" panose="02020603050405020304" pitchFamily="18" charset="0"/>
              </a:rPr>
              <a:t> humanitarian y </a:t>
            </a:r>
            <a:r>
              <a:rPr lang="en-US" sz="2000" kern="0" dirty="0" err="1">
                <a:effectLst/>
                <a:ea typeface="Times New Roman" panose="02020603050405020304" pitchFamily="18" charset="0"/>
                <a:cs typeface="Times New Roman" panose="02020603050405020304" pitchFamily="18" charset="0"/>
              </a:rPr>
              <a:t>en</a:t>
            </a:r>
            <a:r>
              <a:rPr lang="en-US" sz="2000" kern="0" dirty="0">
                <a:effectLst/>
                <a:ea typeface="Times New Roman" panose="02020603050405020304" pitchFamily="18" charset="0"/>
                <a:cs typeface="Times New Roman" panose="02020603050405020304" pitchFamily="18" charset="0"/>
              </a:rPr>
              <a:t> </a:t>
            </a:r>
            <a:r>
              <a:rPr lang="en-US" sz="2000" kern="0" dirty="0" err="1">
                <a:effectLst/>
                <a:ea typeface="Times New Roman" panose="02020603050405020304" pitchFamily="18" charset="0"/>
                <a:cs typeface="Times New Roman" panose="02020603050405020304" pitchFamily="18" charset="0"/>
              </a:rPr>
              <a:t>caso</a:t>
            </a:r>
            <a:r>
              <a:rPr lang="en-US" sz="2000" kern="0" dirty="0">
                <a:effectLst/>
                <a:ea typeface="Times New Roman" panose="02020603050405020304" pitchFamily="18" charset="0"/>
                <a:cs typeface="Times New Roman" panose="02020603050405020304" pitchFamily="18" charset="0"/>
              </a:rPr>
              <a:t> de </a:t>
            </a:r>
            <a:r>
              <a:rPr lang="en-US" sz="2000" kern="0" dirty="0" err="1">
                <a:effectLst/>
                <a:ea typeface="Times New Roman" panose="02020603050405020304" pitchFamily="18" charset="0"/>
                <a:cs typeface="Times New Roman" panose="02020603050405020304" pitchFamily="18" charset="0"/>
              </a:rPr>
              <a:t>desastres</a:t>
            </a:r>
            <a:r>
              <a:rPr lang="en-US" sz="2000" kern="0" dirty="0">
                <a:effectLst/>
                <a:ea typeface="Times New Roman" panose="02020603050405020304" pitchFamily="18" charset="0"/>
                <a:cs typeface="Times New Roman" panose="02020603050405020304" pitchFamily="18" charset="0"/>
              </a:rPr>
              <a:t>.</a:t>
            </a:r>
          </a:p>
          <a:p>
            <a:r>
              <a:rPr lang="en-US" sz="2000" kern="0" dirty="0" err="1">
                <a:ea typeface="Times New Roman" panose="02020603050405020304" pitchFamily="18" charset="0"/>
                <a:cs typeface="Times New Roman" panose="02020603050405020304" pitchFamily="18" charset="0"/>
              </a:rPr>
              <a:t>Acuerdos</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en</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agricultura</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tecnologías</a:t>
            </a:r>
            <a:r>
              <a:rPr lang="en-US" sz="2000" kern="0" dirty="0">
                <a:ea typeface="Times New Roman" panose="02020603050405020304" pitchFamily="18" charset="0"/>
                <a:cs typeface="Times New Roman" panose="02020603050405020304" pitchFamily="18" charset="0"/>
              </a:rPr>
              <a:t> de la </a:t>
            </a:r>
            <a:r>
              <a:rPr lang="en-US" sz="2000" kern="0" dirty="0" err="1">
                <a:ea typeface="Times New Roman" panose="02020603050405020304" pitchFamily="18" charset="0"/>
                <a:cs typeface="Times New Roman" panose="02020603050405020304" pitchFamily="18" charset="0"/>
              </a:rPr>
              <a:t>información</a:t>
            </a:r>
            <a:r>
              <a:rPr lang="en-US" sz="2000" kern="0" dirty="0">
                <a:ea typeface="Times New Roman" panose="02020603050405020304" pitchFamily="18" charset="0"/>
                <a:cs typeface="Times New Roman" panose="02020603050405020304" pitchFamily="18" charset="0"/>
              </a:rPr>
              <a:t> y </a:t>
            </a:r>
            <a:r>
              <a:rPr lang="en-US" sz="2000" kern="0" dirty="0" err="1">
                <a:ea typeface="Times New Roman" panose="02020603050405020304" pitchFamily="18" charset="0"/>
                <a:cs typeface="Times New Roman" panose="02020603050405020304" pitchFamily="18" charset="0"/>
              </a:rPr>
              <a:t>cooperación</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en</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infraestructura</a:t>
            </a:r>
            <a:r>
              <a:rPr lang="en-US" sz="2000" kern="0" dirty="0">
                <a:ea typeface="Times New Roman" panose="02020603050405020304" pitchFamily="18" charset="0"/>
                <a:cs typeface="Times New Roman" panose="02020603050405020304" pitchFamily="18" charset="0"/>
              </a:rPr>
              <a:t>.</a:t>
            </a:r>
            <a:r>
              <a:rPr lang="en-US" sz="2000" kern="0" dirty="0">
                <a:effectLst/>
                <a:ea typeface="Times New Roman" panose="02020603050405020304" pitchFamily="18" charset="0"/>
                <a:cs typeface="Times New Roman" panose="02020603050405020304" pitchFamily="18" charset="0"/>
              </a:rPr>
              <a:t>  </a:t>
            </a:r>
          </a:p>
          <a:p>
            <a:r>
              <a:rPr lang="es-MX" sz="2000" dirty="0"/>
              <a:t>Feb., 2023. Visita Marcos Jr. a Japón. </a:t>
            </a:r>
            <a:r>
              <a:rPr lang="en-US" sz="2000" kern="100" dirty="0">
                <a:effectLst/>
                <a:ea typeface="Calibri" panose="020F0502020204030204" pitchFamily="34" charset="0"/>
                <a:cs typeface="Times New Roman" panose="02020603050405020304" pitchFamily="18" charset="0"/>
              </a:rPr>
              <a:t>Kishida </a:t>
            </a:r>
            <a:r>
              <a:rPr lang="en-US" sz="2000" kern="100" dirty="0" err="1">
                <a:effectLst/>
                <a:ea typeface="Calibri" panose="020F0502020204030204" pitchFamily="34" charset="0"/>
                <a:cs typeface="Times New Roman" panose="02020603050405020304" pitchFamily="18" charset="0"/>
              </a:rPr>
              <a:t>firmó</a:t>
            </a:r>
            <a:r>
              <a:rPr lang="en-US" sz="2000" kern="100" dirty="0">
                <a:effectLst/>
                <a:ea typeface="Calibri" panose="020F0502020204030204" pitchFamily="34" charset="0"/>
                <a:cs typeface="Times New Roman" panose="02020603050405020304" pitchFamily="18" charset="0"/>
              </a:rPr>
              <a:t> un </a:t>
            </a:r>
            <a:r>
              <a:rPr lang="en-US" sz="2000" kern="100" dirty="0" err="1">
                <a:effectLst/>
                <a:ea typeface="Calibri" panose="020F0502020204030204" pitchFamily="34" charset="0"/>
                <a:cs typeface="Times New Roman" panose="02020603050405020304" pitchFamily="18" charset="0"/>
              </a:rPr>
              <a:t>acuerdo</a:t>
            </a:r>
            <a:r>
              <a:rPr lang="en-US" sz="2000" kern="100" dirty="0">
                <a:effectLst/>
                <a:ea typeface="Calibri" panose="020F0502020204030204" pitchFamily="34" charset="0"/>
                <a:cs typeface="Times New Roman" panose="02020603050405020304" pitchFamily="18" charset="0"/>
              </a:rPr>
              <a:t> que </a:t>
            </a:r>
            <a:r>
              <a:rPr lang="en-US" sz="2000" kern="100" dirty="0" err="1">
                <a:effectLst/>
                <a:ea typeface="Calibri" panose="020F0502020204030204" pitchFamily="34" charset="0"/>
                <a:cs typeface="Times New Roman" panose="02020603050405020304" pitchFamily="18" charset="0"/>
              </a:rPr>
              <a:t>permite</a:t>
            </a:r>
            <a:r>
              <a:rPr lang="en-US" sz="2000" kern="100" dirty="0">
                <a:effectLst/>
                <a:ea typeface="Calibri" panose="020F0502020204030204" pitchFamily="34" charset="0"/>
                <a:cs typeface="Times New Roman" panose="02020603050405020304" pitchFamily="18" charset="0"/>
              </a:rPr>
              <a:t> a las </a:t>
            </a:r>
            <a:r>
              <a:rPr lang="en-US" sz="2000" kern="100" dirty="0" err="1">
                <a:effectLst/>
                <a:ea typeface="Calibri" panose="020F0502020204030204" pitchFamily="34" charset="0"/>
                <a:cs typeface="Times New Roman" panose="02020603050405020304" pitchFamily="18" charset="0"/>
              </a:rPr>
              <a:t>tropas</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japonesas</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participar</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en</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ejercicios</a:t>
            </a:r>
            <a:r>
              <a:rPr lang="en-US" sz="2000" kern="100" dirty="0">
                <a:effectLst/>
                <a:ea typeface="Calibri" panose="020F0502020204030204" pitchFamily="34" charset="0"/>
                <a:cs typeface="Times New Roman" panose="02020603050405020304" pitchFamily="18" charset="0"/>
              </a:rPr>
              <a:t> de </a:t>
            </a:r>
            <a:r>
              <a:rPr lang="en-US" sz="2000" kern="100" dirty="0" err="1">
                <a:effectLst/>
                <a:ea typeface="Calibri" panose="020F0502020204030204" pitchFamily="34" charset="0"/>
                <a:cs typeface="Times New Roman" panose="02020603050405020304" pitchFamily="18" charset="0"/>
              </a:rPr>
              <a:t>asistencia</a:t>
            </a:r>
            <a:r>
              <a:rPr lang="en-US" sz="2000" kern="100" dirty="0">
                <a:effectLst/>
                <a:ea typeface="Calibri" panose="020F0502020204030204" pitchFamily="34" charset="0"/>
                <a:cs typeface="Times New Roman" panose="02020603050405020304" pitchFamily="18" charset="0"/>
              </a:rPr>
              <a:t> o </a:t>
            </a:r>
            <a:r>
              <a:rPr lang="en-US" sz="2000" kern="100" dirty="0" err="1">
                <a:effectLst/>
                <a:ea typeface="Calibri" panose="020F0502020204030204" pitchFamily="34" charset="0"/>
                <a:cs typeface="Times New Roman" panose="02020603050405020304" pitchFamily="18" charset="0"/>
              </a:rPr>
              <a:t>aspectos</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humanitarios</a:t>
            </a:r>
            <a:r>
              <a:rPr lang="en-US" sz="2000" kern="100" dirty="0">
                <a:effectLst/>
                <a:ea typeface="Calibri" panose="020F0502020204030204" pitchFamily="34" charset="0"/>
                <a:cs typeface="Times New Roman" panose="02020603050405020304" pitchFamily="18" charset="0"/>
              </a:rPr>
              <a:t> </a:t>
            </a:r>
            <a:r>
              <a:rPr lang="en-US" sz="2000" kern="100" dirty="0" err="1">
                <a:effectLst/>
                <a:ea typeface="Calibri" panose="020F0502020204030204" pitchFamily="34" charset="0"/>
                <a:cs typeface="Times New Roman" panose="02020603050405020304" pitchFamily="18" charset="0"/>
              </a:rPr>
              <a:t>en</a:t>
            </a:r>
            <a:r>
              <a:rPr lang="en-US" sz="2000" kern="100" dirty="0">
                <a:effectLst/>
                <a:ea typeface="Calibri" panose="020F0502020204030204" pitchFamily="34" charset="0"/>
                <a:cs typeface="Times New Roman" panose="02020603050405020304" pitchFamily="18" charset="0"/>
              </a:rPr>
              <a:t> Filipinas.</a:t>
            </a:r>
          </a:p>
          <a:p>
            <a:r>
              <a:rPr lang="es-MX" sz="2000" kern="100" dirty="0">
                <a:effectLst/>
                <a:ea typeface="Calibri" panose="020F0502020204030204" pitchFamily="34" charset="0"/>
                <a:cs typeface="Times New Roman" panose="02020603050405020304" pitchFamily="18" charset="0"/>
              </a:rPr>
              <a:t>Ejercicios navales como observador.</a:t>
            </a:r>
          </a:p>
          <a:p>
            <a:endParaRPr lang="es-MX" sz="2000" kern="100" dirty="0">
              <a:effectLst/>
              <a:ea typeface="Calibri" panose="020F0502020204030204" pitchFamily="34" charset="0"/>
              <a:cs typeface="Times New Roman" panose="02020603050405020304" pitchFamily="18" charset="0"/>
            </a:endParaRPr>
          </a:p>
          <a:p>
            <a:endParaRPr lang="es-MX" dirty="0"/>
          </a:p>
        </p:txBody>
      </p:sp>
      <p:sp>
        <p:nvSpPr>
          <p:cNvPr id="4" name="Subtítulo 2">
            <a:extLst>
              <a:ext uri="{FF2B5EF4-FFF2-40B4-BE49-F238E27FC236}">
                <a16:creationId xmlns:a16="http://schemas.microsoft.com/office/drawing/2014/main" id="{640F6B28-0423-41D6-90C7-B63A99811F87}"/>
              </a:ext>
            </a:extLst>
          </p:cNvPr>
          <p:cNvSpPr txBox="1">
            <a:spLocks/>
          </p:cNvSpPr>
          <p:nvPr/>
        </p:nvSpPr>
        <p:spPr>
          <a:xfrm>
            <a:off x="0" y="6326188"/>
            <a:ext cx="12192000" cy="531812"/>
          </a:xfrm>
          <a:prstGeom prst="rect">
            <a:avLst/>
          </a:prstGeom>
          <a:solidFill>
            <a:srgbClr val="FF99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pic>
        <p:nvPicPr>
          <p:cNvPr id="1026" name="Picture 2" descr="Philippine President Ferdinando Marcos Jr. accompanied by Japanese...  Fotografía de noticias - Getty Images">
            <a:extLst>
              <a:ext uri="{FF2B5EF4-FFF2-40B4-BE49-F238E27FC236}">
                <a16:creationId xmlns:a16="http://schemas.microsoft.com/office/drawing/2014/main" id="{AE351853-1438-5536-DFF1-D3DDA4FA4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86"/>
          <a:stretch/>
        </p:blipFill>
        <p:spPr bwMode="auto">
          <a:xfrm>
            <a:off x="7286624" y="1676400"/>
            <a:ext cx="45243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336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1212</Words>
  <Application>Microsoft Office PowerPoint</Application>
  <PresentationFormat>Panorámica</PresentationFormat>
  <Paragraphs>83</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Libre Baskerville</vt:lpstr>
      <vt:lpstr>NotoSans</vt:lpstr>
      <vt:lpstr>Times New Roman</vt:lpstr>
      <vt:lpstr>Tema de Office</vt:lpstr>
      <vt:lpstr>La política exterior de Ferdinand Marcos Jr.  ¿cooperación y flexibilidad en las Filipinas? </vt:lpstr>
      <vt:lpstr>Introducción</vt:lpstr>
      <vt:lpstr>Introducción</vt:lpstr>
      <vt:lpstr>Antecedentes</vt:lpstr>
      <vt:lpstr>Antecedentes</vt:lpstr>
      <vt:lpstr>Filipinas-Estados Unidos</vt:lpstr>
      <vt:lpstr>Filipinas-Estados Unidos</vt:lpstr>
      <vt:lpstr>Filipinas-China</vt:lpstr>
      <vt:lpstr>Filipinas-Japón</vt:lpstr>
      <vt:lpstr>Filipinas-Rusia</vt:lpstr>
      <vt:lpstr>Conclusiones</vt:lpstr>
      <vt:lpstr>Fuentes de Información</vt:lpstr>
      <vt:lpstr>Fuentes de Información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política exterior de Ferdinand Marcos Jr. ¿cooperación y flexibilidad en las Filipinas? </dc:title>
  <dc:creator>Oscar David Rivera Garrido</dc:creator>
  <cp:lastModifiedBy>Oscar David Rivera Garrido</cp:lastModifiedBy>
  <cp:revision>1</cp:revision>
  <dcterms:created xsi:type="dcterms:W3CDTF">2023-10-17T15:11:44Z</dcterms:created>
  <dcterms:modified xsi:type="dcterms:W3CDTF">2023-10-18T15:18:05Z</dcterms:modified>
</cp:coreProperties>
</file>