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Ex1.xml" ContentType="application/vnd.ms-office.chartex+xml"/>
  <Override PartName="/ppt/charts/style5.xml" ContentType="application/vnd.ms-office.chartstyle+xml"/>
  <Override PartName="/ppt/charts/colors5.xml" ContentType="application/vnd.ms-office.chartcolorstyle+xml"/>
  <Override PartName="/ppt/charts/chartEx2.xml" ContentType="application/vnd.ms-office.chartex+xml"/>
  <Override PartName="/ppt/charts/style6.xml" ContentType="application/vnd.ms-office.chartstyle+xml"/>
  <Override PartName="/ppt/charts/colors6.xml" ContentType="application/vnd.ms-office.chartcolorstyle+xml"/>
  <Override PartName="/ppt/charts/chart5.xml" ContentType="application/vnd.openxmlformats-officedocument.drawingml.chart+xml"/>
  <Override PartName="/ppt/charts/style7.xml" ContentType="application/vnd.ms-office.chartstyle+xml"/>
  <Override PartName="/ppt/charts/colors7.xml" ContentType="application/vnd.ms-office.chartcolorstyle+xml"/>
  <Override PartName="/ppt/charts/chart6.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68" r:id="rId3"/>
    <p:sldId id="257" r:id="rId4"/>
    <p:sldId id="258" r:id="rId5"/>
    <p:sldId id="259" r:id="rId6"/>
    <p:sldId id="262" r:id="rId7"/>
    <p:sldId id="261" r:id="rId8"/>
    <p:sldId id="263" r:id="rId9"/>
    <p:sldId id="266" r:id="rId10"/>
    <p:sldId id="265" r:id="rId11"/>
    <p:sldId id="267" r:id="rId1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ristian\Documents\Tesis\Datos\IEA-EV-dataEV%20sales_proyeccion.csv"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ristian\Documents\Tesis\Datos\CEL_BATERIA_LITIO_X_M.csv"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63150910528df745/Documentos/Datos%20sobre%20litio.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63150910528df745/Documentos/Datos%20sobre%20litio.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Cristian\Documents\5to_trimestre\Investigaci&#243;n\Datos\Trade_Map_-_Lista_de_los_mercados_importadores_para_un_producto_exportado_por_Argentina%20.xlsx" TargetMode="External"/><Relationship Id="rId2" Type="http://schemas.microsoft.com/office/2011/relationships/chartColorStyle" Target="colors7.xml"/><Relationship Id="rId1" Type="http://schemas.microsoft.com/office/2011/relationships/chartStyle" Target="style7.xml"/></Relationships>
</file>

<file path=ppt/charts/_rels/chart6.xml.rels><?xml version="1.0" encoding="UTF-8" standalone="yes"?>
<Relationships xmlns="http://schemas.openxmlformats.org/package/2006/relationships"><Relationship Id="rId3" Type="http://schemas.openxmlformats.org/officeDocument/2006/relationships/oleObject" Target="file:///C:\Users\Cristian\Documents\5to_trimestre\Investigaci&#243;n\Datos\Chile_Exportaciones.xlsx" TargetMode="External"/><Relationship Id="rId2" Type="http://schemas.microsoft.com/office/2011/relationships/chartColorStyle" Target="colors8.xml"/><Relationship Id="rId1" Type="http://schemas.microsoft.com/office/2011/relationships/chartStyle" Target="style8.xml"/></Relationships>
</file>

<file path=ppt/charts/_rels/chartEx1.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oleObject" Target="file:///C:\Users\Cristian\Documents\Tesis\Datos\Carbonato%20de%20litio\2022_X.csv"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6.xml"/><Relationship Id="rId2" Type="http://schemas.microsoft.com/office/2011/relationships/chartStyle" Target="style6.xml"/><Relationship Id="rId1" Type="http://schemas.openxmlformats.org/officeDocument/2006/relationships/oleObject" Target="file:///C:\Users\Cristian\Documents\Tesis\Datos\Carbonato%20de%20litio\2022_M.csv"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'IEA-EV-dataEV sales_proyeccion'!$K$659</c:f>
              <c:strCache>
                <c:ptCount val="1"/>
                <c:pt idx="0">
                  <c:v>Total de ventas</c:v>
                </c:pt>
              </c:strCache>
            </c:strRef>
          </c:tx>
          <c:spPr>
            <a:solidFill>
              <a:schemeClr val="accent1"/>
            </a:solidFill>
            <a:ln>
              <a:noFill/>
            </a:ln>
            <a:effectLst/>
          </c:spPr>
          <c:invertIfNegative val="0"/>
          <c:cat>
            <c:numRef>
              <c:f>'IEA-EV-dataEV sales_proyeccion'!$L$658:$O$658</c:f>
              <c:numCache>
                <c:formatCode>General</c:formatCode>
                <c:ptCount val="4"/>
                <c:pt idx="0">
                  <c:v>2020</c:v>
                </c:pt>
                <c:pt idx="1">
                  <c:v>2021</c:v>
                </c:pt>
                <c:pt idx="2">
                  <c:v>2025</c:v>
                </c:pt>
                <c:pt idx="3">
                  <c:v>2030</c:v>
                </c:pt>
              </c:numCache>
            </c:numRef>
          </c:cat>
          <c:val>
            <c:numRef>
              <c:f>'IEA-EV-dataEV sales_proyeccion'!$L$659:$O$659</c:f>
              <c:numCache>
                <c:formatCode>General</c:formatCode>
                <c:ptCount val="4"/>
                <c:pt idx="0">
                  <c:v>2980000</c:v>
                </c:pt>
                <c:pt idx="1">
                  <c:v>6600000</c:v>
                </c:pt>
                <c:pt idx="2">
                  <c:v>17100000</c:v>
                </c:pt>
                <c:pt idx="3">
                  <c:v>27500000</c:v>
                </c:pt>
              </c:numCache>
            </c:numRef>
          </c:val>
          <c:extLst>
            <c:ext xmlns:c16="http://schemas.microsoft.com/office/drawing/2014/chart" uri="{C3380CC4-5D6E-409C-BE32-E72D297353CC}">
              <c16:uniqueId val="{00000000-5147-4328-AB24-0390B8EA8B05}"/>
            </c:ext>
          </c:extLst>
        </c:ser>
        <c:ser>
          <c:idx val="1"/>
          <c:order val="1"/>
          <c:tx>
            <c:strRef>
              <c:f>'IEA-EV-dataEV sales_proyeccion'!$K$660</c:f>
              <c:strCache>
                <c:ptCount val="1"/>
                <c:pt idx="0">
                  <c:v>Estados Unidos </c:v>
                </c:pt>
              </c:strCache>
            </c:strRef>
          </c:tx>
          <c:spPr>
            <a:solidFill>
              <a:schemeClr val="accent2"/>
            </a:solidFill>
            <a:ln>
              <a:noFill/>
            </a:ln>
            <a:effectLst/>
          </c:spPr>
          <c:invertIfNegative val="0"/>
          <c:cat>
            <c:numRef>
              <c:f>'IEA-EV-dataEV sales_proyeccion'!$L$658:$O$658</c:f>
              <c:numCache>
                <c:formatCode>General</c:formatCode>
                <c:ptCount val="4"/>
                <c:pt idx="0">
                  <c:v>2020</c:v>
                </c:pt>
                <c:pt idx="1">
                  <c:v>2021</c:v>
                </c:pt>
                <c:pt idx="2">
                  <c:v>2025</c:v>
                </c:pt>
                <c:pt idx="3">
                  <c:v>2030</c:v>
                </c:pt>
              </c:numCache>
            </c:numRef>
          </c:cat>
          <c:val>
            <c:numRef>
              <c:f>'IEA-EV-dataEV sales_proyeccion'!$L$660:$O$660</c:f>
              <c:numCache>
                <c:formatCode>General</c:formatCode>
                <c:ptCount val="4"/>
                <c:pt idx="0">
                  <c:v>294000</c:v>
                </c:pt>
                <c:pt idx="1">
                  <c:v>630000</c:v>
                </c:pt>
                <c:pt idx="2">
                  <c:v>1860000</c:v>
                </c:pt>
                <c:pt idx="3">
                  <c:v>4400000</c:v>
                </c:pt>
              </c:numCache>
            </c:numRef>
          </c:val>
          <c:extLst>
            <c:ext xmlns:c16="http://schemas.microsoft.com/office/drawing/2014/chart" uri="{C3380CC4-5D6E-409C-BE32-E72D297353CC}">
              <c16:uniqueId val="{00000001-5147-4328-AB24-0390B8EA8B05}"/>
            </c:ext>
          </c:extLst>
        </c:ser>
        <c:ser>
          <c:idx val="2"/>
          <c:order val="2"/>
          <c:tx>
            <c:strRef>
              <c:f>'IEA-EV-dataEV sales_proyeccion'!$K$661</c:f>
              <c:strCache>
                <c:ptCount val="1"/>
                <c:pt idx="0">
                  <c:v>China</c:v>
                </c:pt>
              </c:strCache>
            </c:strRef>
          </c:tx>
          <c:spPr>
            <a:solidFill>
              <a:schemeClr val="accent3"/>
            </a:solidFill>
            <a:ln>
              <a:noFill/>
            </a:ln>
            <a:effectLst/>
          </c:spPr>
          <c:invertIfNegative val="0"/>
          <c:cat>
            <c:numRef>
              <c:f>'IEA-EV-dataEV sales_proyeccion'!$L$658:$O$658</c:f>
              <c:numCache>
                <c:formatCode>General</c:formatCode>
                <c:ptCount val="4"/>
                <c:pt idx="0">
                  <c:v>2020</c:v>
                </c:pt>
                <c:pt idx="1">
                  <c:v>2021</c:v>
                </c:pt>
                <c:pt idx="2">
                  <c:v>2025</c:v>
                </c:pt>
                <c:pt idx="3">
                  <c:v>2030</c:v>
                </c:pt>
              </c:numCache>
            </c:numRef>
          </c:cat>
          <c:val>
            <c:numRef>
              <c:f>'IEA-EV-dataEV sales_proyeccion'!$L$661:$O$661</c:f>
              <c:numCache>
                <c:formatCode>General</c:formatCode>
                <c:ptCount val="4"/>
                <c:pt idx="0">
                  <c:v>1160000</c:v>
                </c:pt>
                <c:pt idx="1">
                  <c:v>3300000</c:v>
                </c:pt>
                <c:pt idx="2">
                  <c:v>8500000</c:v>
                </c:pt>
                <c:pt idx="3">
                  <c:v>10400000</c:v>
                </c:pt>
              </c:numCache>
            </c:numRef>
          </c:val>
          <c:extLst>
            <c:ext xmlns:c16="http://schemas.microsoft.com/office/drawing/2014/chart" uri="{C3380CC4-5D6E-409C-BE32-E72D297353CC}">
              <c16:uniqueId val="{00000002-5147-4328-AB24-0390B8EA8B05}"/>
            </c:ext>
          </c:extLst>
        </c:ser>
        <c:ser>
          <c:idx val="3"/>
          <c:order val="3"/>
          <c:tx>
            <c:strRef>
              <c:f>'IEA-EV-dataEV sales_proyeccion'!$K$662</c:f>
              <c:strCache>
                <c:ptCount val="1"/>
                <c:pt idx="0">
                  <c:v>Alemania</c:v>
                </c:pt>
              </c:strCache>
            </c:strRef>
          </c:tx>
          <c:spPr>
            <a:solidFill>
              <a:schemeClr val="accent4"/>
            </a:solidFill>
            <a:ln>
              <a:noFill/>
            </a:ln>
            <a:effectLst/>
          </c:spPr>
          <c:invertIfNegative val="0"/>
          <c:cat>
            <c:numRef>
              <c:f>'IEA-EV-dataEV sales_proyeccion'!$L$658:$O$658</c:f>
              <c:numCache>
                <c:formatCode>General</c:formatCode>
                <c:ptCount val="4"/>
                <c:pt idx="0">
                  <c:v>2020</c:v>
                </c:pt>
                <c:pt idx="1">
                  <c:v>2021</c:v>
                </c:pt>
                <c:pt idx="2">
                  <c:v>2025</c:v>
                </c:pt>
                <c:pt idx="3">
                  <c:v>2030</c:v>
                </c:pt>
              </c:numCache>
            </c:numRef>
          </c:cat>
          <c:val>
            <c:numRef>
              <c:f>'IEA-EV-dataEV sales_proyeccion'!$L$662:$O$662</c:f>
              <c:numCache>
                <c:formatCode>General</c:formatCode>
                <c:ptCount val="4"/>
                <c:pt idx="0">
                  <c:v>390000</c:v>
                </c:pt>
                <c:pt idx="1">
                  <c:v>690000</c:v>
                </c:pt>
                <c:pt idx="2">
                  <c:v>0</c:v>
                </c:pt>
                <c:pt idx="3">
                  <c:v>0</c:v>
                </c:pt>
              </c:numCache>
            </c:numRef>
          </c:val>
          <c:extLst>
            <c:ext xmlns:c16="http://schemas.microsoft.com/office/drawing/2014/chart" uri="{C3380CC4-5D6E-409C-BE32-E72D297353CC}">
              <c16:uniqueId val="{00000003-5147-4328-AB24-0390B8EA8B05}"/>
            </c:ext>
          </c:extLst>
        </c:ser>
        <c:ser>
          <c:idx val="4"/>
          <c:order val="4"/>
          <c:tx>
            <c:strRef>
              <c:f>'IEA-EV-dataEV sales_proyeccion'!$K$663</c:f>
              <c:strCache>
                <c:ptCount val="1"/>
                <c:pt idx="0">
                  <c:v>Europa</c:v>
                </c:pt>
              </c:strCache>
            </c:strRef>
          </c:tx>
          <c:spPr>
            <a:solidFill>
              <a:schemeClr val="accent5"/>
            </a:solidFill>
            <a:ln>
              <a:noFill/>
            </a:ln>
            <a:effectLst/>
          </c:spPr>
          <c:invertIfNegative val="0"/>
          <c:cat>
            <c:numRef>
              <c:f>'IEA-EV-dataEV sales_proyeccion'!$L$658:$O$658</c:f>
              <c:numCache>
                <c:formatCode>General</c:formatCode>
                <c:ptCount val="4"/>
                <c:pt idx="0">
                  <c:v>2020</c:v>
                </c:pt>
                <c:pt idx="1">
                  <c:v>2021</c:v>
                </c:pt>
                <c:pt idx="2">
                  <c:v>2025</c:v>
                </c:pt>
                <c:pt idx="3">
                  <c:v>2030</c:v>
                </c:pt>
              </c:numCache>
            </c:numRef>
          </c:cat>
          <c:val>
            <c:numRef>
              <c:f>'IEA-EV-dataEV sales_proyeccion'!$L$663:$O$663</c:f>
              <c:numCache>
                <c:formatCode>General</c:formatCode>
                <c:ptCount val="4"/>
                <c:pt idx="0">
                  <c:v>1380000</c:v>
                </c:pt>
                <c:pt idx="1">
                  <c:v>2300000</c:v>
                </c:pt>
                <c:pt idx="2">
                  <c:v>5000000</c:v>
                </c:pt>
                <c:pt idx="3">
                  <c:v>7500000</c:v>
                </c:pt>
              </c:numCache>
            </c:numRef>
          </c:val>
          <c:extLst>
            <c:ext xmlns:c16="http://schemas.microsoft.com/office/drawing/2014/chart" uri="{C3380CC4-5D6E-409C-BE32-E72D297353CC}">
              <c16:uniqueId val="{00000004-5147-4328-AB24-0390B8EA8B05}"/>
            </c:ext>
          </c:extLst>
        </c:ser>
        <c:ser>
          <c:idx val="5"/>
          <c:order val="5"/>
          <c:tx>
            <c:strRef>
              <c:f>'IEA-EV-dataEV sales_proyeccion'!$K$664</c:f>
              <c:strCache>
                <c:ptCount val="1"/>
                <c:pt idx="0">
                  <c:v>India </c:v>
                </c:pt>
              </c:strCache>
            </c:strRef>
          </c:tx>
          <c:spPr>
            <a:solidFill>
              <a:schemeClr val="accent6"/>
            </a:solidFill>
            <a:ln>
              <a:noFill/>
            </a:ln>
            <a:effectLst/>
          </c:spPr>
          <c:invertIfNegative val="0"/>
          <c:cat>
            <c:numRef>
              <c:f>'IEA-EV-dataEV sales_proyeccion'!$L$658:$O$658</c:f>
              <c:numCache>
                <c:formatCode>General</c:formatCode>
                <c:ptCount val="4"/>
                <c:pt idx="0">
                  <c:v>2020</c:v>
                </c:pt>
                <c:pt idx="1">
                  <c:v>2021</c:v>
                </c:pt>
                <c:pt idx="2">
                  <c:v>2025</c:v>
                </c:pt>
                <c:pt idx="3">
                  <c:v>2030</c:v>
                </c:pt>
              </c:numCache>
            </c:numRef>
          </c:cat>
          <c:val>
            <c:numRef>
              <c:f>'IEA-EV-dataEV sales_proyeccion'!$L$664:$O$664</c:f>
              <c:numCache>
                <c:formatCode>General</c:formatCode>
                <c:ptCount val="4"/>
                <c:pt idx="0">
                  <c:v>3143</c:v>
                </c:pt>
                <c:pt idx="1">
                  <c:v>12041</c:v>
                </c:pt>
                <c:pt idx="2">
                  <c:v>249900</c:v>
                </c:pt>
                <c:pt idx="3">
                  <c:v>1830000</c:v>
                </c:pt>
              </c:numCache>
            </c:numRef>
          </c:val>
          <c:extLst>
            <c:ext xmlns:c16="http://schemas.microsoft.com/office/drawing/2014/chart" uri="{C3380CC4-5D6E-409C-BE32-E72D297353CC}">
              <c16:uniqueId val="{00000005-5147-4328-AB24-0390B8EA8B05}"/>
            </c:ext>
          </c:extLst>
        </c:ser>
        <c:ser>
          <c:idx val="6"/>
          <c:order val="6"/>
          <c:tx>
            <c:strRef>
              <c:f>'IEA-EV-dataEV sales_proyeccion'!$K$665</c:f>
              <c:strCache>
                <c:ptCount val="1"/>
                <c:pt idx="0">
                  <c:v>Resto del mundo</c:v>
                </c:pt>
              </c:strCache>
            </c:strRef>
          </c:tx>
          <c:spPr>
            <a:solidFill>
              <a:schemeClr val="accent1">
                <a:lumMod val="60000"/>
              </a:schemeClr>
            </a:solidFill>
            <a:ln>
              <a:noFill/>
            </a:ln>
            <a:effectLst/>
          </c:spPr>
          <c:invertIfNegative val="0"/>
          <c:cat>
            <c:numRef>
              <c:f>'IEA-EV-dataEV sales_proyeccion'!$L$658:$O$658</c:f>
              <c:numCache>
                <c:formatCode>General</c:formatCode>
                <c:ptCount val="4"/>
                <c:pt idx="0">
                  <c:v>2020</c:v>
                </c:pt>
                <c:pt idx="1">
                  <c:v>2021</c:v>
                </c:pt>
                <c:pt idx="2">
                  <c:v>2025</c:v>
                </c:pt>
                <c:pt idx="3">
                  <c:v>2030</c:v>
                </c:pt>
              </c:numCache>
            </c:numRef>
          </c:cat>
          <c:val>
            <c:numRef>
              <c:f>'IEA-EV-dataEV sales_proyeccion'!$L$665:$O$665</c:f>
              <c:numCache>
                <c:formatCode>General</c:formatCode>
                <c:ptCount val="4"/>
                <c:pt idx="0">
                  <c:v>310000</c:v>
                </c:pt>
                <c:pt idx="1">
                  <c:v>310000</c:v>
                </c:pt>
                <c:pt idx="2">
                  <c:v>1150000</c:v>
                </c:pt>
                <c:pt idx="3">
                  <c:v>3400000</c:v>
                </c:pt>
              </c:numCache>
            </c:numRef>
          </c:val>
          <c:extLst>
            <c:ext xmlns:c16="http://schemas.microsoft.com/office/drawing/2014/chart" uri="{C3380CC4-5D6E-409C-BE32-E72D297353CC}">
              <c16:uniqueId val="{00000006-5147-4328-AB24-0390B8EA8B05}"/>
            </c:ext>
          </c:extLst>
        </c:ser>
        <c:dLbls>
          <c:showLegendKey val="0"/>
          <c:showVal val="0"/>
          <c:showCatName val="0"/>
          <c:showSerName val="0"/>
          <c:showPercent val="0"/>
          <c:showBubbleSize val="0"/>
        </c:dLbls>
        <c:gapWidth val="219"/>
        <c:overlap val="-27"/>
        <c:axId val="909092928"/>
        <c:axId val="909096672"/>
      </c:barChart>
      <c:catAx>
        <c:axId val="909092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MX"/>
          </a:p>
        </c:txPr>
        <c:crossAx val="909096672"/>
        <c:crosses val="autoZero"/>
        <c:auto val="1"/>
        <c:lblAlgn val="ctr"/>
        <c:lblOffset val="100"/>
        <c:noMultiLvlLbl val="0"/>
      </c:catAx>
      <c:valAx>
        <c:axId val="9090966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MX"/>
          </a:p>
        </c:txPr>
        <c:crossAx val="909092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solidFill>
      <a:schemeClr val="bg1"/>
    </a:solidFill>
    <a:ln w="9525" cap="flat" cmpd="sng" algn="ctr">
      <a:solidFill>
        <a:schemeClr val="tx1"/>
      </a:solidFill>
      <a:round/>
    </a:ln>
    <a:effectLst/>
  </c:spPr>
  <c:txPr>
    <a:bodyPr/>
    <a:lstStyle/>
    <a:p>
      <a:pPr>
        <a:defRPr sz="1400"/>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42558899644422"/>
          <c:y val="2.9681649764091211E-2"/>
          <c:w val="0.79697468322782383"/>
          <c:h val="0.6117763483424048"/>
        </c:manualLayout>
      </c:layout>
      <c:lineChart>
        <c:grouping val="standard"/>
        <c:varyColors val="0"/>
        <c:ser>
          <c:idx val="0"/>
          <c:order val="0"/>
          <c:tx>
            <c:strRef>
              <c:f>Hoja2!$B$133</c:f>
              <c:strCache>
                <c:ptCount val="1"/>
                <c:pt idx="0">
                  <c:v>USA</c:v>
                </c:pt>
              </c:strCache>
            </c:strRef>
          </c:tx>
          <c:spPr>
            <a:ln w="22225" cap="rnd" cmpd="sng" algn="ctr">
              <a:solidFill>
                <a:schemeClr val="accent1"/>
              </a:solidFill>
              <a:round/>
            </a:ln>
            <a:effectLst/>
          </c:spPr>
          <c:marker>
            <c:symbol val="none"/>
          </c:marker>
          <c:cat>
            <c:numRef>
              <c:f>Hoja2!$C$132:$O$132</c:f>
              <c:numCache>
                <c:formatCode>0</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Hoja2!$C$133:$O$133</c:f>
              <c:numCache>
                <c:formatCode>_-* #,##0_-;\-* #,##0_-;_-* "-"??_-;_-@_-</c:formatCode>
                <c:ptCount val="13"/>
                <c:pt idx="0">
                  <c:v>362263399</c:v>
                </c:pt>
                <c:pt idx="1">
                  <c:v>357256549</c:v>
                </c:pt>
                <c:pt idx="2">
                  <c:v>372745797</c:v>
                </c:pt>
                <c:pt idx="3">
                  <c:v>370333116</c:v>
                </c:pt>
                <c:pt idx="4">
                  <c:v>393524891</c:v>
                </c:pt>
                <c:pt idx="5">
                  <c:v>369606274</c:v>
                </c:pt>
                <c:pt idx="6">
                  <c:v>349155190</c:v>
                </c:pt>
                <c:pt idx="7">
                  <c:v>414020593</c:v>
                </c:pt>
                <c:pt idx="8">
                  <c:v>404800930</c:v>
                </c:pt>
                <c:pt idx="9">
                  <c:v>442897606</c:v>
                </c:pt>
                <c:pt idx="10">
                  <c:v>422938459</c:v>
                </c:pt>
                <c:pt idx="11">
                  <c:v>457702098</c:v>
                </c:pt>
                <c:pt idx="12">
                  <c:v>488733326</c:v>
                </c:pt>
              </c:numCache>
            </c:numRef>
          </c:val>
          <c:smooth val="0"/>
          <c:extLst>
            <c:ext xmlns:c16="http://schemas.microsoft.com/office/drawing/2014/chart" uri="{C3380CC4-5D6E-409C-BE32-E72D297353CC}">
              <c16:uniqueId val="{00000000-CB4E-4532-A3D7-02D8B01C02B3}"/>
            </c:ext>
          </c:extLst>
        </c:ser>
        <c:ser>
          <c:idx val="1"/>
          <c:order val="1"/>
          <c:tx>
            <c:strRef>
              <c:f>Hoja2!$B$134</c:f>
              <c:strCache>
                <c:ptCount val="1"/>
                <c:pt idx="0">
                  <c:v>Singapore</c:v>
                </c:pt>
              </c:strCache>
            </c:strRef>
          </c:tx>
          <c:spPr>
            <a:ln w="22225" cap="rnd" cmpd="sng" algn="ctr">
              <a:solidFill>
                <a:schemeClr val="accent2"/>
              </a:solidFill>
              <a:round/>
            </a:ln>
            <a:effectLst/>
          </c:spPr>
          <c:marker>
            <c:symbol val="none"/>
          </c:marker>
          <c:cat>
            <c:numRef>
              <c:f>Hoja2!$C$132:$O$132</c:f>
              <c:numCache>
                <c:formatCode>0</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Hoja2!$C$134:$O$134</c:f>
              <c:numCache>
                <c:formatCode>_-* #,##0_-;\-* #,##0_-;_-* "-"??_-;_-@_-</c:formatCode>
                <c:ptCount val="13"/>
                <c:pt idx="0">
                  <c:v>225036453.87799999</c:v>
                </c:pt>
                <c:pt idx="1">
                  <c:v>240670387.47099999</c:v>
                </c:pt>
                <c:pt idx="2">
                  <c:v>291053601.36299998</c:v>
                </c:pt>
                <c:pt idx="3">
                  <c:v>331595823.43800002</c:v>
                </c:pt>
                <c:pt idx="4">
                  <c:v>450400901.097</c:v>
                </c:pt>
                <c:pt idx="5">
                  <c:v>339266004.19599998</c:v>
                </c:pt>
                <c:pt idx="6">
                  <c:v>297946178.91900003</c:v>
                </c:pt>
                <c:pt idx="7">
                  <c:v>430843881.91100001</c:v>
                </c:pt>
                <c:pt idx="8">
                  <c:v>398367552.43199998</c:v>
                </c:pt>
                <c:pt idx="9">
                  <c:v>266633231.32100001</c:v>
                </c:pt>
                <c:pt idx="10">
                  <c:v>252692830.70899999</c:v>
                </c:pt>
                <c:pt idx="11">
                  <c:v>338263477.53799999</c:v>
                </c:pt>
                <c:pt idx="12">
                  <c:v>0</c:v>
                </c:pt>
              </c:numCache>
            </c:numRef>
          </c:val>
          <c:smooth val="0"/>
          <c:extLst>
            <c:ext xmlns:c16="http://schemas.microsoft.com/office/drawing/2014/chart" uri="{C3380CC4-5D6E-409C-BE32-E72D297353CC}">
              <c16:uniqueId val="{00000001-CB4E-4532-A3D7-02D8B01C02B3}"/>
            </c:ext>
          </c:extLst>
        </c:ser>
        <c:ser>
          <c:idx val="2"/>
          <c:order val="2"/>
          <c:tx>
            <c:strRef>
              <c:f>Hoja2!$B$135</c:f>
              <c:strCache>
                <c:ptCount val="1"/>
                <c:pt idx="0">
                  <c:v>Japan</c:v>
                </c:pt>
              </c:strCache>
            </c:strRef>
          </c:tx>
          <c:spPr>
            <a:ln w="22225" cap="rnd" cmpd="sng" algn="ctr">
              <a:solidFill>
                <a:schemeClr val="accent3"/>
              </a:solidFill>
              <a:round/>
            </a:ln>
            <a:effectLst/>
          </c:spPr>
          <c:marker>
            <c:symbol val="none"/>
          </c:marker>
          <c:cat>
            <c:numRef>
              <c:f>Hoja2!$C$132:$O$132</c:f>
              <c:numCache>
                <c:formatCode>0</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Hoja2!$C$135:$O$135</c:f>
              <c:numCache>
                <c:formatCode>_-* #,##0_-;\-* #,##0_-;_-* "-"??_-;_-@_-</c:formatCode>
                <c:ptCount val="13"/>
                <c:pt idx="0">
                  <c:v>183002922</c:v>
                </c:pt>
                <c:pt idx="1">
                  <c:v>183914291</c:v>
                </c:pt>
                <c:pt idx="2">
                  <c:v>180610481</c:v>
                </c:pt>
                <c:pt idx="3">
                  <c:v>153462558</c:v>
                </c:pt>
                <c:pt idx="4">
                  <c:v>168507785</c:v>
                </c:pt>
                <c:pt idx="5">
                  <c:v>177340027</c:v>
                </c:pt>
                <c:pt idx="6">
                  <c:v>197466411</c:v>
                </c:pt>
                <c:pt idx="7">
                  <c:v>203217298.74200001</c:v>
                </c:pt>
                <c:pt idx="8">
                  <c:v>185926874.22600001</c:v>
                </c:pt>
                <c:pt idx="9">
                  <c:v>169777174.083</c:v>
                </c:pt>
                <c:pt idx="10">
                  <c:v>158524260.616</c:v>
                </c:pt>
                <c:pt idx="11">
                  <c:v>192428761.76499999</c:v>
                </c:pt>
                <c:pt idx="12">
                  <c:v>163540740.16999999</c:v>
                </c:pt>
              </c:numCache>
            </c:numRef>
          </c:val>
          <c:smooth val="0"/>
          <c:extLst>
            <c:ext xmlns:c16="http://schemas.microsoft.com/office/drawing/2014/chart" uri="{C3380CC4-5D6E-409C-BE32-E72D297353CC}">
              <c16:uniqueId val="{00000002-CB4E-4532-A3D7-02D8B01C02B3}"/>
            </c:ext>
          </c:extLst>
        </c:ser>
        <c:ser>
          <c:idx val="3"/>
          <c:order val="3"/>
          <c:tx>
            <c:strRef>
              <c:f>Hoja2!$B$136</c:f>
              <c:strCache>
                <c:ptCount val="1"/>
                <c:pt idx="0">
                  <c:v>China, Hong Kong SAR</c:v>
                </c:pt>
              </c:strCache>
            </c:strRef>
          </c:tx>
          <c:spPr>
            <a:ln w="22225" cap="rnd" cmpd="sng" algn="ctr">
              <a:solidFill>
                <a:schemeClr val="accent4"/>
              </a:solidFill>
              <a:round/>
            </a:ln>
            <a:effectLst/>
          </c:spPr>
          <c:marker>
            <c:symbol val="none"/>
          </c:marker>
          <c:cat>
            <c:numRef>
              <c:f>Hoja2!$C$132:$O$132</c:f>
              <c:numCache>
                <c:formatCode>0</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Hoja2!$C$136:$O$136</c:f>
              <c:numCache>
                <c:formatCode>_-* #,##0_-;\-* #,##0_-;_-* "-"??_-;_-@_-</c:formatCode>
                <c:ptCount val="13"/>
                <c:pt idx="0">
                  <c:v>161790828</c:v>
                </c:pt>
                <c:pt idx="1">
                  <c:v>166830655</c:v>
                </c:pt>
                <c:pt idx="2">
                  <c:v>206357139</c:v>
                </c:pt>
                <c:pt idx="3">
                  <c:v>212205954</c:v>
                </c:pt>
                <c:pt idx="4">
                  <c:v>232959641</c:v>
                </c:pt>
                <c:pt idx="5">
                  <c:v>251751165.44400001</c:v>
                </c:pt>
                <c:pt idx="6">
                  <c:v>238541623.93700001</c:v>
                </c:pt>
                <c:pt idx="7">
                  <c:v>289717063.25700003</c:v>
                </c:pt>
                <c:pt idx="8">
                  <c:v>308177102.04799998</c:v>
                </c:pt>
                <c:pt idx="9">
                  <c:v>315287071.10000002</c:v>
                </c:pt>
                <c:pt idx="10">
                  <c:v>282057353.83200002</c:v>
                </c:pt>
                <c:pt idx="11">
                  <c:v>302663694.77999997</c:v>
                </c:pt>
                <c:pt idx="12">
                  <c:v>280253017.49299997</c:v>
                </c:pt>
              </c:numCache>
            </c:numRef>
          </c:val>
          <c:smooth val="0"/>
          <c:extLst>
            <c:ext xmlns:c16="http://schemas.microsoft.com/office/drawing/2014/chart" uri="{C3380CC4-5D6E-409C-BE32-E72D297353CC}">
              <c16:uniqueId val="{00000003-CB4E-4532-A3D7-02D8B01C02B3}"/>
            </c:ext>
          </c:extLst>
        </c:ser>
        <c:ser>
          <c:idx val="4"/>
          <c:order val="4"/>
          <c:tx>
            <c:strRef>
              <c:f>Hoja2!$B$137</c:f>
              <c:strCache>
                <c:ptCount val="1"/>
                <c:pt idx="0">
                  <c:v>China</c:v>
                </c:pt>
              </c:strCache>
            </c:strRef>
          </c:tx>
          <c:spPr>
            <a:ln w="22225" cap="rnd" cmpd="sng" algn="ctr">
              <a:solidFill>
                <a:schemeClr val="accent5"/>
              </a:solidFill>
              <a:round/>
            </a:ln>
            <a:effectLst/>
          </c:spPr>
          <c:marker>
            <c:symbol val="none"/>
          </c:marker>
          <c:cat>
            <c:numRef>
              <c:f>Hoja2!$C$132:$O$132</c:f>
              <c:numCache>
                <c:formatCode>0</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Hoja2!$C$137:$O$137</c:f>
              <c:numCache>
                <c:formatCode>_-* #,##0_-;\-* #,##0_-;_-* "-"??_-;_-@_-</c:formatCode>
                <c:ptCount val="13"/>
                <c:pt idx="0">
                  <c:v>101545800</c:v>
                </c:pt>
                <c:pt idx="1">
                  <c:v>115278554</c:v>
                </c:pt>
                <c:pt idx="2">
                  <c:v>124216545</c:v>
                </c:pt>
                <c:pt idx="3">
                  <c:v>156599717</c:v>
                </c:pt>
                <c:pt idx="4">
                  <c:v>202012480</c:v>
                </c:pt>
                <c:pt idx="5">
                  <c:v>329655360</c:v>
                </c:pt>
                <c:pt idx="6">
                  <c:v>363903989</c:v>
                </c:pt>
                <c:pt idx="7">
                  <c:v>316656552</c:v>
                </c:pt>
                <c:pt idx="8">
                  <c:v>313702204</c:v>
                </c:pt>
                <c:pt idx="9">
                  <c:v>311315297</c:v>
                </c:pt>
                <c:pt idx="10">
                  <c:v>343745324</c:v>
                </c:pt>
                <c:pt idx="11">
                  <c:v>434500375</c:v>
                </c:pt>
                <c:pt idx="12">
                  <c:v>476679244</c:v>
                </c:pt>
              </c:numCache>
            </c:numRef>
          </c:val>
          <c:smooth val="0"/>
          <c:extLst>
            <c:ext xmlns:c16="http://schemas.microsoft.com/office/drawing/2014/chart" uri="{C3380CC4-5D6E-409C-BE32-E72D297353CC}">
              <c16:uniqueId val="{00000004-CB4E-4532-A3D7-02D8B01C02B3}"/>
            </c:ext>
          </c:extLst>
        </c:ser>
        <c:ser>
          <c:idx val="5"/>
          <c:order val="5"/>
          <c:tx>
            <c:strRef>
              <c:f>Hoja2!$B$138</c:f>
              <c:strCache>
                <c:ptCount val="1"/>
                <c:pt idx="0">
                  <c:v>Germany</c:v>
                </c:pt>
              </c:strCache>
            </c:strRef>
          </c:tx>
          <c:spPr>
            <a:ln w="22225" cap="rnd" cmpd="sng" algn="ctr">
              <a:solidFill>
                <a:schemeClr val="accent6"/>
              </a:solidFill>
              <a:round/>
            </a:ln>
            <a:effectLst/>
          </c:spPr>
          <c:marker>
            <c:symbol val="none"/>
          </c:marker>
          <c:cat>
            <c:numRef>
              <c:f>Hoja2!$C$132:$O$132</c:f>
              <c:numCache>
                <c:formatCode>0</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Hoja2!$C$138:$O$138</c:f>
              <c:numCache>
                <c:formatCode>_-* #,##0_-;\-* #,##0_-;_-* "-"??_-;_-@_-</c:formatCode>
                <c:ptCount val="13"/>
                <c:pt idx="0">
                  <c:v>88719436.544</c:v>
                </c:pt>
                <c:pt idx="1">
                  <c:v>105678600.678</c:v>
                </c:pt>
                <c:pt idx="2">
                  <c:v>99747632.456</c:v>
                </c:pt>
                <c:pt idx="3">
                  <c:v>126829682.32600001</c:v>
                </c:pt>
                <c:pt idx="4">
                  <c:v>137052923.48500001</c:v>
                </c:pt>
                <c:pt idx="5">
                  <c:v>145801447.51499999</c:v>
                </c:pt>
                <c:pt idx="6">
                  <c:v>155189626.19600001</c:v>
                </c:pt>
                <c:pt idx="7">
                  <c:v>170803483.49399999</c:v>
                </c:pt>
                <c:pt idx="8">
                  <c:v>167697159.74200001</c:v>
                </c:pt>
                <c:pt idx="9">
                  <c:v>169178109.542</c:v>
                </c:pt>
                <c:pt idx="10">
                  <c:v>164148168.667</c:v>
                </c:pt>
                <c:pt idx="11">
                  <c:v>201632884.71399999</c:v>
                </c:pt>
                <c:pt idx="12">
                  <c:v>198204928.97400001</c:v>
                </c:pt>
              </c:numCache>
            </c:numRef>
          </c:val>
          <c:smooth val="0"/>
          <c:extLst>
            <c:ext xmlns:c16="http://schemas.microsoft.com/office/drawing/2014/chart" uri="{C3380CC4-5D6E-409C-BE32-E72D297353CC}">
              <c16:uniqueId val="{00000005-CB4E-4532-A3D7-02D8B01C02B3}"/>
            </c:ext>
          </c:extLst>
        </c:ser>
        <c:ser>
          <c:idx val="6"/>
          <c:order val="6"/>
          <c:tx>
            <c:strRef>
              <c:f>Hoja2!$B$139</c:f>
              <c:strCache>
                <c:ptCount val="1"/>
                <c:pt idx="0">
                  <c:v>France</c:v>
                </c:pt>
              </c:strCache>
            </c:strRef>
          </c:tx>
          <c:spPr>
            <a:ln w="22225" cap="rnd" cmpd="sng" algn="ctr">
              <a:solidFill>
                <a:schemeClr val="accent1">
                  <a:lumMod val="60000"/>
                </a:schemeClr>
              </a:solidFill>
              <a:round/>
            </a:ln>
            <a:effectLst/>
          </c:spPr>
          <c:marker>
            <c:symbol val="none"/>
          </c:marker>
          <c:cat>
            <c:numRef>
              <c:f>Hoja2!$C$132:$O$132</c:f>
              <c:numCache>
                <c:formatCode>0</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Hoja2!$C$139:$O$139</c:f>
              <c:numCache>
                <c:formatCode>_-* #,##0_-;\-* #,##0_-;_-* "-"??_-;_-@_-</c:formatCode>
                <c:ptCount val="13"/>
                <c:pt idx="0">
                  <c:v>83837739</c:v>
                </c:pt>
                <c:pt idx="1">
                  <c:v>93212182</c:v>
                </c:pt>
                <c:pt idx="2">
                  <c:v>95411052</c:v>
                </c:pt>
                <c:pt idx="3">
                  <c:v>102446310</c:v>
                </c:pt>
                <c:pt idx="4">
                  <c:v>109849335</c:v>
                </c:pt>
                <c:pt idx="5">
                  <c:v>104409893</c:v>
                </c:pt>
                <c:pt idx="6">
                  <c:v>93478894</c:v>
                </c:pt>
                <c:pt idx="7">
                  <c:v>97467507.467999995</c:v>
                </c:pt>
                <c:pt idx="8">
                  <c:v>114317797.189</c:v>
                </c:pt>
                <c:pt idx="9">
                  <c:v>119101572.322</c:v>
                </c:pt>
                <c:pt idx="10">
                  <c:v>105948328.78200001</c:v>
                </c:pt>
                <c:pt idx="11">
                  <c:v>130693012.417</c:v>
                </c:pt>
                <c:pt idx="12">
                  <c:v>0</c:v>
                </c:pt>
              </c:numCache>
            </c:numRef>
          </c:val>
          <c:smooth val="0"/>
          <c:extLst>
            <c:ext xmlns:c16="http://schemas.microsoft.com/office/drawing/2014/chart" uri="{C3380CC4-5D6E-409C-BE32-E72D297353CC}">
              <c16:uniqueId val="{00000006-CB4E-4532-A3D7-02D8B01C02B3}"/>
            </c:ext>
          </c:extLst>
        </c:ser>
        <c:ser>
          <c:idx val="7"/>
          <c:order val="7"/>
          <c:tx>
            <c:strRef>
              <c:f>Hoja2!$B$140</c:f>
              <c:strCache>
                <c:ptCount val="1"/>
                <c:pt idx="0">
                  <c:v>India</c:v>
                </c:pt>
              </c:strCache>
            </c:strRef>
          </c:tx>
          <c:spPr>
            <a:ln w="22225" cap="rnd" cmpd="sng" algn="ctr">
              <a:solidFill>
                <a:schemeClr val="accent2">
                  <a:lumMod val="60000"/>
                </a:schemeClr>
              </a:solidFill>
              <a:round/>
            </a:ln>
            <a:effectLst/>
          </c:spPr>
          <c:marker>
            <c:symbol val="none"/>
          </c:marker>
          <c:cat>
            <c:numRef>
              <c:f>Hoja2!$C$132:$O$132</c:f>
              <c:numCache>
                <c:formatCode>0</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Hoja2!$C$140:$O$140</c:f>
            </c:numRef>
          </c:val>
          <c:smooth val="0"/>
          <c:extLst>
            <c:ext xmlns:c16="http://schemas.microsoft.com/office/drawing/2014/chart" uri="{C3380CC4-5D6E-409C-BE32-E72D297353CC}">
              <c16:uniqueId val="{00000007-CB4E-4532-A3D7-02D8B01C02B3}"/>
            </c:ext>
          </c:extLst>
        </c:ser>
        <c:ser>
          <c:idx val="8"/>
          <c:order val="8"/>
          <c:tx>
            <c:strRef>
              <c:f>Hoja2!$B$141</c:f>
              <c:strCache>
                <c:ptCount val="1"/>
                <c:pt idx="0">
                  <c:v>Indonesia</c:v>
                </c:pt>
              </c:strCache>
            </c:strRef>
          </c:tx>
          <c:spPr>
            <a:ln w="22225" cap="rnd" cmpd="sng" algn="ctr">
              <a:solidFill>
                <a:schemeClr val="accent3">
                  <a:lumMod val="60000"/>
                </a:schemeClr>
              </a:solidFill>
              <a:round/>
            </a:ln>
            <a:effectLst/>
          </c:spPr>
          <c:marker>
            <c:symbol val="none"/>
          </c:marker>
          <c:cat>
            <c:numRef>
              <c:f>Hoja2!$C$132:$O$132</c:f>
              <c:numCache>
                <c:formatCode>0</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Hoja2!$C$141:$O$141</c:f>
              <c:numCache>
                <c:formatCode>_-* #,##0_-;\-* #,##0_-;_-* "-"??_-;_-@_-</c:formatCode>
                <c:ptCount val="13"/>
                <c:pt idx="0">
                  <c:v>77194559</c:v>
                </c:pt>
                <c:pt idx="1">
                  <c:v>102018520</c:v>
                </c:pt>
                <c:pt idx="2">
                  <c:v>108490172</c:v>
                </c:pt>
                <c:pt idx="3">
                  <c:v>156501073</c:v>
                </c:pt>
                <c:pt idx="4">
                  <c:v>190936090</c:v>
                </c:pt>
                <c:pt idx="5">
                  <c:v>202861313</c:v>
                </c:pt>
                <c:pt idx="6">
                  <c:v>190751541</c:v>
                </c:pt>
                <c:pt idx="7">
                  <c:v>222284906.46000001</c:v>
                </c:pt>
                <c:pt idx="8">
                  <c:v>213615779.00999999</c:v>
                </c:pt>
                <c:pt idx="9">
                  <c:v>199543300.148</c:v>
                </c:pt>
                <c:pt idx="10">
                  <c:v>191143116.50799999</c:v>
                </c:pt>
                <c:pt idx="11">
                  <c:v>221220718.31</c:v>
                </c:pt>
                <c:pt idx="12">
                  <c:v>0</c:v>
                </c:pt>
              </c:numCache>
            </c:numRef>
          </c:val>
          <c:smooth val="0"/>
          <c:extLst>
            <c:ext xmlns:c16="http://schemas.microsoft.com/office/drawing/2014/chart" uri="{C3380CC4-5D6E-409C-BE32-E72D297353CC}">
              <c16:uniqueId val="{00000008-CB4E-4532-A3D7-02D8B01C02B3}"/>
            </c:ext>
          </c:extLst>
        </c:ser>
        <c:ser>
          <c:idx val="9"/>
          <c:order val="9"/>
          <c:tx>
            <c:strRef>
              <c:f>Hoja2!$B$142</c:f>
              <c:strCache>
                <c:ptCount val="1"/>
                <c:pt idx="0">
                  <c:v>United Kingdom</c:v>
                </c:pt>
              </c:strCache>
            </c:strRef>
          </c:tx>
          <c:spPr>
            <a:ln w="22225" cap="rnd" cmpd="sng" algn="ctr">
              <a:solidFill>
                <a:schemeClr val="accent4">
                  <a:lumMod val="60000"/>
                </a:schemeClr>
              </a:solidFill>
              <a:round/>
            </a:ln>
            <a:effectLst/>
          </c:spPr>
          <c:marker>
            <c:symbol val="none"/>
          </c:marker>
          <c:cat>
            <c:numRef>
              <c:f>Hoja2!$C$132:$O$132</c:f>
              <c:numCache>
                <c:formatCode>0</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Hoja2!$C$142:$O$142</c:f>
            </c:numRef>
          </c:val>
          <c:smooth val="0"/>
          <c:extLst>
            <c:ext xmlns:c16="http://schemas.microsoft.com/office/drawing/2014/chart" uri="{C3380CC4-5D6E-409C-BE32-E72D297353CC}">
              <c16:uniqueId val="{00000009-CB4E-4532-A3D7-02D8B01C02B3}"/>
            </c:ext>
          </c:extLst>
        </c:ser>
        <c:ser>
          <c:idx val="10"/>
          <c:order val="10"/>
          <c:tx>
            <c:strRef>
              <c:f>Hoja2!$B$143</c:f>
              <c:strCache>
                <c:ptCount val="1"/>
                <c:pt idx="0">
                  <c:v>Switzerland</c:v>
                </c:pt>
              </c:strCache>
            </c:strRef>
          </c:tx>
          <c:spPr>
            <a:ln w="22225" cap="rnd" cmpd="sng" algn="ctr">
              <a:solidFill>
                <a:schemeClr val="accent5">
                  <a:lumMod val="60000"/>
                </a:schemeClr>
              </a:solidFill>
              <a:round/>
            </a:ln>
            <a:effectLst/>
          </c:spPr>
          <c:marker>
            <c:symbol val="none"/>
          </c:marker>
          <c:cat>
            <c:numRef>
              <c:f>Hoja2!$C$132:$O$132</c:f>
              <c:numCache>
                <c:formatCode>0</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Hoja2!$C$143:$O$143</c:f>
            </c:numRef>
          </c:val>
          <c:smooth val="0"/>
          <c:extLst>
            <c:ext xmlns:c16="http://schemas.microsoft.com/office/drawing/2014/chart" uri="{C3380CC4-5D6E-409C-BE32-E72D297353CC}">
              <c16:uniqueId val="{0000000A-CB4E-4532-A3D7-02D8B01C02B3}"/>
            </c:ext>
          </c:extLst>
        </c:ser>
        <c:ser>
          <c:idx val="11"/>
          <c:order val="11"/>
          <c:tx>
            <c:strRef>
              <c:f>Hoja2!$B$144</c:f>
              <c:strCache>
                <c:ptCount val="1"/>
                <c:pt idx="0">
                  <c:v>Malaysia</c:v>
                </c:pt>
              </c:strCache>
            </c:strRef>
          </c:tx>
          <c:spPr>
            <a:ln w="22225" cap="rnd" cmpd="sng" algn="ctr">
              <a:solidFill>
                <a:schemeClr val="accent6">
                  <a:lumMod val="60000"/>
                </a:schemeClr>
              </a:solidFill>
              <a:round/>
            </a:ln>
            <a:effectLst/>
          </c:spPr>
          <c:marker>
            <c:symbol val="none"/>
          </c:marker>
          <c:cat>
            <c:numRef>
              <c:f>Hoja2!$C$132:$O$132</c:f>
              <c:numCache>
                <c:formatCode>0</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Hoja2!$C$144:$O$144</c:f>
            </c:numRef>
          </c:val>
          <c:smooth val="0"/>
          <c:extLst>
            <c:ext xmlns:c16="http://schemas.microsoft.com/office/drawing/2014/chart" uri="{C3380CC4-5D6E-409C-BE32-E72D297353CC}">
              <c16:uniqueId val="{0000000B-CB4E-4532-A3D7-02D8B01C02B3}"/>
            </c:ext>
          </c:extLst>
        </c:ser>
        <c:ser>
          <c:idx val="12"/>
          <c:order val="12"/>
          <c:tx>
            <c:strRef>
              <c:f>Hoja2!$B$145</c:f>
              <c:strCache>
                <c:ptCount val="1"/>
                <c:pt idx="0">
                  <c:v>Netherlands</c:v>
                </c:pt>
              </c:strCache>
            </c:strRef>
          </c:tx>
          <c:spPr>
            <a:ln w="22225" cap="rnd" cmpd="sng" algn="ctr">
              <a:solidFill>
                <a:schemeClr val="accent1">
                  <a:lumMod val="80000"/>
                  <a:lumOff val="20000"/>
                </a:schemeClr>
              </a:solidFill>
              <a:round/>
            </a:ln>
            <a:effectLst/>
          </c:spPr>
          <c:marker>
            <c:symbol val="none"/>
          </c:marker>
          <c:cat>
            <c:numRef>
              <c:f>Hoja2!$C$132:$O$132</c:f>
              <c:numCache>
                <c:formatCode>0</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Hoja2!$C$145:$O$145</c:f>
              <c:numCache>
                <c:formatCode>_-* #,##0_-;\-* #,##0_-;_-* "-"??_-;_-@_-</c:formatCode>
                <c:ptCount val="13"/>
                <c:pt idx="0">
                  <c:v>40777526</c:v>
                </c:pt>
                <c:pt idx="1">
                  <c:v>0</c:v>
                </c:pt>
                <c:pt idx="2">
                  <c:v>50547566.949000001</c:v>
                </c:pt>
                <c:pt idx="3">
                  <c:v>57742853.633000001</c:v>
                </c:pt>
                <c:pt idx="4">
                  <c:v>63014363.644000001</c:v>
                </c:pt>
                <c:pt idx="5">
                  <c:v>63423098.285999998</c:v>
                </c:pt>
                <c:pt idx="6">
                  <c:v>50539020.009000003</c:v>
                </c:pt>
                <c:pt idx="7">
                  <c:v>58741949.950000003</c:v>
                </c:pt>
                <c:pt idx="8">
                  <c:v>79120734.856999993</c:v>
                </c:pt>
                <c:pt idx="9">
                  <c:v>70933026.640000001</c:v>
                </c:pt>
                <c:pt idx="10">
                  <c:v>82770877.901999995</c:v>
                </c:pt>
                <c:pt idx="11">
                  <c:v>127107703.117</c:v>
                </c:pt>
                <c:pt idx="12">
                  <c:v>122746526.414</c:v>
                </c:pt>
              </c:numCache>
            </c:numRef>
          </c:val>
          <c:smooth val="0"/>
          <c:extLst>
            <c:ext xmlns:c16="http://schemas.microsoft.com/office/drawing/2014/chart" uri="{C3380CC4-5D6E-409C-BE32-E72D297353CC}">
              <c16:uniqueId val="{0000000C-CB4E-4532-A3D7-02D8B01C02B3}"/>
            </c:ext>
          </c:extLst>
        </c:ser>
        <c:ser>
          <c:idx val="13"/>
          <c:order val="13"/>
          <c:tx>
            <c:strRef>
              <c:f>Hoja2!$B$146</c:f>
              <c:strCache>
                <c:ptCount val="1"/>
                <c:pt idx="0">
                  <c:v>Rep. of Korea</c:v>
                </c:pt>
              </c:strCache>
            </c:strRef>
          </c:tx>
          <c:spPr>
            <a:ln w="22225" cap="rnd" cmpd="sng" algn="ctr">
              <a:solidFill>
                <a:schemeClr val="accent2">
                  <a:lumMod val="80000"/>
                  <a:lumOff val="20000"/>
                </a:schemeClr>
              </a:solidFill>
              <a:round/>
            </a:ln>
            <a:effectLst/>
          </c:spPr>
          <c:marker>
            <c:symbol val="none"/>
          </c:marker>
          <c:cat>
            <c:numRef>
              <c:f>Hoja2!$C$132:$O$132</c:f>
              <c:numCache>
                <c:formatCode>0</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Hoja2!$C$146:$O$146</c:f>
              <c:numCache>
                <c:formatCode>_-* #,##0_-;\-* #,##0_-;_-* "-"??_-;_-@_-</c:formatCode>
                <c:ptCount val="13"/>
                <c:pt idx="0">
                  <c:v>35084763</c:v>
                </c:pt>
                <c:pt idx="1">
                  <c:v>37942384</c:v>
                </c:pt>
                <c:pt idx="2">
                  <c:v>46882702</c:v>
                </c:pt>
                <c:pt idx="3">
                  <c:v>55404926</c:v>
                </c:pt>
                <c:pt idx="4">
                  <c:v>65853944</c:v>
                </c:pt>
                <c:pt idx="5">
                  <c:v>63284634</c:v>
                </c:pt>
                <c:pt idx="6">
                  <c:v>78435762</c:v>
                </c:pt>
                <c:pt idx="7">
                  <c:v>65067245</c:v>
                </c:pt>
                <c:pt idx="8">
                  <c:v>98059553</c:v>
                </c:pt>
                <c:pt idx="9">
                  <c:v>107026169</c:v>
                </c:pt>
                <c:pt idx="10">
                  <c:v>89354576</c:v>
                </c:pt>
                <c:pt idx="11">
                  <c:v>90828497</c:v>
                </c:pt>
                <c:pt idx="12">
                  <c:v>0</c:v>
                </c:pt>
              </c:numCache>
            </c:numRef>
          </c:val>
          <c:smooth val="0"/>
          <c:extLst>
            <c:ext xmlns:c16="http://schemas.microsoft.com/office/drawing/2014/chart" uri="{C3380CC4-5D6E-409C-BE32-E72D297353CC}">
              <c16:uniqueId val="{0000000D-CB4E-4532-A3D7-02D8B01C02B3}"/>
            </c:ext>
          </c:extLst>
        </c:ser>
        <c:ser>
          <c:idx val="14"/>
          <c:order val="14"/>
          <c:tx>
            <c:strRef>
              <c:f>Hoja2!$B$147</c:f>
              <c:strCache>
                <c:ptCount val="1"/>
                <c:pt idx="0">
                  <c:v>Canada</c:v>
                </c:pt>
              </c:strCache>
            </c:strRef>
          </c:tx>
          <c:spPr>
            <a:ln w="22225" cap="rnd" cmpd="sng" algn="ctr">
              <a:solidFill>
                <a:schemeClr val="accent3">
                  <a:lumMod val="80000"/>
                  <a:lumOff val="20000"/>
                </a:schemeClr>
              </a:solidFill>
              <a:round/>
            </a:ln>
            <a:effectLst/>
          </c:spPr>
          <c:marker>
            <c:symbol val="none"/>
          </c:marker>
          <c:cat>
            <c:numRef>
              <c:f>Hoja2!$C$132:$O$132</c:f>
              <c:numCache>
                <c:formatCode>0</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Hoja2!$C$147:$O$147</c:f>
            </c:numRef>
          </c:val>
          <c:smooth val="0"/>
          <c:extLst>
            <c:ext xmlns:c16="http://schemas.microsoft.com/office/drawing/2014/chart" uri="{C3380CC4-5D6E-409C-BE32-E72D297353CC}">
              <c16:uniqueId val="{0000000E-CB4E-4532-A3D7-02D8B01C02B3}"/>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1289675071"/>
        <c:axId val="1289675903"/>
      </c:lineChart>
      <c:catAx>
        <c:axId val="1289675071"/>
        <c:scaling>
          <c:orientation val="minMax"/>
        </c:scaling>
        <c:delete val="0"/>
        <c:axPos val="b"/>
        <c:numFmt formatCode="0" sourceLinked="1"/>
        <c:majorTickMark val="none"/>
        <c:minorTickMark val="none"/>
        <c:tickLblPos val="nextTo"/>
        <c:spPr>
          <a:noFill/>
          <a:ln w="9525" cap="flat" cmpd="sng" algn="ctr">
            <a:solidFill>
              <a:schemeClr val="dk1">
                <a:lumMod val="15000"/>
                <a:lumOff val="85000"/>
              </a:schemeClr>
            </a:solidFill>
            <a:round/>
          </a:ln>
          <a:effectLst/>
        </c:spPr>
        <c:txPr>
          <a:bodyPr rot="-2700000" spcFirstLastPara="1" vertOverflow="ellipsis" wrap="square" anchor="ctr" anchorCtr="1"/>
          <a:lstStyle/>
          <a:p>
            <a:pPr>
              <a:defRPr sz="1400" b="0" i="0" u="none" strike="noStrike" kern="1200" spc="20" baseline="0">
                <a:solidFill>
                  <a:schemeClr val="dk1">
                    <a:lumMod val="65000"/>
                    <a:lumOff val="35000"/>
                  </a:schemeClr>
                </a:solidFill>
                <a:latin typeface="+mn-lt"/>
                <a:ea typeface="+mn-ea"/>
                <a:cs typeface="+mn-cs"/>
              </a:defRPr>
            </a:pPr>
            <a:endParaRPr lang="es-MX"/>
          </a:p>
        </c:txPr>
        <c:crossAx val="1289675903"/>
        <c:crosses val="autoZero"/>
        <c:auto val="1"/>
        <c:lblAlgn val="ctr"/>
        <c:lblOffset val="100"/>
        <c:noMultiLvlLbl val="0"/>
      </c:catAx>
      <c:valAx>
        <c:axId val="1289675903"/>
        <c:scaling>
          <c:orientation val="minMax"/>
          <c:max val="500000000"/>
        </c:scaling>
        <c:delete val="0"/>
        <c:axPos val="l"/>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spc="20" baseline="0">
                <a:solidFill>
                  <a:schemeClr val="dk1">
                    <a:lumMod val="65000"/>
                    <a:lumOff val="35000"/>
                  </a:schemeClr>
                </a:solidFill>
                <a:latin typeface="+mn-lt"/>
                <a:ea typeface="+mn-ea"/>
                <a:cs typeface="+mn-cs"/>
              </a:defRPr>
            </a:pPr>
            <a:endParaRPr lang="es-MX"/>
          </a:p>
        </c:txPr>
        <c:crossAx val="1289675071"/>
        <c:crosses val="autoZero"/>
        <c:crossBetween val="between"/>
      </c:valAx>
      <c:spPr>
        <a:gradFill>
          <a:gsLst>
            <a:gs pos="100000">
              <a:schemeClr val="lt1">
                <a:lumMod val="95000"/>
              </a:schemeClr>
            </a:gs>
            <a:gs pos="0">
              <a:schemeClr val="lt1"/>
            </a:gs>
          </a:gsLst>
          <a:lin ang="5400000" scaled="0"/>
        </a:gradFill>
        <a:ln>
          <a:noFill/>
        </a:ln>
        <a:effectLst/>
      </c:spPr>
    </c:plotArea>
    <c:legend>
      <c:legendPos val="b"/>
      <c:layout>
        <c:manualLayout>
          <c:xMode val="edge"/>
          <c:yMode val="edge"/>
          <c:x val="2.0018060707198308E-2"/>
          <c:y val="0.78664021802984663"/>
          <c:w val="0.95996366670494626"/>
          <c:h val="0.193570051749365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dk1">
                  <a:lumMod val="65000"/>
                  <a:lumOff val="35000"/>
                </a:schemeClr>
              </a:solidFill>
              <a:latin typeface="+mn-lt"/>
              <a:ea typeface="+mn-ea"/>
              <a:cs typeface="+mn-cs"/>
            </a:defRPr>
          </a:pPr>
          <a:endParaRPr lang="es-MX"/>
        </a:p>
      </c:txPr>
    </c:legend>
    <c:plotVisOnly val="1"/>
    <c:dispBlanksAs val="gap"/>
    <c:showDLblsOverMax val="0"/>
  </c:chart>
  <c:spPr>
    <a:solidFill>
      <a:schemeClr val="lt1"/>
    </a:solidFill>
    <a:ln w="9525" cap="flat" cmpd="sng" algn="ctr">
      <a:solidFill>
        <a:schemeClr val="tx1"/>
      </a:solidFill>
      <a:round/>
    </a:ln>
    <a:effectLst/>
  </c:spPr>
  <c:txPr>
    <a:bodyPr/>
    <a:lstStyle/>
    <a:p>
      <a:pPr>
        <a:defRPr sz="1400"/>
      </a:pPr>
      <a:endParaRPr lang="es-MX"/>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'[Datos sobre litio.xlsx]Empresas_P_C_A_E_Baterías'!$F$77</c:f>
              <c:strCache>
                <c:ptCount val="1"/>
                <c:pt idx="0">
                  <c:v>(%) GWh</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617F-4583-9828-9A6394016FC9}"/>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617F-4583-9828-9A6394016FC9}"/>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617F-4583-9828-9A6394016FC9}"/>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617F-4583-9828-9A6394016FC9}"/>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9-617F-4583-9828-9A6394016FC9}"/>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s-MX"/>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'[Datos sobre litio.xlsx]Empresas_P_C_A_E_Baterías'!$E$78:$E$82</c:f>
              <c:strCache>
                <c:ptCount val="5"/>
                <c:pt idx="0">
                  <c:v>China</c:v>
                </c:pt>
                <c:pt idx="1">
                  <c:v>Estados Unidos </c:v>
                </c:pt>
                <c:pt idx="2">
                  <c:v>Europa</c:v>
                </c:pt>
                <c:pt idx="3">
                  <c:v>Corea del Sur</c:v>
                </c:pt>
                <c:pt idx="4">
                  <c:v>Japón</c:v>
                </c:pt>
              </c:strCache>
            </c:strRef>
          </c:cat>
          <c:val>
            <c:numRef>
              <c:f>'[Datos sobre litio.xlsx]Empresas_P_C_A_E_Baterías'!$F$78:$F$82</c:f>
              <c:numCache>
                <c:formatCode>General</c:formatCode>
                <c:ptCount val="5"/>
                <c:pt idx="0">
                  <c:v>568</c:v>
                </c:pt>
                <c:pt idx="1">
                  <c:v>60</c:v>
                </c:pt>
                <c:pt idx="2">
                  <c:v>52</c:v>
                </c:pt>
                <c:pt idx="3">
                  <c:v>37</c:v>
                </c:pt>
                <c:pt idx="4">
                  <c:v>30</c:v>
                </c:pt>
              </c:numCache>
            </c:numRef>
          </c:val>
          <c:extLst>
            <c:ext xmlns:c16="http://schemas.microsoft.com/office/drawing/2014/chart" uri="{C3380CC4-5D6E-409C-BE32-E72D297353CC}">
              <c16:uniqueId val="{0000000A-617F-4583-9828-9A6394016FC9}"/>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MX"/>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solidFill>
      <a:round/>
    </a:ln>
    <a:effectLst/>
  </c:spPr>
  <c:txPr>
    <a:bodyPr/>
    <a:lstStyle/>
    <a:p>
      <a:pPr>
        <a:defRPr sz="1400"/>
      </a:pPr>
      <a:endParaRPr lang="es-MX"/>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'[Datos sobre litio.xlsx]Graficas'!$A$247:$A$254</c:f>
              <c:strCache>
                <c:ptCount val="8"/>
                <c:pt idx="0">
                  <c:v>Australia</c:v>
                </c:pt>
                <c:pt idx="1">
                  <c:v>Chile </c:v>
                </c:pt>
                <c:pt idx="2">
                  <c:v>China</c:v>
                </c:pt>
                <c:pt idx="3">
                  <c:v>Argentina  </c:v>
                </c:pt>
                <c:pt idx="4">
                  <c:v>Brasil</c:v>
                </c:pt>
                <c:pt idx="5">
                  <c:v>Zimbabue</c:v>
                </c:pt>
                <c:pt idx="6">
                  <c:v>Portugal </c:v>
                </c:pt>
                <c:pt idx="7">
                  <c:v>Canadá</c:v>
                </c:pt>
              </c:strCache>
            </c:strRef>
          </c:cat>
          <c:val>
            <c:numRef>
              <c:f>'[Datos sobre litio.xlsx]Graficas'!$B$247:$B$254</c:f>
              <c:numCache>
                <c:formatCode>#,##0</c:formatCode>
                <c:ptCount val="8"/>
                <c:pt idx="0">
                  <c:v>61000</c:v>
                </c:pt>
                <c:pt idx="1">
                  <c:v>39000</c:v>
                </c:pt>
                <c:pt idx="2">
                  <c:v>19000</c:v>
                </c:pt>
                <c:pt idx="3">
                  <c:v>6200</c:v>
                </c:pt>
                <c:pt idx="4">
                  <c:v>2200</c:v>
                </c:pt>
                <c:pt idx="5" formatCode="General">
                  <c:v>800</c:v>
                </c:pt>
                <c:pt idx="6" formatCode="General">
                  <c:v>600</c:v>
                </c:pt>
                <c:pt idx="7" formatCode="General">
                  <c:v>500</c:v>
                </c:pt>
              </c:numCache>
            </c:numRef>
          </c:val>
          <c:extLst>
            <c:ext xmlns:c16="http://schemas.microsoft.com/office/drawing/2014/chart" uri="{C3380CC4-5D6E-409C-BE32-E72D297353CC}">
              <c16:uniqueId val="{00000000-D0A7-4709-80E5-BA6D2229C417}"/>
            </c:ext>
          </c:extLst>
        </c:ser>
        <c:dLbls>
          <c:showLegendKey val="0"/>
          <c:showVal val="1"/>
          <c:showCatName val="0"/>
          <c:showSerName val="0"/>
          <c:showPercent val="0"/>
          <c:showBubbleSize val="0"/>
        </c:dLbls>
        <c:gapWidth val="150"/>
        <c:overlap val="-25"/>
        <c:axId val="2074329488"/>
        <c:axId val="2074318672"/>
      </c:barChart>
      <c:catAx>
        <c:axId val="2074329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2074318672"/>
        <c:crosses val="autoZero"/>
        <c:auto val="1"/>
        <c:lblAlgn val="ctr"/>
        <c:lblOffset val="100"/>
        <c:noMultiLvlLbl val="0"/>
      </c:catAx>
      <c:valAx>
        <c:axId val="2074318672"/>
        <c:scaling>
          <c:orientation val="minMax"/>
        </c:scaling>
        <c:delete val="1"/>
        <c:axPos val="l"/>
        <c:numFmt formatCode="#,##0" sourceLinked="1"/>
        <c:majorTickMark val="none"/>
        <c:minorTickMark val="none"/>
        <c:tickLblPos val="nextTo"/>
        <c:crossAx val="207432948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s-MX"/>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Hoja1!$A$60</c:f>
              <c:strCache>
                <c:ptCount val="1"/>
                <c:pt idx="0">
                  <c:v>Estados Unidos </c:v>
                </c:pt>
              </c:strCache>
            </c:strRef>
          </c:tx>
          <c:spPr>
            <a:ln w="28575" cap="rnd">
              <a:solidFill>
                <a:schemeClr val="accent1"/>
              </a:solidFill>
              <a:round/>
            </a:ln>
            <a:effectLst/>
          </c:spPr>
          <c:marker>
            <c:symbol val="none"/>
          </c:marker>
          <c:cat>
            <c:numRef>
              <c:f>Hoja1!$B$59:$U$59</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Hoja1!$B$60:$U$60</c:f>
              <c:numCache>
                <c:formatCode>0%</c:formatCode>
                <c:ptCount val="20"/>
                <c:pt idx="0">
                  <c:v>0.89183369223124065</c:v>
                </c:pt>
                <c:pt idx="1">
                  <c:v>0.93091550375709242</c:v>
                </c:pt>
                <c:pt idx="2">
                  <c:v>0.63743360695316276</c:v>
                </c:pt>
                <c:pt idx="3">
                  <c:v>0.88783190066857687</c:v>
                </c:pt>
                <c:pt idx="4">
                  <c:v>0.95327827406034049</c:v>
                </c:pt>
                <c:pt idx="5">
                  <c:v>0.88168635552257368</c:v>
                </c:pt>
                <c:pt idx="6">
                  <c:v>0.87981295393493186</c:v>
                </c:pt>
                <c:pt idx="7">
                  <c:v>0.76302758286448791</c:v>
                </c:pt>
                <c:pt idx="8">
                  <c:v>0.79150807530089495</c:v>
                </c:pt>
                <c:pt idx="9">
                  <c:v>0.59528705876660293</c:v>
                </c:pt>
                <c:pt idx="10">
                  <c:v>0.5211188055596484</c:v>
                </c:pt>
                <c:pt idx="11">
                  <c:v>0.3156071797619503</c:v>
                </c:pt>
                <c:pt idx="12">
                  <c:v>0.59874084141788131</c:v>
                </c:pt>
                <c:pt idx="13">
                  <c:v>0.35803961147074137</c:v>
                </c:pt>
                <c:pt idx="14">
                  <c:v>0.22605854007321285</c:v>
                </c:pt>
                <c:pt idx="15">
                  <c:v>0</c:v>
                </c:pt>
                <c:pt idx="16">
                  <c:v>0</c:v>
                </c:pt>
                <c:pt idx="17">
                  <c:v>0</c:v>
                </c:pt>
                <c:pt idx="18">
                  <c:v>0</c:v>
                </c:pt>
                <c:pt idx="19">
                  <c:v>0</c:v>
                </c:pt>
              </c:numCache>
            </c:numRef>
          </c:val>
          <c:smooth val="0"/>
          <c:extLst>
            <c:ext xmlns:c16="http://schemas.microsoft.com/office/drawing/2014/chart" uri="{C3380CC4-5D6E-409C-BE32-E72D297353CC}">
              <c16:uniqueId val="{00000000-C645-40F8-AA62-6FB6BDE7E081}"/>
            </c:ext>
          </c:extLst>
        </c:ser>
        <c:ser>
          <c:idx val="1"/>
          <c:order val="1"/>
          <c:tx>
            <c:strRef>
              <c:f>Hoja1!$A$61</c:f>
              <c:strCache>
                <c:ptCount val="1"/>
                <c:pt idx="0">
                  <c:v>China</c:v>
                </c:pt>
              </c:strCache>
            </c:strRef>
          </c:tx>
          <c:spPr>
            <a:ln w="28575" cap="rnd">
              <a:solidFill>
                <a:schemeClr val="accent2"/>
              </a:solidFill>
              <a:round/>
            </a:ln>
            <a:effectLst/>
          </c:spPr>
          <c:marker>
            <c:symbol val="none"/>
          </c:marker>
          <c:cat>
            <c:numRef>
              <c:f>Hoja1!$B$59:$U$59</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Hoja1!$B$61:$U$61</c:f>
              <c:numCache>
                <c:formatCode>0%</c:formatCode>
                <c:ptCount val="20"/>
                <c:pt idx="0">
                  <c:v>0</c:v>
                </c:pt>
                <c:pt idx="1">
                  <c:v>6.2873792363134489E-3</c:v>
                </c:pt>
                <c:pt idx="2">
                  <c:v>0.25156929019797197</c:v>
                </c:pt>
                <c:pt idx="3">
                  <c:v>6.5023877745940789E-2</c:v>
                </c:pt>
                <c:pt idx="4">
                  <c:v>6.9442103488960051E-3</c:v>
                </c:pt>
                <c:pt idx="5">
                  <c:v>2.6815620048536874E-2</c:v>
                </c:pt>
                <c:pt idx="6">
                  <c:v>9.9368222067455977E-2</c:v>
                </c:pt>
                <c:pt idx="7">
                  <c:v>0.10036454053142845</c:v>
                </c:pt>
                <c:pt idx="8">
                  <c:v>6.0204711449439355E-2</c:v>
                </c:pt>
                <c:pt idx="9">
                  <c:v>0.19088863619867902</c:v>
                </c:pt>
                <c:pt idx="10">
                  <c:v>0.32085850400275034</c:v>
                </c:pt>
                <c:pt idx="11">
                  <c:v>0.44973018485208005</c:v>
                </c:pt>
                <c:pt idx="12">
                  <c:v>0.20732374123197575</c:v>
                </c:pt>
                <c:pt idx="13">
                  <c:v>7.0563958832869422E-2</c:v>
                </c:pt>
                <c:pt idx="14">
                  <c:v>0.15238747425717147</c:v>
                </c:pt>
                <c:pt idx="15">
                  <c:v>0</c:v>
                </c:pt>
                <c:pt idx="16">
                  <c:v>0</c:v>
                </c:pt>
                <c:pt idx="17">
                  <c:v>1</c:v>
                </c:pt>
                <c:pt idx="18">
                  <c:v>0</c:v>
                </c:pt>
                <c:pt idx="19">
                  <c:v>0</c:v>
                </c:pt>
              </c:numCache>
            </c:numRef>
          </c:val>
          <c:smooth val="0"/>
          <c:extLst>
            <c:ext xmlns:c16="http://schemas.microsoft.com/office/drawing/2014/chart" uri="{C3380CC4-5D6E-409C-BE32-E72D297353CC}">
              <c16:uniqueId val="{00000001-C645-40F8-AA62-6FB6BDE7E081}"/>
            </c:ext>
          </c:extLst>
        </c:ser>
        <c:ser>
          <c:idx val="2"/>
          <c:order val="2"/>
          <c:tx>
            <c:strRef>
              <c:f>Hoja1!$A$62</c:f>
              <c:strCache>
                <c:ptCount val="1"/>
                <c:pt idx="0">
                  <c:v>Corea del Sur</c:v>
                </c:pt>
              </c:strCache>
            </c:strRef>
          </c:tx>
          <c:spPr>
            <a:ln w="28575" cap="rnd">
              <a:solidFill>
                <a:schemeClr val="accent3"/>
              </a:solidFill>
              <a:round/>
            </a:ln>
            <a:effectLst/>
          </c:spPr>
          <c:marker>
            <c:symbol val="none"/>
          </c:marker>
          <c:cat>
            <c:numRef>
              <c:f>Hoja1!$B$59:$U$59</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Hoja1!$B$62:$U$62</c:f>
              <c:numCache>
                <c:formatCode>0%</c:formatCode>
                <c:ptCount val="20"/>
                <c:pt idx="0">
                  <c:v>0</c:v>
                </c:pt>
                <c:pt idx="1">
                  <c:v>0</c:v>
                </c:pt>
                <c:pt idx="2">
                  <c:v>0</c:v>
                </c:pt>
                <c:pt idx="3">
                  <c:v>0</c:v>
                </c:pt>
                <c:pt idx="4">
                  <c:v>0</c:v>
                </c:pt>
                <c:pt idx="5">
                  <c:v>0</c:v>
                </c:pt>
                <c:pt idx="6">
                  <c:v>0</c:v>
                </c:pt>
                <c:pt idx="7">
                  <c:v>0</c:v>
                </c:pt>
                <c:pt idx="8">
                  <c:v>1.0261289990741693E-2</c:v>
                </c:pt>
                <c:pt idx="9">
                  <c:v>9.6533036556746433E-3</c:v>
                </c:pt>
                <c:pt idx="10">
                  <c:v>4.3956583664849468E-2</c:v>
                </c:pt>
                <c:pt idx="11">
                  <c:v>3.4253128707566305E-2</c:v>
                </c:pt>
                <c:pt idx="12">
                  <c:v>3.5759478839574449E-2</c:v>
                </c:pt>
                <c:pt idx="13">
                  <c:v>7.4562390316338933E-2</c:v>
                </c:pt>
                <c:pt idx="14">
                  <c:v>0.12333395435022332</c:v>
                </c:pt>
                <c:pt idx="15">
                  <c:v>0</c:v>
                </c:pt>
                <c:pt idx="16">
                  <c:v>0</c:v>
                </c:pt>
                <c:pt idx="17">
                  <c:v>0</c:v>
                </c:pt>
                <c:pt idx="18">
                  <c:v>0</c:v>
                </c:pt>
                <c:pt idx="19">
                  <c:v>0</c:v>
                </c:pt>
              </c:numCache>
            </c:numRef>
          </c:val>
          <c:smooth val="0"/>
          <c:extLst>
            <c:ext xmlns:c16="http://schemas.microsoft.com/office/drawing/2014/chart" uri="{C3380CC4-5D6E-409C-BE32-E72D297353CC}">
              <c16:uniqueId val="{00000002-C645-40F8-AA62-6FB6BDE7E081}"/>
            </c:ext>
          </c:extLst>
        </c:ser>
        <c:ser>
          <c:idx val="3"/>
          <c:order val="3"/>
          <c:tx>
            <c:strRef>
              <c:f>Hoja1!$A$63</c:f>
              <c:strCache>
                <c:ptCount val="1"/>
                <c:pt idx="0">
                  <c:v>Bélgica</c:v>
                </c:pt>
              </c:strCache>
            </c:strRef>
          </c:tx>
          <c:spPr>
            <a:ln w="28575" cap="rnd">
              <a:solidFill>
                <a:schemeClr val="accent4"/>
              </a:solidFill>
              <a:round/>
            </a:ln>
            <a:effectLst/>
          </c:spPr>
          <c:marker>
            <c:symbol val="none"/>
          </c:marker>
          <c:cat>
            <c:numRef>
              <c:f>Hoja1!$B$59:$U$59</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Hoja1!$B$63:$U$63</c:f>
              <c:numCache>
                <c:formatCode>0%</c:formatCode>
                <c:ptCount val="20"/>
                <c:pt idx="0">
                  <c:v>0</c:v>
                </c:pt>
                <c:pt idx="1">
                  <c:v>0</c:v>
                </c:pt>
                <c:pt idx="2">
                  <c:v>0</c:v>
                </c:pt>
                <c:pt idx="3">
                  <c:v>0</c:v>
                </c:pt>
                <c:pt idx="4">
                  <c:v>0</c:v>
                </c:pt>
                <c:pt idx="5">
                  <c:v>0</c:v>
                </c:pt>
                <c:pt idx="6">
                  <c:v>0</c:v>
                </c:pt>
                <c:pt idx="7">
                  <c:v>1.0915144235834544E-2</c:v>
                </c:pt>
                <c:pt idx="8">
                  <c:v>1.3681719987655591E-2</c:v>
                </c:pt>
                <c:pt idx="9">
                  <c:v>1.9258219824353422E-2</c:v>
                </c:pt>
                <c:pt idx="10">
                  <c:v>4.1672805854329358E-2</c:v>
                </c:pt>
                <c:pt idx="11">
                  <c:v>4.7820429407937542E-2</c:v>
                </c:pt>
                <c:pt idx="12">
                  <c:v>4.8554154754651545E-2</c:v>
                </c:pt>
                <c:pt idx="13">
                  <c:v>6.6629810813764373E-2</c:v>
                </c:pt>
                <c:pt idx="14">
                  <c:v>6.8227936696559396E-2</c:v>
                </c:pt>
                <c:pt idx="15">
                  <c:v>0</c:v>
                </c:pt>
                <c:pt idx="16">
                  <c:v>0</c:v>
                </c:pt>
                <c:pt idx="17">
                  <c:v>0</c:v>
                </c:pt>
                <c:pt idx="18">
                  <c:v>0</c:v>
                </c:pt>
                <c:pt idx="19">
                  <c:v>0</c:v>
                </c:pt>
              </c:numCache>
            </c:numRef>
          </c:val>
          <c:smooth val="0"/>
          <c:extLst>
            <c:ext xmlns:c16="http://schemas.microsoft.com/office/drawing/2014/chart" uri="{C3380CC4-5D6E-409C-BE32-E72D297353CC}">
              <c16:uniqueId val="{00000003-C645-40F8-AA62-6FB6BDE7E081}"/>
            </c:ext>
          </c:extLst>
        </c:ser>
        <c:ser>
          <c:idx val="4"/>
          <c:order val="4"/>
          <c:tx>
            <c:strRef>
              <c:f>Hoja1!$A$64</c:f>
              <c:strCache>
                <c:ptCount val="1"/>
                <c:pt idx="0">
                  <c:v>Japón</c:v>
                </c:pt>
              </c:strCache>
            </c:strRef>
          </c:tx>
          <c:spPr>
            <a:ln w="28575" cap="rnd">
              <a:solidFill>
                <a:schemeClr val="accent5"/>
              </a:solidFill>
              <a:round/>
            </a:ln>
            <a:effectLst/>
          </c:spPr>
          <c:marker>
            <c:symbol val="none"/>
          </c:marker>
          <c:cat>
            <c:numRef>
              <c:f>Hoja1!$B$59:$U$59</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Hoja1!$B$64:$U$64</c:f>
              <c:numCache>
                <c:formatCode>0%</c:formatCode>
                <c:ptCount val="20"/>
                <c:pt idx="0">
                  <c:v>0.10816630776875932</c:v>
                </c:pt>
                <c:pt idx="1">
                  <c:v>6.2797117006594086E-2</c:v>
                </c:pt>
                <c:pt idx="2">
                  <c:v>0.11099710284886528</c:v>
                </c:pt>
                <c:pt idx="3">
                  <c:v>4.710601719197708E-2</c:v>
                </c:pt>
                <c:pt idx="4">
                  <c:v>3.9743805831788305E-2</c:v>
                </c:pt>
                <c:pt idx="5">
                  <c:v>0</c:v>
                </c:pt>
                <c:pt idx="6">
                  <c:v>2.0644711968958313E-2</c:v>
                </c:pt>
                <c:pt idx="7">
                  <c:v>0.11342899888319953</c:v>
                </c:pt>
                <c:pt idx="8">
                  <c:v>0.11696327538319103</c:v>
                </c:pt>
                <c:pt idx="9">
                  <c:v>0.16843684223259864</c:v>
                </c:pt>
                <c:pt idx="10">
                  <c:v>3.9413584794459999E-2</c:v>
                </c:pt>
                <c:pt idx="11">
                  <c:v>0.1113322362126373</c:v>
                </c:pt>
                <c:pt idx="12">
                  <c:v>9.8389339332302261E-2</c:v>
                </c:pt>
                <c:pt idx="13">
                  <c:v>0.42609651519339681</c:v>
                </c:pt>
                <c:pt idx="14">
                  <c:v>0.42340092346889963</c:v>
                </c:pt>
                <c:pt idx="15">
                  <c:v>0</c:v>
                </c:pt>
                <c:pt idx="16">
                  <c:v>0</c:v>
                </c:pt>
                <c:pt idx="17">
                  <c:v>0</c:v>
                </c:pt>
                <c:pt idx="18">
                  <c:v>0</c:v>
                </c:pt>
                <c:pt idx="19">
                  <c:v>0</c:v>
                </c:pt>
              </c:numCache>
            </c:numRef>
          </c:val>
          <c:smooth val="0"/>
          <c:extLst>
            <c:ext xmlns:c16="http://schemas.microsoft.com/office/drawing/2014/chart" uri="{C3380CC4-5D6E-409C-BE32-E72D297353CC}">
              <c16:uniqueId val="{00000004-C645-40F8-AA62-6FB6BDE7E081}"/>
            </c:ext>
          </c:extLst>
        </c:ser>
        <c:ser>
          <c:idx val="5"/>
          <c:order val="5"/>
          <c:tx>
            <c:strRef>
              <c:f>Hoja1!$A$65</c:f>
              <c:strCache>
                <c:ptCount val="1"/>
                <c:pt idx="0">
                  <c:v>Otros países </c:v>
                </c:pt>
              </c:strCache>
            </c:strRef>
          </c:tx>
          <c:spPr>
            <a:ln w="28575" cap="rnd">
              <a:solidFill>
                <a:schemeClr val="accent6"/>
              </a:solidFill>
              <a:round/>
            </a:ln>
            <a:effectLst/>
          </c:spPr>
          <c:marker>
            <c:symbol val="none"/>
          </c:marker>
          <c:cat>
            <c:numRef>
              <c:f>Hoja1!$B$59:$U$59</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Hoja1!$B$65:$U$65</c:f>
              <c:numCache>
                <c:formatCode>0%</c:formatCode>
                <c:ptCount val="20"/>
                <c:pt idx="0">
                  <c:v>0</c:v>
                </c:pt>
                <c:pt idx="1">
                  <c:v>0</c:v>
                </c:pt>
                <c:pt idx="2">
                  <c:v>0</c:v>
                </c:pt>
                <c:pt idx="3">
                  <c:v>0</c:v>
                </c:pt>
                <c:pt idx="4">
                  <c:v>0</c:v>
                </c:pt>
                <c:pt idx="5">
                  <c:v>9.1377685071902762E-2</c:v>
                </c:pt>
                <c:pt idx="6">
                  <c:v>0</c:v>
                </c:pt>
                <c:pt idx="7">
                  <c:v>1.2263733485049624E-2</c:v>
                </c:pt>
                <c:pt idx="8">
                  <c:v>7.380927888077358E-3</c:v>
                </c:pt>
                <c:pt idx="9">
                  <c:v>8.5645851982677282E-3</c:v>
                </c:pt>
                <c:pt idx="10">
                  <c:v>3.2758705368105691E-2</c:v>
                </c:pt>
                <c:pt idx="11">
                  <c:v>2.6005587661219336E-2</c:v>
                </c:pt>
                <c:pt idx="12">
                  <c:v>1.1232444423614691E-2</c:v>
                </c:pt>
                <c:pt idx="13">
                  <c:v>4.1077133728890918E-3</c:v>
                </c:pt>
                <c:pt idx="14">
                  <c:v>6.5911711539333026E-3</c:v>
                </c:pt>
                <c:pt idx="15">
                  <c:v>0</c:v>
                </c:pt>
                <c:pt idx="16">
                  <c:v>0</c:v>
                </c:pt>
                <c:pt idx="17">
                  <c:v>0</c:v>
                </c:pt>
                <c:pt idx="18">
                  <c:v>0</c:v>
                </c:pt>
                <c:pt idx="19">
                  <c:v>0</c:v>
                </c:pt>
              </c:numCache>
            </c:numRef>
          </c:val>
          <c:smooth val="0"/>
          <c:extLst>
            <c:ext xmlns:c16="http://schemas.microsoft.com/office/drawing/2014/chart" uri="{C3380CC4-5D6E-409C-BE32-E72D297353CC}">
              <c16:uniqueId val="{00000005-C645-40F8-AA62-6FB6BDE7E081}"/>
            </c:ext>
          </c:extLst>
        </c:ser>
        <c:dLbls>
          <c:showLegendKey val="0"/>
          <c:showVal val="0"/>
          <c:showCatName val="0"/>
          <c:showSerName val="0"/>
          <c:showPercent val="0"/>
          <c:showBubbleSize val="0"/>
        </c:dLbls>
        <c:smooth val="0"/>
        <c:axId val="651256192"/>
        <c:axId val="651254112"/>
      </c:lineChart>
      <c:catAx>
        <c:axId val="651256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651254112"/>
        <c:crosses val="autoZero"/>
        <c:auto val="1"/>
        <c:lblAlgn val="ctr"/>
        <c:lblOffset val="100"/>
        <c:noMultiLvlLbl val="0"/>
      </c:catAx>
      <c:valAx>
        <c:axId val="6512541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651256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s-MX"/>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898844417433047E-2"/>
          <c:y val="7.184846505551927E-2"/>
          <c:w val="0.88730075513949025"/>
          <c:h val="0.54993648328250277"/>
        </c:manualLayout>
      </c:layout>
      <c:lineChart>
        <c:grouping val="standard"/>
        <c:varyColors val="0"/>
        <c:ser>
          <c:idx val="0"/>
          <c:order val="0"/>
          <c:tx>
            <c:strRef>
              <c:f>Hoja1!$A$86</c:f>
              <c:strCache>
                <c:ptCount val="1"/>
                <c:pt idx="0">
                  <c:v>Estados Unidos</c:v>
                </c:pt>
              </c:strCache>
            </c:strRef>
          </c:tx>
          <c:spPr>
            <a:ln w="22225" cap="rnd">
              <a:solidFill>
                <a:schemeClr val="accent1"/>
              </a:solidFill>
              <a:round/>
            </a:ln>
            <a:effectLst/>
          </c:spPr>
          <c:marker>
            <c:symbol val="diamond"/>
            <c:size val="6"/>
            <c:spPr>
              <a:solidFill>
                <a:schemeClr val="accent1"/>
              </a:solidFill>
              <a:ln w="9525">
                <a:solidFill>
                  <a:schemeClr val="accent1"/>
                </a:solidFill>
                <a:round/>
              </a:ln>
              <a:effectLst/>
            </c:spPr>
          </c:marker>
          <c:cat>
            <c:numRef>
              <c:f>Hoja1!$B$85:$U$85</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Hoja1!$B$86:$U$86</c:f>
              <c:numCache>
                <c:formatCode>0%</c:formatCode>
                <c:ptCount val="20"/>
                <c:pt idx="0">
                  <c:v>0.31537689993056089</c:v>
                </c:pt>
                <c:pt idx="1">
                  <c:v>0.25875232774674117</c:v>
                </c:pt>
                <c:pt idx="2">
                  <c:v>0.22386140192379231</c:v>
                </c:pt>
                <c:pt idx="3">
                  <c:v>0.15811688837759449</c:v>
                </c:pt>
                <c:pt idx="4">
                  <c:v>0.14275790020734896</c:v>
                </c:pt>
                <c:pt idx="5">
                  <c:v>0.18002695972035002</c:v>
                </c:pt>
                <c:pt idx="6">
                  <c:v>9.5567228009156568E-2</c:v>
                </c:pt>
                <c:pt idx="7">
                  <c:v>5.309922576791417E-2</c:v>
                </c:pt>
                <c:pt idx="8">
                  <c:v>9.5355409383219139E-2</c:v>
                </c:pt>
                <c:pt idx="9">
                  <c:v>8.6213643971123341E-2</c:v>
                </c:pt>
                <c:pt idx="10">
                  <c:v>0.11132649621178517</c:v>
                </c:pt>
                <c:pt idx="11">
                  <c:v>0.10991097922848665</c:v>
                </c:pt>
                <c:pt idx="12">
                  <c:v>8.6517711082736024E-2</c:v>
                </c:pt>
                <c:pt idx="13">
                  <c:v>4.821487935891379E-2</c:v>
                </c:pt>
                <c:pt idx="14">
                  <c:v>4.2990065351815494E-2</c:v>
                </c:pt>
                <c:pt idx="15">
                  <c:v>5.952488310927731E-2</c:v>
                </c:pt>
                <c:pt idx="16">
                  <c:v>5.6319004275206204E-2</c:v>
                </c:pt>
                <c:pt idx="17">
                  <c:v>5.0478712928041673E-2</c:v>
                </c:pt>
                <c:pt idx="18">
                  <c:v>4.6446803136549544E-2</c:v>
                </c:pt>
                <c:pt idx="19">
                  <c:v>1.6792243370540545E-2</c:v>
                </c:pt>
              </c:numCache>
            </c:numRef>
          </c:val>
          <c:smooth val="0"/>
          <c:extLst>
            <c:ext xmlns:c16="http://schemas.microsoft.com/office/drawing/2014/chart" uri="{C3380CC4-5D6E-409C-BE32-E72D297353CC}">
              <c16:uniqueId val="{00000000-A652-402B-A574-FC42989A098D}"/>
            </c:ext>
          </c:extLst>
        </c:ser>
        <c:ser>
          <c:idx val="1"/>
          <c:order val="1"/>
          <c:tx>
            <c:strRef>
              <c:f>Hoja1!$A$87</c:f>
              <c:strCache>
                <c:ptCount val="1"/>
                <c:pt idx="0">
                  <c:v>Japón</c:v>
                </c:pt>
              </c:strCache>
            </c:strRef>
          </c:tx>
          <c:spPr>
            <a:ln w="22225" cap="rnd">
              <a:solidFill>
                <a:schemeClr val="accent2"/>
              </a:solidFill>
              <a:round/>
            </a:ln>
            <a:effectLst/>
          </c:spPr>
          <c:marker>
            <c:symbol val="square"/>
            <c:size val="6"/>
            <c:spPr>
              <a:solidFill>
                <a:schemeClr val="accent2"/>
              </a:solidFill>
              <a:ln w="9525">
                <a:solidFill>
                  <a:schemeClr val="accent2"/>
                </a:solidFill>
                <a:round/>
              </a:ln>
              <a:effectLst/>
            </c:spPr>
          </c:marker>
          <c:cat>
            <c:numRef>
              <c:f>Hoja1!$B$85:$U$85</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Hoja1!$B$87:$U$87</c:f>
              <c:numCache>
                <c:formatCode>0%</c:formatCode>
                <c:ptCount val="20"/>
                <c:pt idx="0">
                  <c:v>0.20381143430290874</c:v>
                </c:pt>
                <c:pt idx="1">
                  <c:v>0.23230912476722532</c:v>
                </c:pt>
                <c:pt idx="2">
                  <c:v>0.21189350055800607</c:v>
                </c:pt>
                <c:pt idx="3">
                  <c:v>0.30567752807168203</c:v>
                </c:pt>
                <c:pt idx="4">
                  <c:v>0.34840457970737815</c:v>
                </c:pt>
                <c:pt idx="5">
                  <c:v>0.30356188169709153</c:v>
                </c:pt>
                <c:pt idx="6">
                  <c:v>0.2942611750927191</c:v>
                </c:pt>
                <c:pt idx="7">
                  <c:v>0.30063523789831598</c:v>
                </c:pt>
                <c:pt idx="8">
                  <c:v>0.25148770895270189</c:v>
                </c:pt>
                <c:pt idx="9">
                  <c:v>0.19532544526507739</c:v>
                </c:pt>
                <c:pt idx="10">
                  <c:v>0.11955499565286822</c:v>
                </c:pt>
                <c:pt idx="11">
                  <c:v>0.22628420705572042</c:v>
                </c:pt>
                <c:pt idx="12">
                  <c:v>0.18073340975567967</c:v>
                </c:pt>
                <c:pt idx="13">
                  <c:v>0.1906505345301209</c:v>
                </c:pt>
                <c:pt idx="14">
                  <c:v>0.20522961052662428</c:v>
                </c:pt>
                <c:pt idx="15">
                  <c:v>0.23715634339719929</c:v>
                </c:pt>
                <c:pt idx="16">
                  <c:v>0.25718891997063492</c:v>
                </c:pt>
                <c:pt idx="17">
                  <c:v>0.15285449302287299</c:v>
                </c:pt>
                <c:pt idx="18">
                  <c:v>0.11648908516549795</c:v>
                </c:pt>
                <c:pt idx="19">
                  <c:v>6.8318809151151419E-2</c:v>
                </c:pt>
              </c:numCache>
            </c:numRef>
          </c:val>
          <c:smooth val="0"/>
          <c:extLst>
            <c:ext xmlns:c16="http://schemas.microsoft.com/office/drawing/2014/chart" uri="{C3380CC4-5D6E-409C-BE32-E72D297353CC}">
              <c16:uniqueId val="{00000001-A652-402B-A574-FC42989A098D}"/>
            </c:ext>
          </c:extLst>
        </c:ser>
        <c:ser>
          <c:idx val="2"/>
          <c:order val="2"/>
          <c:tx>
            <c:strRef>
              <c:f>Hoja1!$A$88</c:f>
              <c:strCache>
                <c:ptCount val="1"/>
                <c:pt idx="0">
                  <c:v>China</c:v>
                </c:pt>
              </c:strCache>
            </c:strRef>
          </c:tx>
          <c:spPr>
            <a:ln w="22225" cap="rnd">
              <a:solidFill>
                <a:schemeClr val="accent3"/>
              </a:solidFill>
              <a:round/>
            </a:ln>
            <a:effectLst/>
          </c:spPr>
          <c:marker>
            <c:symbol val="triangle"/>
            <c:size val="6"/>
            <c:spPr>
              <a:solidFill>
                <a:schemeClr val="accent3"/>
              </a:solidFill>
              <a:ln w="9525">
                <a:solidFill>
                  <a:schemeClr val="accent3"/>
                </a:solidFill>
                <a:round/>
              </a:ln>
              <a:effectLst/>
            </c:spPr>
          </c:marker>
          <c:cat>
            <c:numRef>
              <c:f>Hoja1!$B$85:$U$85</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Hoja1!$B$88:$U$88</c:f>
              <c:numCache>
                <c:formatCode>0%</c:formatCode>
                <c:ptCount val="20"/>
                <c:pt idx="0">
                  <c:v>0.14137798009412855</c:v>
                </c:pt>
                <c:pt idx="1">
                  <c:v>0.14287044426709231</c:v>
                </c:pt>
                <c:pt idx="2">
                  <c:v>0.10119572726789605</c:v>
                </c:pt>
                <c:pt idx="3">
                  <c:v>0.11939984121068749</c:v>
                </c:pt>
                <c:pt idx="4">
                  <c:v>8.1110032825832179E-2</c:v>
                </c:pt>
                <c:pt idx="5">
                  <c:v>6.7851675843633621E-2</c:v>
                </c:pt>
                <c:pt idx="6">
                  <c:v>6.0999414405621705E-2</c:v>
                </c:pt>
                <c:pt idx="7">
                  <c:v>0.11442323155742412</c:v>
                </c:pt>
                <c:pt idx="8">
                  <c:v>0.14863865447439181</c:v>
                </c:pt>
                <c:pt idx="9">
                  <c:v>0.21765739360683448</c:v>
                </c:pt>
                <c:pt idx="10">
                  <c:v>0.20421316914778473</c:v>
                </c:pt>
                <c:pt idx="11">
                  <c:v>0.17164963182767337</c:v>
                </c:pt>
                <c:pt idx="12">
                  <c:v>0.17448363922669288</c:v>
                </c:pt>
                <c:pt idx="13">
                  <c:v>0.25470229034346403</c:v>
                </c:pt>
                <c:pt idx="14">
                  <c:v>0.29513231544705915</c:v>
                </c:pt>
                <c:pt idx="15">
                  <c:v>0.14526596551683896</c:v>
                </c:pt>
                <c:pt idx="16">
                  <c:v>0.1436956302690357</c:v>
                </c:pt>
                <c:pt idx="17">
                  <c:v>0.25408530114673572</c:v>
                </c:pt>
                <c:pt idx="18">
                  <c:v>0.44210941225374656</c:v>
                </c:pt>
                <c:pt idx="19">
                  <c:v>0.75797264899953876</c:v>
                </c:pt>
              </c:numCache>
            </c:numRef>
          </c:val>
          <c:smooth val="0"/>
          <c:extLst>
            <c:ext xmlns:c16="http://schemas.microsoft.com/office/drawing/2014/chart" uri="{C3380CC4-5D6E-409C-BE32-E72D297353CC}">
              <c16:uniqueId val="{00000002-A652-402B-A574-FC42989A098D}"/>
            </c:ext>
          </c:extLst>
        </c:ser>
        <c:ser>
          <c:idx val="3"/>
          <c:order val="3"/>
          <c:tx>
            <c:strRef>
              <c:f>Hoja1!$A$89</c:f>
              <c:strCache>
                <c:ptCount val="1"/>
                <c:pt idx="0">
                  <c:v>Bélgica</c:v>
                </c:pt>
              </c:strCache>
            </c:strRef>
          </c:tx>
          <c:spPr>
            <a:ln w="22225" cap="rnd">
              <a:solidFill>
                <a:schemeClr val="accent4"/>
              </a:solidFill>
              <a:round/>
            </a:ln>
            <a:effectLst/>
          </c:spPr>
          <c:marker>
            <c:symbol val="x"/>
            <c:size val="6"/>
            <c:spPr>
              <a:noFill/>
              <a:ln w="9525">
                <a:solidFill>
                  <a:schemeClr val="accent4"/>
                </a:solidFill>
                <a:round/>
              </a:ln>
              <a:effectLst/>
            </c:spPr>
          </c:marker>
          <c:cat>
            <c:numRef>
              <c:f>Hoja1!$B$85:$U$85</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Hoja1!$B$89:$U$89</c:f>
              <c:numCache>
                <c:formatCode>0%</c:formatCode>
                <c:ptCount val="20"/>
                <c:pt idx="0">
                  <c:v>0.13431062418023301</c:v>
                </c:pt>
                <c:pt idx="1">
                  <c:v>0.17310454908220271</c:v>
                </c:pt>
                <c:pt idx="2">
                  <c:v>0.22259658819152894</c:v>
                </c:pt>
                <c:pt idx="3">
                  <c:v>0.16898909538700843</c:v>
                </c:pt>
                <c:pt idx="4">
                  <c:v>0.16145112451013147</c:v>
                </c:pt>
                <c:pt idx="5">
                  <c:v>0.12518906075075967</c:v>
                </c:pt>
                <c:pt idx="6">
                  <c:v>0.11334800276826433</c:v>
                </c:pt>
                <c:pt idx="7">
                  <c:v>0.12479036000643279</c:v>
                </c:pt>
                <c:pt idx="8">
                  <c:v>0.10268742683900418</c:v>
                </c:pt>
                <c:pt idx="9">
                  <c:v>0.12312547357552645</c:v>
                </c:pt>
                <c:pt idx="10">
                  <c:v>0.14977199737397753</c:v>
                </c:pt>
                <c:pt idx="11">
                  <c:v>9.2687108473458624E-2</c:v>
                </c:pt>
                <c:pt idx="12">
                  <c:v>0.13472498154033183</c:v>
                </c:pt>
                <c:pt idx="13">
                  <c:v>0.17112400048991305</c:v>
                </c:pt>
                <c:pt idx="14">
                  <c:v>0.12350174369193799</c:v>
                </c:pt>
                <c:pt idx="15">
                  <c:v>0.14113885037032636</c:v>
                </c:pt>
                <c:pt idx="16">
                  <c:v>0.12045669374457202</c:v>
                </c:pt>
                <c:pt idx="17">
                  <c:v>0.11939015177125253</c:v>
                </c:pt>
                <c:pt idx="18">
                  <c:v>7.4164015308971418E-2</c:v>
                </c:pt>
                <c:pt idx="19">
                  <c:v>3.160148842916858E-2</c:v>
                </c:pt>
              </c:numCache>
            </c:numRef>
          </c:val>
          <c:smooth val="0"/>
          <c:extLst>
            <c:ext xmlns:c16="http://schemas.microsoft.com/office/drawing/2014/chart" uri="{C3380CC4-5D6E-409C-BE32-E72D297353CC}">
              <c16:uniqueId val="{00000003-A652-402B-A574-FC42989A098D}"/>
            </c:ext>
          </c:extLst>
        </c:ser>
        <c:ser>
          <c:idx val="4"/>
          <c:order val="4"/>
          <c:tx>
            <c:strRef>
              <c:f>Hoja1!$A$90</c:f>
              <c:strCache>
                <c:ptCount val="1"/>
                <c:pt idx="0">
                  <c:v>Corea del Sur</c:v>
                </c:pt>
              </c:strCache>
            </c:strRef>
          </c:tx>
          <c:spPr>
            <a:ln w="22225" cap="rnd">
              <a:solidFill>
                <a:schemeClr val="accent5"/>
              </a:solidFill>
              <a:round/>
            </a:ln>
            <a:effectLst/>
          </c:spPr>
          <c:marker>
            <c:symbol val="star"/>
            <c:size val="6"/>
            <c:spPr>
              <a:noFill/>
              <a:ln w="9525">
                <a:solidFill>
                  <a:schemeClr val="accent5"/>
                </a:solidFill>
                <a:round/>
              </a:ln>
              <a:effectLst/>
            </c:spPr>
          </c:marker>
          <c:cat>
            <c:numRef>
              <c:f>Hoja1!$B$85:$U$85</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Hoja1!$B$90:$U$90</c:f>
              <c:numCache>
                <c:formatCode>0%</c:formatCode>
                <c:ptCount val="20"/>
                <c:pt idx="0">
                  <c:v>1.7452357071213641E-2</c:v>
                </c:pt>
                <c:pt idx="1">
                  <c:v>3.8294759244479913E-2</c:v>
                </c:pt>
                <c:pt idx="2">
                  <c:v>5.0241802625285645E-2</c:v>
                </c:pt>
                <c:pt idx="3">
                  <c:v>6.781761913249186E-2</c:v>
                </c:pt>
                <c:pt idx="4">
                  <c:v>9.9055528156503383E-2</c:v>
                </c:pt>
                <c:pt idx="5">
                  <c:v>0.13037081039091594</c:v>
                </c:pt>
                <c:pt idx="6">
                  <c:v>0.23774244494525579</c:v>
                </c:pt>
                <c:pt idx="7">
                  <c:v>0.21994968640154386</c:v>
                </c:pt>
                <c:pt idx="8">
                  <c:v>0.23328745720540914</c:v>
                </c:pt>
                <c:pt idx="9">
                  <c:v>0.26598915876333296</c:v>
                </c:pt>
                <c:pt idx="10">
                  <c:v>0.27366081726077468</c:v>
                </c:pt>
                <c:pt idx="11">
                  <c:v>0.2762457412902517</c:v>
                </c:pt>
                <c:pt idx="12">
                  <c:v>0.31692292629595031</c:v>
                </c:pt>
                <c:pt idx="13">
                  <c:v>0.26160262803352408</c:v>
                </c:pt>
                <c:pt idx="14">
                  <c:v>0.2681036251208862</c:v>
                </c:pt>
                <c:pt idx="15">
                  <c:v>0.35832908067183916</c:v>
                </c:pt>
                <c:pt idx="16">
                  <c:v>0.35626358493553606</c:v>
                </c:pt>
                <c:pt idx="17">
                  <c:v>0.38176363898254762</c:v>
                </c:pt>
                <c:pt idx="18">
                  <c:v>0.27977383135439543</c:v>
                </c:pt>
                <c:pt idx="19">
                  <c:v>0.11452616496040005</c:v>
                </c:pt>
              </c:numCache>
            </c:numRef>
          </c:val>
          <c:smooth val="0"/>
          <c:extLst>
            <c:ext xmlns:c16="http://schemas.microsoft.com/office/drawing/2014/chart" uri="{C3380CC4-5D6E-409C-BE32-E72D297353CC}">
              <c16:uniqueId val="{00000004-A652-402B-A574-FC42989A098D}"/>
            </c:ext>
          </c:extLst>
        </c:ser>
        <c:ser>
          <c:idx val="5"/>
          <c:order val="5"/>
          <c:tx>
            <c:strRef>
              <c:f>Hoja1!$A$91</c:f>
              <c:strCache>
                <c:ptCount val="1"/>
                <c:pt idx="0">
                  <c:v>Otros países </c:v>
                </c:pt>
              </c:strCache>
            </c:strRef>
          </c:tx>
          <c:spPr>
            <a:ln w="22225" cap="rnd">
              <a:solidFill>
                <a:schemeClr val="accent6"/>
              </a:solidFill>
              <a:round/>
            </a:ln>
            <a:effectLst/>
          </c:spPr>
          <c:marker>
            <c:symbol val="circle"/>
            <c:size val="6"/>
            <c:spPr>
              <a:solidFill>
                <a:schemeClr val="accent6"/>
              </a:solidFill>
              <a:ln w="9525">
                <a:solidFill>
                  <a:schemeClr val="accent6"/>
                </a:solidFill>
                <a:round/>
              </a:ln>
              <a:effectLst/>
            </c:spPr>
          </c:marker>
          <c:cat>
            <c:numRef>
              <c:f>Hoja1!$B$85:$U$85</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Hoja1!$B$91:$U$91</c:f>
              <c:numCache>
                <c:formatCode>0%</c:formatCode>
                <c:ptCount val="20"/>
                <c:pt idx="0">
                  <c:v>0.18751639533986575</c:v>
                </c:pt>
                <c:pt idx="1">
                  <c:v>0.15465549348230911</c:v>
                </c:pt>
                <c:pt idx="2">
                  <c:v>0.190210979433491</c:v>
                </c:pt>
                <c:pt idx="3">
                  <c:v>0.17999092632499958</c:v>
                </c:pt>
                <c:pt idx="4">
                  <c:v>0.16723144067751669</c:v>
                </c:pt>
                <c:pt idx="5">
                  <c:v>0.19301331992963058</c:v>
                </c:pt>
                <c:pt idx="6">
                  <c:v>0.19806398949479176</c:v>
                </c:pt>
                <c:pt idx="7">
                  <c:v>0.18710800192983668</c:v>
                </c:pt>
                <c:pt idx="8">
                  <c:v>0.16853844533802217</c:v>
                </c:pt>
                <c:pt idx="9">
                  <c:v>0.11169304811943678</c:v>
                </c:pt>
                <c:pt idx="10">
                  <c:v>0.14146808850405437</c:v>
                </c:pt>
                <c:pt idx="11">
                  <c:v>0.12321793603692716</c:v>
                </c:pt>
                <c:pt idx="12">
                  <c:v>0.10662141158328881</c:v>
                </c:pt>
                <c:pt idx="13">
                  <c:v>7.3703480132276525E-2</c:v>
                </c:pt>
                <c:pt idx="14">
                  <c:v>6.5042639861676882E-2</c:v>
                </c:pt>
                <c:pt idx="15">
                  <c:v>5.858593788956943E-2</c:v>
                </c:pt>
                <c:pt idx="16">
                  <c:v>6.6076166805015088E-2</c:v>
                </c:pt>
                <c:pt idx="17">
                  <c:v>4.1424762554272257E-2</c:v>
                </c:pt>
                <c:pt idx="18">
                  <c:v>4.1016852780839094E-2</c:v>
                </c:pt>
                <c:pt idx="19">
                  <c:v>1.0788776981339768E-2</c:v>
                </c:pt>
              </c:numCache>
            </c:numRef>
          </c:val>
          <c:smooth val="0"/>
          <c:extLst>
            <c:ext xmlns:c16="http://schemas.microsoft.com/office/drawing/2014/chart" uri="{C3380CC4-5D6E-409C-BE32-E72D297353CC}">
              <c16:uniqueId val="{00000005-A652-402B-A574-FC42989A098D}"/>
            </c:ext>
          </c:extLst>
        </c:ser>
        <c:dLbls>
          <c:showLegendKey val="0"/>
          <c:showVal val="0"/>
          <c:showCatName val="0"/>
          <c:showSerName val="0"/>
          <c:showPercent val="0"/>
          <c:showBubbleSize val="0"/>
        </c:dLbls>
        <c:marker val="1"/>
        <c:smooth val="0"/>
        <c:axId val="448087344"/>
        <c:axId val="448091088"/>
      </c:lineChart>
      <c:catAx>
        <c:axId val="448087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s-MX"/>
          </a:p>
        </c:txPr>
        <c:crossAx val="448091088"/>
        <c:crosses val="autoZero"/>
        <c:auto val="1"/>
        <c:lblAlgn val="ctr"/>
        <c:lblOffset val="100"/>
        <c:noMultiLvlLbl val="0"/>
      </c:catAx>
      <c:valAx>
        <c:axId val="448091088"/>
        <c:scaling>
          <c:orientation val="minMax"/>
        </c:scaling>
        <c:delete val="0"/>
        <c:axPos val="l"/>
        <c:numFmt formatCode="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448087344"/>
        <c:crosses val="autoZero"/>
        <c:crossBetween val="between"/>
      </c:valAx>
      <c:spPr>
        <a:noFill/>
        <a:ln>
          <a:noFill/>
        </a:ln>
        <a:effectLst/>
      </c:spPr>
    </c:plotArea>
    <c:legend>
      <c:legendPos val="b"/>
      <c:layout>
        <c:manualLayout>
          <c:xMode val="edge"/>
          <c:yMode val="edge"/>
          <c:x val="6.8630302845384722E-4"/>
          <c:y val="0.84904210618349385"/>
          <c:w val="0.99584951881014871"/>
          <c:h val="0.1493066491688538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solidFill>
      <a:schemeClr val="lt1"/>
    </a:solidFill>
    <a:ln w="9525" cap="flat" cmpd="sng" algn="ctr">
      <a:solidFill>
        <a:schemeClr val="tx1"/>
      </a:solidFill>
      <a:round/>
    </a:ln>
    <a:effectLst/>
  </c:spPr>
  <c:txPr>
    <a:bodyPr/>
    <a:lstStyle/>
    <a:p>
      <a:pPr>
        <a:defRPr/>
      </a:pPr>
      <a:endParaRPr lang="es-MX"/>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'2022_X'!$D$2:$D$7</cx:f>
        <cx:lvl ptCount="6">
          <cx:pt idx="0">CHL (85%)</cx:pt>
          <cx:pt idx="1">CHN (7%)</cx:pt>
          <cx:pt idx="2">NLD (2%)</cx:pt>
          <cx:pt idx="3">BEL(2%)</cx:pt>
          <cx:pt idx="4">GBR (1%)</cx:pt>
          <cx:pt idx="5">DEU (1%)</cx:pt>
        </cx:lvl>
      </cx:strDim>
      <cx:numDim type="size">
        <cx:f>'2022_X'!$E$2:$E$7</cx:f>
        <cx:lvl ptCount="6" formatCode="0%">
          <cx:pt idx="0">0.84999999999999998</cx:pt>
          <cx:pt idx="1">0.070000000000000007</cx:pt>
          <cx:pt idx="2">0.02</cx:pt>
          <cx:pt idx="3">0.02</cx:pt>
          <cx:pt idx="4">0.01</cx:pt>
          <cx:pt idx="5">0.01</cx:pt>
        </cx:lvl>
      </cx:numDim>
    </cx:data>
  </cx:chartData>
  <cx:chart>
    <cx:plotArea>
      <cx:plotAreaRegion>
        <cx:series layoutId="treemap" uniqueId="{00B253E5-EA4C-4389-AD26-37BDC8F62C23}">
          <cx:tx>
            <cx:txData>
              <cx:f>'2022_X'!$E$1</cx:f>
              <cx:v>%</cx:v>
            </cx:txData>
          </cx:tx>
          <cx:dataLabels pos="inEnd">
            <cx:visibility seriesName="0" categoryName="1" value="0"/>
          </cx:dataLabels>
          <cx:dataId val="0"/>
          <cx:layoutPr>
            <cx:parentLabelLayout val="overlapping"/>
          </cx:layoutPr>
        </cx:series>
      </cx:plotAreaRegion>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'2022_M'!$D$2:$D$9</cx:f>
        <cx:lvl ptCount="8">
          <cx:pt idx="0">CHN (78%)</cx:pt>
          <cx:pt idx="1">JPN (13)</cx:pt>
          <cx:pt idx="2">NLD (2%)</cx:pt>
          <cx:pt idx="3">USA (2%)</cx:pt>
          <cx:pt idx="4">GBR (2%)</cx:pt>
          <cx:pt idx="5">BEL (1%)</cx:pt>
          <cx:pt idx="6">DEU (1%)</cx:pt>
          <cx:pt idx="7">FRA (1%)</cx:pt>
        </cx:lvl>
      </cx:strDim>
      <cx:numDim type="size">
        <cx:f>'2022_M'!$E$2:$E$9</cx:f>
        <cx:lvl ptCount="8" formatCode="0%">
          <cx:pt idx="0">0.78000000000000003</cx:pt>
          <cx:pt idx="1">0.13</cx:pt>
          <cx:pt idx="2">0.02</cx:pt>
          <cx:pt idx="3">0.02</cx:pt>
          <cx:pt idx="4">0.02</cx:pt>
          <cx:pt idx="5">0.01</cx:pt>
          <cx:pt idx="6">0.01</cx:pt>
          <cx:pt idx="7">0.01</cx:pt>
        </cx:lvl>
      </cx:numDim>
    </cx:data>
  </cx:chartData>
  <cx:chart>
    <cx:plotArea>
      <cx:plotAreaRegion>
        <cx:series layoutId="treemap" uniqueId="{D0DB737F-A831-4FBF-B21B-0F48387BDE0E}">
          <cx:tx>
            <cx:txData>
              <cx:f>'2022_M'!$E$1</cx:f>
              <cx:v>(%)</cx:v>
            </cx:txData>
          </cx:tx>
          <cx:dataLabels pos="inEnd">
            <cx:visibility seriesName="0" categoryName="1" value="0"/>
          </cx:dataLabels>
          <cx:dataId val="0"/>
          <cx:layoutPr>
            <cx:parentLabelLayout val="overlapping"/>
          </cx:layoutPr>
        </cx:series>
      </cx:plotAreaRegion>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900"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400"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900" kern="1200" spc="20" baseline="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342FE-E00B-4FAF-8F73-F722060EBA12}"/>
              </a:ext>
            </a:extLst>
          </p:cNvPr>
          <p:cNvSpPr>
            <a:spLocks noGrp="1"/>
          </p:cNvSpPr>
          <p:nvPr>
            <p:ph type="ctrTitle"/>
          </p:nvPr>
        </p:nvSpPr>
        <p:spPr>
          <a:xfrm>
            <a:off x="482600" y="978408"/>
            <a:ext cx="10506991" cy="2531555"/>
          </a:xfrm>
          <a:prstGeom prst="rect">
            <a:avLst/>
          </a:prstGeom>
        </p:spPr>
        <p:txBody>
          <a:bodyPr anchor="b"/>
          <a:lstStyle>
            <a:lvl1pPr algn="l">
              <a:defRPr sz="6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7C1CCE2-4461-473E-B23C-34C8CCF04B3A}"/>
              </a:ext>
            </a:extLst>
          </p:cNvPr>
          <p:cNvSpPr>
            <a:spLocks noGrp="1"/>
          </p:cNvSpPr>
          <p:nvPr>
            <p:ph type="subTitle" idx="1"/>
          </p:nvPr>
        </p:nvSpPr>
        <p:spPr>
          <a:xfrm>
            <a:off x="482600" y="3602038"/>
            <a:ext cx="10506991" cy="227755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AA551A-CE2F-4E35-A714-B1F04D4B4E8E}"/>
              </a:ext>
            </a:extLst>
          </p:cNvPr>
          <p:cNvSpPr>
            <a:spLocks noGrp="1"/>
          </p:cNvSpPr>
          <p:nvPr>
            <p:ph type="dt" sz="half" idx="10"/>
          </p:nvPr>
        </p:nvSpPr>
        <p:spPr/>
        <p:txBody>
          <a:bodyPr/>
          <a:lstStyle/>
          <a:p>
            <a:fld id="{81B8F32D-D8B6-4B9E-9CBF-DCAC30B7B93D}" type="datetimeFigureOut">
              <a:rPr lang="en-US" smtClean="0"/>
              <a:t>10/20/2023</a:t>
            </a:fld>
            <a:endParaRPr lang="en-US"/>
          </a:p>
        </p:txBody>
      </p:sp>
      <p:sp>
        <p:nvSpPr>
          <p:cNvPr id="5" name="Footer Placeholder 4">
            <a:extLst>
              <a:ext uri="{FF2B5EF4-FFF2-40B4-BE49-F238E27FC236}">
                <a16:creationId xmlns:a16="http://schemas.microsoft.com/office/drawing/2014/main" id="{26B5C907-6594-4DFF-A32B-449C3BA968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76D75-E9DA-4660-AC52-51BA63FCB94D}"/>
              </a:ext>
            </a:extLst>
          </p:cNvPr>
          <p:cNvSpPr>
            <a:spLocks noGrp="1"/>
          </p:cNvSpPr>
          <p:nvPr>
            <p:ph type="sldNum" sz="quarter" idx="12"/>
          </p:nvPr>
        </p:nvSpPr>
        <p:spPr/>
        <p:txBody>
          <a:bodyPr/>
          <a:lstStyle/>
          <a:p>
            <a:fld id="{60553ECD-7F6D-420D-93CA-D8D15EB427AC}" type="slidenum">
              <a:rPr lang="en-US" smtClean="0"/>
              <a:t>‹Nº›</a:t>
            </a:fld>
            <a:endParaRPr lang="en-US"/>
          </a:p>
        </p:txBody>
      </p:sp>
      <p:cxnSp>
        <p:nvCxnSpPr>
          <p:cNvPr id="10" name="Straight Connector 9">
            <a:extLst>
              <a:ext uri="{FF2B5EF4-FFF2-40B4-BE49-F238E27FC236}">
                <a16:creationId xmlns:a16="http://schemas.microsoft.com/office/drawing/2014/main" id="{A2EFA84C-D756-4DC7-AA46-68D776F37FA4}"/>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23992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1999A10-4355-4A13-B008-196B21ABEEAF}"/>
              </a:ext>
              <a:ext uri="{C183D7F6-B498-43B3-948B-1728B52AA6E4}">
                <adec:decorative xmlns:adec="http://schemas.microsoft.com/office/drawing/2017/decorative" val="1"/>
              </a:ext>
            </a:extLst>
          </p:cNvPr>
          <p:cNvSpPr/>
          <p:nvPr/>
        </p:nvSpPr>
        <p:spPr>
          <a:xfrm>
            <a:off x="482600" y="483576"/>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36D448-AFEA-4483-B0E4-002840525CDD}"/>
              </a:ext>
            </a:extLst>
          </p:cNvPr>
          <p:cNvSpPr>
            <a:spLocks noGrp="1"/>
          </p:cNvSpPr>
          <p:nvPr>
            <p:ph type="title"/>
          </p:nvPr>
        </p:nvSpPr>
        <p:spPr>
          <a:xfrm>
            <a:off x="482600" y="978408"/>
            <a:ext cx="10506991" cy="1755263"/>
          </a:xfrm>
          <a:prstGeom prst="rect">
            <a:avLst/>
          </a:prstGeo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F216234-4516-4303-8F60-A8127D89A5E5}"/>
              </a:ext>
            </a:extLst>
          </p:cNvPr>
          <p:cNvSpPr>
            <a:spLocks noGrp="1"/>
          </p:cNvSpPr>
          <p:nvPr>
            <p:ph type="body" orient="vert" idx="1"/>
          </p:nvPr>
        </p:nvSpPr>
        <p:spPr>
          <a:xfrm>
            <a:off x="484192" y="3103131"/>
            <a:ext cx="10506991" cy="30929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46B5D50-A474-462B-A807-DF186B1C2F48}"/>
              </a:ext>
            </a:extLst>
          </p:cNvPr>
          <p:cNvSpPr>
            <a:spLocks noGrp="1"/>
          </p:cNvSpPr>
          <p:nvPr>
            <p:ph type="dt" sz="half" idx="10"/>
          </p:nvPr>
        </p:nvSpPr>
        <p:spPr/>
        <p:txBody>
          <a:bodyPr/>
          <a:lstStyle/>
          <a:p>
            <a:fld id="{81B8F32D-D8B6-4B9E-9CBF-DCAC30B7B93D}" type="datetimeFigureOut">
              <a:rPr lang="en-US" smtClean="0"/>
              <a:t>10/20/2023</a:t>
            </a:fld>
            <a:endParaRPr lang="en-US"/>
          </a:p>
        </p:txBody>
      </p:sp>
      <p:sp>
        <p:nvSpPr>
          <p:cNvPr id="5" name="Footer Placeholder 4">
            <a:extLst>
              <a:ext uri="{FF2B5EF4-FFF2-40B4-BE49-F238E27FC236}">
                <a16:creationId xmlns:a16="http://schemas.microsoft.com/office/drawing/2014/main" id="{F8BF1DAF-2E2D-46ED-AA3E-3D2FE4039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2FC771-EB13-4EB5-A0A2-3968C6ABBD4E}"/>
              </a:ext>
            </a:extLst>
          </p:cNvPr>
          <p:cNvSpPr>
            <a:spLocks noGrp="1"/>
          </p:cNvSpPr>
          <p:nvPr>
            <p:ph type="sldNum" sz="quarter" idx="12"/>
          </p:nvPr>
        </p:nvSpPr>
        <p:spPr/>
        <p:txBody>
          <a:bodyPr/>
          <a:lstStyle/>
          <a:p>
            <a:fld id="{60553ECD-7F6D-420D-93CA-D8D15EB427AC}" type="slidenum">
              <a:rPr lang="en-US" smtClean="0"/>
              <a:t>‹Nº›</a:t>
            </a:fld>
            <a:endParaRPr lang="en-US"/>
          </a:p>
        </p:txBody>
      </p:sp>
      <p:cxnSp>
        <p:nvCxnSpPr>
          <p:cNvPr id="8" name="Straight Connector 7">
            <a:extLst>
              <a:ext uri="{FF2B5EF4-FFF2-40B4-BE49-F238E27FC236}">
                <a16:creationId xmlns:a16="http://schemas.microsoft.com/office/drawing/2014/main" id="{B3B596B8-8230-4695-8D76-F06AFA8156C3}"/>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C53EBF93-5FD9-4F4E-8485-7B937145CD0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74742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B4D06-C7C6-4949-8EB2-F03ED999A2BB}"/>
              </a:ext>
            </a:extLst>
          </p:cNvPr>
          <p:cNvSpPr>
            <a:spLocks noGrp="1"/>
          </p:cNvSpPr>
          <p:nvPr>
            <p:ph type="title" orient="vert"/>
          </p:nvPr>
        </p:nvSpPr>
        <p:spPr>
          <a:xfrm>
            <a:off x="8041710" y="978408"/>
            <a:ext cx="2947881" cy="5124777"/>
          </a:xfrm>
          <a:prstGeom prst="rect">
            <a:avLst/>
          </a:prstGeo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C921B9D-8C11-4176-AF22-89F972E21284}"/>
              </a:ext>
            </a:extLst>
          </p:cNvPr>
          <p:cNvSpPr>
            <a:spLocks noGrp="1"/>
          </p:cNvSpPr>
          <p:nvPr>
            <p:ph type="body" orient="vert" idx="1"/>
          </p:nvPr>
        </p:nvSpPr>
        <p:spPr>
          <a:xfrm>
            <a:off x="484632" y="978408"/>
            <a:ext cx="7256453" cy="51247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AFA9E1C-8E18-4A35-9BD8-427B1D14BB8E}"/>
              </a:ext>
            </a:extLst>
          </p:cNvPr>
          <p:cNvSpPr>
            <a:spLocks noGrp="1"/>
          </p:cNvSpPr>
          <p:nvPr>
            <p:ph type="dt" sz="half" idx="10"/>
          </p:nvPr>
        </p:nvSpPr>
        <p:spPr/>
        <p:txBody>
          <a:bodyPr/>
          <a:lstStyle/>
          <a:p>
            <a:fld id="{81B8F32D-D8B6-4B9E-9CBF-DCAC30B7B93D}" type="datetimeFigureOut">
              <a:rPr lang="en-US" smtClean="0"/>
              <a:t>10/20/2023</a:t>
            </a:fld>
            <a:endParaRPr lang="en-US"/>
          </a:p>
        </p:txBody>
      </p:sp>
      <p:sp>
        <p:nvSpPr>
          <p:cNvPr id="5" name="Footer Placeholder 4">
            <a:extLst>
              <a:ext uri="{FF2B5EF4-FFF2-40B4-BE49-F238E27FC236}">
                <a16:creationId xmlns:a16="http://schemas.microsoft.com/office/drawing/2014/main" id="{2E116CDB-7BB6-4DD2-A626-6DA8E569F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0403B-439E-449F-83B1-799EEC239A20}"/>
              </a:ext>
            </a:extLst>
          </p:cNvPr>
          <p:cNvSpPr>
            <a:spLocks noGrp="1"/>
          </p:cNvSpPr>
          <p:nvPr>
            <p:ph type="sldNum" sz="quarter" idx="12"/>
          </p:nvPr>
        </p:nvSpPr>
        <p:spPr/>
        <p:txBody>
          <a:bodyPr/>
          <a:lstStyle/>
          <a:p>
            <a:fld id="{60553ECD-7F6D-420D-93CA-D8D15EB427AC}" type="slidenum">
              <a:rPr lang="en-US" smtClean="0"/>
              <a:t>‹Nº›</a:t>
            </a:fld>
            <a:endParaRPr lang="en-US"/>
          </a:p>
        </p:txBody>
      </p:sp>
    </p:spTree>
    <p:extLst>
      <p:ext uri="{BB962C8B-B14F-4D97-AF65-F5344CB8AC3E}">
        <p14:creationId xmlns:p14="http://schemas.microsoft.com/office/powerpoint/2010/main" val="3957021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43735-A77F-440D-9448-6AE7C204D377}"/>
              </a:ext>
            </a:extLst>
          </p:cNvPr>
          <p:cNvSpPr>
            <a:spLocks noGrp="1"/>
          </p:cNvSpPr>
          <p:nvPr>
            <p:ph type="title"/>
          </p:nvPr>
        </p:nvSpPr>
        <p:spPr>
          <a:xfrm>
            <a:off x="482600" y="978408"/>
            <a:ext cx="10634472" cy="2157984"/>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276C6EE-D55E-454B-B28C-EC73D1DB4A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A2905-6D2E-4319-9521-61452AB8F996}"/>
              </a:ext>
            </a:extLst>
          </p:cNvPr>
          <p:cNvSpPr>
            <a:spLocks noGrp="1"/>
          </p:cNvSpPr>
          <p:nvPr>
            <p:ph type="dt" sz="half" idx="10"/>
          </p:nvPr>
        </p:nvSpPr>
        <p:spPr/>
        <p:txBody>
          <a:bodyPr/>
          <a:lstStyle/>
          <a:p>
            <a:fld id="{81B8F32D-D8B6-4B9E-9CBF-DCAC30B7B93D}" type="datetimeFigureOut">
              <a:rPr lang="en-US" smtClean="0"/>
              <a:t>10/20/2023</a:t>
            </a:fld>
            <a:endParaRPr lang="en-US"/>
          </a:p>
        </p:txBody>
      </p:sp>
      <p:sp>
        <p:nvSpPr>
          <p:cNvPr id="5" name="Footer Placeholder 4">
            <a:extLst>
              <a:ext uri="{FF2B5EF4-FFF2-40B4-BE49-F238E27FC236}">
                <a16:creationId xmlns:a16="http://schemas.microsoft.com/office/drawing/2014/main" id="{6DAC7550-84E8-49D3-B419-6F5F327DA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AD2C6B-EA5D-4D97-BC84-6C860D536360}"/>
              </a:ext>
            </a:extLst>
          </p:cNvPr>
          <p:cNvSpPr>
            <a:spLocks noGrp="1"/>
          </p:cNvSpPr>
          <p:nvPr>
            <p:ph type="sldNum" sz="quarter" idx="12"/>
          </p:nvPr>
        </p:nvSpPr>
        <p:spPr/>
        <p:txBody>
          <a:bodyPr/>
          <a:lstStyle/>
          <a:p>
            <a:fld id="{60553ECD-7F6D-420D-93CA-D8D15EB427AC}" type="slidenum">
              <a:rPr lang="en-US" smtClean="0"/>
              <a:t>‹Nº›</a:t>
            </a:fld>
            <a:endParaRPr lang="en-US"/>
          </a:p>
        </p:txBody>
      </p:sp>
    </p:spTree>
    <p:extLst>
      <p:ext uri="{BB962C8B-B14F-4D97-AF65-F5344CB8AC3E}">
        <p14:creationId xmlns:p14="http://schemas.microsoft.com/office/powerpoint/2010/main" val="3093516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1B299E6-11CC-4181-86C3-528A13F1F556}"/>
              </a:ext>
              <a:ext uri="{C183D7F6-B498-43B3-948B-1728B52AA6E4}">
                <adec:decorative xmlns:adec="http://schemas.microsoft.com/office/drawing/2017/decorative" val="1"/>
              </a:ext>
            </a:extLst>
          </p:cNvPr>
          <p:cNvSpPr/>
          <p:nvPr/>
        </p:nvSpPr>
        <p:spPr>
          <a:xfrm>
            <a:off x="481007" y="3922232"/>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03473-0A64-4F9F-833B-8D64E39019B1}"/>
              </a:ext>
            </a:extLst>
          </p:cNvPr>
          <p:cNvSpPr>
            <a:spLocks noGrp="1"/>
          </p:cNvSpPr>
          <p:nvPr>
            <p:ph type="title"/>
          </p:nvPr>
        </p:nvSpPr>
        <p:spPr>
          <a:xfrm>
            <a:off x="482600" y="978409"/>
            <a:ext cx="10515600" cy="2716769"/>
          </a:xfrm>
          <a:prstGeom prst="rect">
            <a:avLst/>
          </a:prstGeo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6873736-B424-40F2-B562-6DC10E5EDE4F}"/>
              </a:ext>
            </a:extLst>
          </p:cNvPr>
          <p:cNvSpPr>
            <a:spLocks noGrp="1"/>
          </p:cNvSpPr>
          <p:nvPr>
            <p:ph type="body" idx="1"/>
          </p:nvPr>
        </p:nvSpPr>
        <p:spPr>
          <a:xfrm>
            <a:off x="482600" y="4171445"/>
            <a:ext cx="10515600" cy="1918205"/>
          </a:xfrm>
        </p:spPr>
        <p:txBody>
          <a:bodyPr>
            <a:normAutofit/>
          </a:bodyPr>
          <a:lstStyle>
            <a:lvl1pPr marL="0" indent="0">
              <a:buNone/>
              <a:defRPr lang="en-US" sz="2400" i="1" kern="1200" dirty="0" smtClean="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Date Placeholder 3">
            <a:extLst>
              <a:ext uri="{FF2B5EF4-FFF2-40B4-BE49-F238E27FC236}">
                <a16:creationId xmlns:a16="http://schemas.microsoft.com/office/drawing/2014/main" id="{74348851-37C0-478D-B722-D76C817DC49D}"/>
              </a:ext>
            </a:extLst>
          </p:cNvPr>
          <p:cNvSpPr>
            <a:spLocks noGrp="1"/>
          </p:cNvSpPr>
          <p:nvPr>
            <p:ph type="dt" sz="half" idx="10"/>
          </p:nvPr>
        </p:nvSpPr>
        <p:spPr/>
        <p:txBody>
          <a:bodyPr/>
          <a:lstStyle/>
          <a:p>
            <a:fld id="{81B8F32D-D8B6-4B9E-9CBF-DCAC30B7B93D}" type="datetimeFigureOut">
              <a:rPr lang="en-US" smtClean="0"/>
              <a:t>10/20/2023</a:t>
            </a:fld>
            <a:endParaRPr lang="en-US"/>
          </a:p>
        </p:txBody>
      </p:sp>
      <p:sp>
        <p:nvSpPr>
          <p:cNvPr id="5" name="Footer Placeholder 4">
            <a:extLst>
              <a:ext uri="{FF2B5EF4-FFF2-40B4-BE49-F238E27FC236}">
                <a16:creationId xmlns:a16="http://schemas.microsoft.com/office/drawing/2014/main" id="{263E063E-66CE-4C18-91FA-D14AE052D7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66D3D-FD62-470C-BC3C-A03771A32F60}"/>
              </a:ext>
            </a:extLst>
          </p:cNvPr>
          <p:cNvSpPr>
            <a:spLocks noGrp="1"/>
          </p:cNvSpPr>
          <p:nvPr>
            <p:ph type="sldNum" sz="quarter" idx="12"/>
          </p:nvPr>
        </p:nvSpPr>
        <p:spPr/>
        <p:txBody>
          <a:bodyPr/>
          <a:lstStyle/>
          <a:p>
            <a:fld id="{60553ECD-7F6D-420D-93CA-D8D15EB427AC}" type="slidenum">
              <a:rPr lang="en-US" smtClean="0"/>
              <a:t>‹Nº›</a:t>
            </a:fld>
            <a:endParaRPr lang="en-US"/>
          </a:p>
        </p:txBody>
      </p:sp>
      <p:cxnSp>
        <p:nvCxnSpPr>
          <p:cNvPr id="11" name="Straight Connector 10">
            <a:extLst>
              <a:ext uri="{FF2B5EF4-FFF2-40B4-BE49-F238E27FC236}">
                <a16:creationId xmlns:a16="http://schemas.microsoft.com/office/drawing/2014/main" id="{DDFF0049-0231-4557-A707-569556F0CA83}"/>
              </a:ext>
              <a:ext uri="{C183D7F6-B498-43B3-948B-1728B52AA6E4}">
                <adec:decorative xmlns:adec="http://schemas.microsoft.com/office/drawing/2017/decorative" val="1"/>
              </a:ext>
            </a:extLst>
          </p:cNvPr>
          <p:cNvCxnSpPr>
            <a:cxnSpLocks/>
          </p:cNvCxnSpPr>
          <p:nvPr/>
        </p:nvCxnSpPr>
        <p:spPr>
          <a:xfrm>
            <a:off x="481007" y="3922232"/>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457A0DB1-87C8-4BF4-B2A2-F9CA6ED05AC4}"/>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6C29209-8A8F-48A7-8BA2-AFADA37CBD4F}"/>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11625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166BE9C-AE7C-4C39-9694-C32D6939B965}"/>
              </a:ext>
              <a:ext uri="{C183D7F6-B498-43B3-948B-1728B52AA6E4}">
                <adec:decorative xmlns:adec="http://schemas.microsoft.com/office/drawing/2017/decorative" val="1"/>
              </a:ext>
            </a:extLst>
          </p:cNvPr>
          <p:cNvSpPr/>
          <p:nvPr/>
        </p:nvSpPr>
        <p:spPr>
          <a:xfrm>
            <a:off x="481007" y="483577"/>
            <a:ext cx="11147071" cy="2434824"/>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ACC42C-303A-4BDF-990A-2B07967BC9A9}"/>
              </a:ext>
            </a:extLst>
          </p:cNvPr>
          <p:cNvSpPr>
            <a:spLocks noGrp="1"/>
          </p:cNvSpPr>
          <p:nvPr>
            <p:ph type="title"/>
          </p:nvPr>
        </p:nvSpPr>
        <p:spPr>
          <a:xfrm>
            <a:off x="482599" y="978408"/>
            <a:ext cx="11147071" cy="1755263"/>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C55CEF-353E-4E14-83AD-ACADDC08D943}"/>
              </a:ext>
            </a:extLst>
          </p:cNvPr>
          <p:cNvSpPr>
            <a:spLocks noGrp="1"/>
          </p:cNvSpPr>
          <p:nvPr>
            <p:ph sz="half" idx="1"/>
          </p:nvPr>
        </p:nvSpPr>
        <p:spPr>
          <a:xfrm>
            <a:off x="48260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2E55ECEF-9654-4AC1-BF77-7BC602BBD434}"/>
              </a:ext>
            </a:extLst>
          </p:cNvPr>
          <p:cNvSpPr>
            <a:spLocks noGrp="1"/>
          </p:cNvSpPr>
          <p:nvPr>
            <p:ph sz="half" idx="2"/>
          </p:nvPr>
        </p:nvSpPr>
        <p:spPr>
          <a:xfrm>
            <a:off x="621112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4922FC8-BC06-407B-A82B-DA62B33A1CD4}"/>
              </a:ext>
            </a:extLst>
          </p:cNvPr>
          <p:cNvSpPr>
            <a:spLocks noGrp="1"/>
          </p:cNvSpPr>
          <p:nvPr>
            <p:ph type="dt" sz="half" idx="10"/>
          </p:nvPr>
        </p:nvSpPr>
        <p:spPr/>
        <p:txBody>
          <a:bodyPr/>
          <a:lstStyle/>
          <a:p>
            <a:fld id="{81B8F32D-D8B6-4B9E-9CBF-DCAC30B7B93D}" type="datetimeFigureOut">
              <a:rPr lang="en-US" smtClean="0"/>
              <a:t>10/20/2023</a:t>
            </a:fld>
            <a:endParaRPr lang="en-US"/>
          </a:p>
        </p:txBody>
      </p:sp>
      <p:sp>
        <p:nvSpPr>
          <p:cNvPr id="6" name="Footer Placeholder 5">
            <a:extLst>
              <a:ext uri="{FF2B5EF4-FFF2-40B4-BE49-F238E27FC236}">
                <a16:creationId xmlns:a16="http://schemas.microsoft.com/office/drawing/2014/main" id="{7915B701-4E1F-48AA-8A3C-ED5DD9151E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BCA31-8AC7-46F5-BCAB-41D54DF83D78}"/>
              </a:ext>
            </a:extLst>
          </p:cNvPr>
          <p:cNvSpPr>
            <a:spLocks noGrp="1"/>
          </p:cNvSpPr>
          <p:nvPr>
            <p:ph type="sldNum" sz="quarter" idx="12"/>
          </p:nvPr>
        </p:nvSpPr>
        <p:spPr/>
        <p:txBody>
          <a:bodyPr/>
          <a:lstStyle/>
          <a:p>
            <a:fld id="{60553ECD-7F6D-420D-93CA-D8D15EB427AC}" type="slidenum">
              <a:rPr lang="en-US" smtClean="0"/>
              <a:t>‹Nº›</a:t>
            </a:fld>
            <a:endParaRPr lang="en-US"/>
          </a:p>
        </p:txBody>
      </p:sp>
      <p:cxnSp>
        <p:nvCxnSpPr>
          <p:cNvPr id="9" name="Straight Connector 8">
            <a:extLst>
              <a:ext uri="{FF2B5EF4-FFF2-40B4-BE49-F238E27FC236}">
                <a16:creationId xmlns:a16="http://schemas.microsoft.com/office/drawing/2014/main" id="{21BA86D8-2A29-4A0E-AEA0-39B41C4187DE}"/>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085E13E-918A-4D04-9E84-94148D7C878E}"/>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52472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E892-D975-4DD6-8583-A14DDBE85F0C}"/>
              </a:ext>
            </a:extLst>
          </p:cNvPr>
          <p:cNvSpPr>
            <a:spLocks noGrp="1"/>
          </p:cNvSpPr>
          <p:nvPr>
            <p:ph type="title"/>
          </p:nvPr>
        </p:nvSpPr>
        <p:spPr>
          <a:xfrm>
            <a:off x="484631" y="978407"/>
            <a:ext cx="11145039" cy="1339584"/>
          </a:xfrm>
          <a:prstGeom prst="rect">
            <a:avLst/>
          </a:prstGeom>
        </p:spPr>
        <p:txBody>
          <a:bodyPr anchor="b"/>
          <a:lstStyle/>
          <a:p>
            <a:r>
              <a:rPr lang="en-US"/>
              <a:t>Click to edit Master title style</a:t>
            </a:r>
            <a:endParaRPr lang="en-US" dirty="0"/>
          </a:p>
        </p:txBody>
      </p:sp>
      <p:sp>
        <p:nvSpPr>
          <p:cNvPr id="3" name="Text Placeholder 2">
            <a:extLst>
              <a:ext uri="{FF2B5EF4-FFF2-40B4-BE49-F238E27FC236}">
                <a16:creationId xmlns:a16="http://schemas.microsoft.com/office/drawing/2014/main" id="{7F1F7700-CECC-4881-BE5C-A13CD825B73B}"/>
              </a:ext>
            </a:extLst>
          </p:cNvPr>
          <p:cNvSpPr>
            <a:spLocks noGrp="1"/>
          </p:cNvSpPr>
          <p:nvPr>
            <p:ph type="body" idx="1"/>
          </p:nvPr>
        </p:nvSpPr>
        <p:spPr>
          <a:xfrm>
            <a:off x="484632" y="2500921"/>
            <a:ext cx="5346222" cy="823912"/>
          </a:xfrm>
        </p:spPr>
        <p:txBody>
          <a:bodyPr anchor="b">
            <a:normAutofit/>
          </a:bodyPr>
          <a:lstStyle>
            <a:lvl1pPr marL="0" indent="0">
              <a:buNone/>
              <a:defRPr lang="en-US" sz="2400" b="0" i="1"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Content Placeholder 3">
            <a:extLst>
              <a:ext uri="{FF2B5EF4-FFF2-40B4-BE49-F238E27FC236}">
                <a16:creationId xmlns:a16="http://schemas.microsoft.com/office/drawing/2014/main" id="{4CA50766-520A-44C5-943E-569222B74104}"/>
              </a:ext>
            </a:extLst>
          </p:cNvPr>
          <p:cNvSpPr>
            <a:spLocks noGrp="1"/>
          </p:cNvSpPr>
          <p:nvPr>
            <p:ph sz="half" idx="2"/>
          </p:nvPr>
        </p:nvSpPr>
        <p:spPr>
          <a:xfrm>
            <a:off x="484632" y="3428999"/>
            <a:ext cx="5346222"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72F7E42-976A-4239-8006-D68538D4B71F}"/>
              </a:ext>
            </a:extLst>
          </p:cNvPr>
          <p:cNvSpPr>
            <a:spLocks noGrp="1"/>
          </p:cNvSpPr>
          <p:nvPr>
            <p:ph type="body" sz="quarter" idx="3"/>
          </p:nvPr>
        </p:nvSpPr>
        <p:spPr>
          <a:xfrm>
            <a:off x="6257120" y="2500921"/>
            <a:ext cx="5372551" cy="823912"/>
          </a:xfrm>
        </p:spPr>
        <p:txBody>
          <a:bodyPr anchor="b"/>
          <a:lstStyle>
            <a:lvl1pPr marL="0" indent="0">
              <a:buNone/>
              <a:defRPr lang="en-US" sz="2400" b="0" i="1" kern="120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8CA329-951F-4391-ADC5-7EA320B7782F}"/>
              </a:ext>
            </a:extLst>
          </p:cNvPr>
          <p:cNvSpPr>
            <a:spLocks noGrp="1"/>
          </p:cNvSpPr>
          <p:nvPr>
            <p:ph sz="quarter" idx="4"/>
          </p:nvPr>
        </p:nvSpPr>
        <p:spPr>
          <a:xfrm>
            <a:off x="6257120" y="3428999"/>
            <a:ext cx="5372551"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FBEC22A-DA46-460C-B865-D928C20AE763}"/>
              </a:ext>
            </a:extLst>
          </p:cNvPr>
          <p:cNvSpPr>
            <a:spLocks noGrp="1"/>
          </p:cNvSpPr>
          <p:nvPr>
            <p:ph type="dt" sz="half" idx="10"/>
          </p:nvPr>
        </p:nvSpPr>
        <p:spPr/>
        <p:txBody>
          <a:bodyPr/>
          <a:lstStyle/>
          <a:p>
            <a:fld id="{81B8F32D-D8B6-4B9E-9CBF-DCAC30B7B93D}" type="datetimeFigureOut">
              <a:rPr lang="en-US" smtClean="0"/>
              <a:t>10/20/2023</a:t>
            </a:fld>
            <a:endParaRPr lang="en-US"/>
          </a:p>
        </p:txBody>
      </p:sp>
      <p:sp>
        <p:nvSpPr>
          <p:cNvPr id="8" name="Footer Placeholder 7">
            <a:extLst>
              <a:ext uri="{FF2B5EF4-FFF2-40B4-BE49-F238E27FC236}">
                <a16:creationId xmlns:a16="http://schemas.microsoft.com/office/drawing/2014/main" id="{4EB2D647-42C5-4AB7-BB71-3A44065716E7}"/>
              </a:ext>
            </a:extLst>
          </p:cNvPr>
          <p:cNvSpPr>
            <a:spLocks noGrp="1"/>
          </p:cNvSpPr>
          <p:nvPr>
            <p:ph type="ftr" sz="quarter" idx="11"/>
          </p:nvPr>
        </p:nvSpPr>
        <p:spPr>
          <a:xfrm>
            <a:off x="484632" y="6419088"/>
            <a:ext cx="4114800" cy="365125"/>
          </a:xfrm>
        </p:spPr>
        <p:txBody>
          <a:bodyPr/>
          <a:lstStyle/>
          <a:p>
            <a:endParaRPr lang="en-US"/>
          </a:p>
        </p:txBody>
      </p:sp>
      <p:sp>
        <p:nvSpPr>
          <p:cNvPr id="9" name="Slide Number Placeholder 8">
            <a:extLst>
              <a:ext uri="{FF2B5EF4-FFF2-40B4-BE49-F238E27FC236}">
                <a16:creationId xmlns:a16="http://schemas.microsoft.com/office/drawing/2014/main" id="{590B2B67-714C-46DA-85E5-598B4244D3B0}"/>
              </a:ext>
            </a:extLst>
          </p:cNvPr>
          <p:cNvSpPr>
            <a:spLocks noGrp="1"/>
          </p:cNvSpPr>
          <p:nvPr>
            <p:ph type="sldNum" sz="quarter" idx="12"/>
          </p:nvPr>
        </p:nvSpPr>
        <p:spPr>
          <a:xfrm>
            <a:off x="10989591" y="-7190"/>
            <a:ext cx="640080" cy="365125"/>
          </a:xfrm>
        </p:spPr>
        <p:txBody>
          <a:bodyPr/>
          <a:lstStyle/>
          <a:p>
            <a:fld id="{60553ECD-7F6D-420D-93CA-D8D15EB427AC}" type="slidenum">
              <a:rPr lang="en-US" smtClean="0"/>
              <a:t>‹Nº›</a:t>
            </a:fld>
            <a:endParaRPr lang="en-US"/>
          </a:p>
        </p:txBody>
      </p:sp>
    </p:spTree>
    <p:extLst>
      <p:ext uri="{BB962C8B-B14F-4D97-AF65-F5344CB8AC3E}">
        <p14:creationId xmlns:p14="http://schemas.microsoft.com/office/powerpoint/2010/main" val="2125385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D4B6724-AB30-4E7C-BE2B-ECD94FF1B463}"/>
              </a:ext>
              <a:ext uri="{C183D7F6-B498-43B3-948B-1728B52AA6E4}">
                <adec:decorative xmlns:adec="http://schemas.microsoft.com/office/drawing/2017/decorative" val="1"/>
              </a:ext>
            </a:extLst>
          </p:cNvPr>
          <p:cNvSpPr/>
          <p:nvPr/>
        </p:nvSpPr>
        <p:spPr>
          <a:xfrm>
            <a:off x="481007" y="3933311"/>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1D4BAB-2678-4A19-A575-C47CAF1446E5}"/>
              </a:ext>
            </a:extLst>
          </p:cNvPr>
          <p:cNvSpPr>
            <a:spLocks noGrp="1"/>
          </p:cNvSpPr>
          <p:nvPr>
            <p:ph type="title"/>
          </p:nvPr>
        </p:nvSpPr>
        <p:spPr>
          <a:xfrm>
            <a:off x="482600" y="978408"/>
            <a:ext cx="10634472" cy="2591509"/>
          </a:xfrm>
          <a:prstGeom prst="rect">
            <a:avLst/>
          </a:prstGeom>
        </p:spPr>
        <p:txBody>
          <a:bodyPr anchor="b"/>
          <a:lstStyle/>
          <a:p>
            <a:r>
              <a:rPr lang="en-US"/>
              <a:t>Click to edit Master title style</a:t>
            </a:r>
            <a:endParaRPr lang="en-US" dirty="0"/>
          </a:p>
        </p:txBody>
      </p:sp>
      <p:sp>
        <p:nvSpPr>
          <p:cNvPr id="3" name="Date Placeholder 2">
            <a:extLst>
              <a:ext uri="{FF2B5EF4-FFF2-40B4-BE49-F238E27FC236}">
                <a16:creationId xmlns:a16="http://schemas.microsoft.com/office/drawing/2014/main" id="{4047C89E-0ABD-4FD2-924C-894345ADFED8}"/>
              </a:ext>
            </a:extLst>
          </p:cNvPr>
          <p:cNvSpPr>
            <a:spLocks noGrp="1"/>
          </p:cNvSpPr>
          <p:nvPr>
            <p:ph type="dt" sz="half" idx="10"/>
          </p:nvPr>
        </p:nvSpPr>
        <p:spPr/>
        <p:txBody>
          <a:bodyPr/>
          <a:lstStyle/>
          <a:p>
            <a:fld id="{81B8F32D-D8B6-4B9E-9CBF-DCAC30B7B93D}" type="datetimeFigureOut">
              <a:rPr lang="en-US" smtClean="0"/>
              <a:t>10/20/2023</a:t>
            </a:fld>
            <a:endParaRPr lang="en-US"/>
          </a:p>
        </p:txBody>
      </p:sp>
      <p:sp>
        <p:nvSpPr>
          <p:cNvPr id="4" name="Footer Placeholder 3">
            <a:extLst>
              <a:ext uri="{FF2B5EF4-FFF2-40B4-BE49-F238E27FC236}">
                <a16:creationId xmlns:a16="http://schemas.microsoft.com/office/drawing/2014/main" id="{553026CE-9CC8-403B-88B1-184D16532A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B3D616-3C18-401B-A792-E75149FDFC47}"/>
              </a:ext>
            </a:extLst>
          </p:cNvPr>
          <p:cNvSpPr>
            <a:spLocks noGrp="1"/>
          </p:cNvSpPr>
          <p:nvPr>
            <p:ph type="sldNum" sz="quarter" idx="12"/>
          </p:nvPr>
        </p:nvSpPr>
        <p:spPr/>
        <p:txBody>
          <a:bodyPr/>
          <a:lstStyle/>
          <a:p>
            <a:fld id="{60553ECD-7F6D-420D-93CA-D8D15EB427AC}" type="slidenum">
              <a:rPr lang="en-US" smtClean="0"/>
              <a:t>‹Nº›</a:t>
            </a:fld>
            <a:endParaRPr lang="en-US"/>
          </a:p>
        </p:txBody>
      </p:sp>
      <p:cxnSp>
        <p:nvCxnSpPr>
          <p:cNvPr id="7" name="Straight Connector 6">
            <a:extLst>
              <a:ext uri="{FF2B5EF4-FFF2-40B4-BE49-F238E27FC236}">
                <a16:creationId xmlns:a16="http://schemas.microsoft.com/office/drawing/2014/main" id="{04EC6F70-D800-4067-A36A-5BBFC8018E2D}"/>
              </a:ext>
              <a:ext uri="{C183D7F6-B498-43B3-948B-1728B52AA6E4}">
                <adec:decorative xmlns:adec="http://schemas.microsoft.com/office/drawing/2017/decorative" val="1"/>
              </a:ext>
            </a:extLst>
          </p:cNvPr>
          <p:cNvCxnSpPr>
            <a:cxnSpLocks/>
          </p:cNvCxnSpPr>
          <p:nvPr/>
        </p:nvCxnSpPr>
        <p:spPr>
          <a:xfrm>
            <a:off x="482600" y="393331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42B66CB6-8988-4FBA-8524-726765A5F2AA}"/>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1709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C73F84-0C6B-4EF4-9405-C389824999D4}"/>
              </a:ext>
            </a:extLst>
          </p:cNvPr>
          <p:cNvSpPr>
            <a:spLocks noGrp="1"/>
          </p:cNvSpPr>
          <p:nvPr>
            <p:ph type="dt" sz="half" idx="10"/>
          </p:nvPr>
        </p:nvSpPr>
        <p:spPr/>
        <p:txBody>
          <a:bodyPr/>
          <a:lstStyle/>
          <a:p>
            <a:fld id="{81B8F32D-D8B6-4B9E-9CBF-DCAC30B7B93D}" type="datetimeFigureOut">
              <a:rPr lang="en-US" smtClean="0"/>
              <a:t>10/20/2023</a:t>
            </a:fld>
            <a:endParaRPr lang="en-US"/>
          </a:p>
        </p:txBody>
      </p:sp>
      <p:sp>
        <p:nvSpPr>
          <p:cNvPr id="3" name="Footer Placeholder 2">
            <a:extLst>
              <a:ext uri="{FF2B5EF4-FFF2-40B4-BE49-F238E27FC236}">
                <a16:creationId xmlns:a16="http://schemas.microsoft.com/office/drawing/2014/main" id="{DCCEC807-744E-4C5C-8B15-09AED3E570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FBCB19-9F4B-474C-85C1-4A645A971827}"/>
              </a:ext>
            </a:extLst>
          </p:cNvPr>
          <p:cNvSpPr>
            <a:spLocks noGrp="1"/>
          </p:cNvSpPr>
          <p:nvPr>
            <p:ph type="sldNum" sz="quarter" idx="12"/>
          </p:nvPr>
        </p:nvSpPr>
        <p:spPr/>
        <p:txBody>
          <a:bodyPr/>
          <a:lstStyle/>
          <a:p>
            <a:fld id="{60553ECD-7F6D-420D-93CA-D8D15EB427AC}" type="slidenum">
              <a:rPr lang="en-US" smtClean="0"/>
              <a:t>‹Nº›</a:t>
            </a:fld>
            <a:endParaRPr lang="en-US"/>
          </a:p>
        </p:txBody>
      </p:sp>
    </p:spTree>
    <p:extLst>
      <p:ext uri="{BB962C8B-B14F-4D97-AF65-F5344CB8AC3E}">
        <p14:creationId xmlns:p14="http://schemas.microsoft.com/office/powerpoint/2010/main" val="392254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A88B0-DD6B-449B-AE32-D3192081E76F}"/>
              </a:ext>
            </a:extLst>
          </p:cNvPr>
          <p:cNvSpPr>
            <a:spLocks noGrp="1"/>
          </p:cNvSpPr>
          <p:nvPr>
            <p:ph type="title"/>
          </p:nvPr>
        </p:nvSpPr>
        <p:spPr>
          <a:xfrm>
            <a:off x="484632" y="978408"/>
            <a:ext cx="4287393" cy="2450592"/>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F22ED6-5B69-4B3B-BF96-3A75F2107FA6}"/>
              </a:ext>
            </a:extLst>
          </p:cNvPr>
          <p:cNvSpPr>
            <a:spLocks noGrp="1"/>
          </p:cNvSpPr>
          <p:nvPr>
            <p:ph idx="1"/>
          </p:nvPr>
        </p:nvSpPr>
        <p:spPr>
          <a:xfrm>
            <a:off x="5183187" y="987425"/>
            <a:ext cx="644648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07704043-D45F-440A-A15D-2718A913E05A}"/>
              </a:ext>
            </a:extLst>
          </p:cNvPr>
          <p:cNvSpPr>
            <a:spLocks noGrp="1"/>
          </p:cNvSpPr>
          <p:nvPr>
            <p:ph type="body" sz="half" idx="2"/>
          </p:nvPr>
        </p:nvSpPr>
        <p:spPr>
          <a:xfrm>
            <a:off x="484632" y="3645074"/>
            <a:ext cx="4287393" cy="2223914"/>
          </a:xfrm>
        </p:spPr>
        <p:txBody>
          <a:bodyPr/>
          <a:lstStyle>
            <a:lvl1pPr marL="0" indent="0">
              <a:buNone/>
              <a:defRPr lang="en-US" sz="2400" i="1" kern="1200" dirty="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0072DC-7326-43E7-806C-B690C439E8A8}"/>
              </a:ext>
            </a:extLst>
          </p:cNvPr>
          <p:cNvSpPr>
            <a:spLocks noGrp="1"/>
          </p:cNvSpPr>
          <p:nvPr>
            <p:ph type="dt" sz="half" idx="10"/>
          </p:nvPr>
        </p:nvSpPr>
        <p:spPr/>
        <p:txBody>
          <a:bodyPr/>
          <a:lstStyle/>
          <a:p>
            <a:fld id="{81B8F32D-D8B6-4B9E-9CBF-DCAC30B7B93D}" type="datetimeFigureOut">
              <a:rPr lang="en-US" smtClean="0"/>
              <a:t>10/20/2023</a:t>
            </a:fld>
            <a:endParaRPr lang="en-US"/>
          </a:p>
        </p:txBody>
      </p:sp>
      <p:sp>
        <p:nvSpPr>
          <p:cNvPr id="6" name="Footer Placeholder 5">
            <a:extLst>
              <a:ext uri="{FF2B5EF4-FFF2-40B4-BE49-F238E27FC236}">
                <a16:creationId xmlns:a16="http://schemas.microsoft.com/office/drawing/2014/main" id="{73F89A0F-B8C6-4AA6-A9C4-4A454F4224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57A616-A4F2-4FC5-88DE-B4E6BA542895}"/>
              </a:ext>
            </a:extLst>
          </p:cNvPr>
          <p:cNvSpPr>
            <a:spLocks noGrp="1"/>
          </p:cNvSpPr>
          <p:nvPr>
            <p:ph type="sldNum" sz="quarter" idx="12"/>
          </p:nvPr>
        </p:nvSpPr>
        <p:spPr/>
        <p:txBody>
          <a:bodyPr/>
          <a:lstStyle/>
          <a:p>
            <a:fld id="{60553ECD-7F6D-420D-93CA-D8D15EB427AC}" type="slidenum">
              <a:rPr lang="en-US" smtClean="0"/>
              <a:t>‹Nº›</a:t>
            </a:fld>
            <a:endParaRPr lang="en-US"/>
          </a:p>
        </p:txBody>
      </p:sp>
    </p:spTree>
    <p:extLst>
      <p:ext uri="{BB962C8B-B14F-4D97-AF65-F5344CB8AC3E}">
        <p14:creationId xmlns:p14="http://schemas.microsoft.com/office/powerpoint/2010/main" val="217328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B773D-D007-4687-BA9C-9F229829B5EF}"/>
              </a:ext>
            </a:extLst>
          </p:cNvPr>
          <p:cNvSpPr>
            <a:spLocks noGrp="1"/>
          </p:cNvSpPr>
          <p:nvPr>
            <p:ph type="title"/>
          </p:nvPr>
        </p:nvSpPr>
        <p:spPr>
          <a:xfrm>
            <a:off x="484632" y="978407"/>
            <a:ext cx="4287393" cy="2450593"/>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A3A75FC-78D2-4EF5-884F-11B7BACF799A}"/>
              </a:ext>
            </a:extLst>
          </p:cNvPr>
          <p:cNvSpPr>
            <a:spLocks noGrp="1"/>
          </p:cNvSpPr>
          <p:nvPr>
            <p:ph type="pic" idx="1"/>
          </p:nvPr>
        </p:nvSpPr>
        <p:spPr>
          <a:xfrm>
            <a:off x="5183187" y="987425"/>
            <a:ext cx="644648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D7CE0BB-D335-4391-A23F-194C575CAF8F}"/>
              </a:ext>
            </a:extLst>
          </p:cNvPr>
          <p:cNvSpPr>
            <a:spLocks noGrp="1"/>
          </p:cNvSpPr>
          <p:nvPr>
            <p:ph type="body" sz="half" idx="2"/>
          </p:nvPr>
        </p:nvSpPr>
        <p:spPr>
          <a:xfrm>
            <a:off x="484632" y="3645074"/>
            <a:ext cx="4287393" cy="2223914"/>
          </a:xfrm>
        </p:spPr>
        <p:txBody>
          <a:bodyPr/>
          <a:lstStyle>
            <a:lvl1pPr marL="0" indent="0">
              <a:buNone/>
              <a:defRPr lang="en-US" sz="240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7701E1-B97B-4DA5-B9AD-07B7C12476AE}"/>
              </a:ext>
            </a:extLst>
          </p:cNvPr>
          <p:cNvSpPr>
            <a:spLocks noGrp="1"/>
          </p:cNvSpPr>
          <p:nvPr>
            <p:ph type="dt" sz="half" idx="10"/>
          </p:nvPr>
        </p:nvSpPr>
        <p:spPr/>
        <p:txBody>
          <a:bodyPr/>
          <a:lstStyle/>
          <a:p>
            <a:fld id="{81B8F32D-D8B6-4B9E-9CBF-DCAC30B7B93D}" type="datetimeFigureOut">
              <a:rPr lang="en-US" smtClean="0"/>
              <a:t>10/20/2023</a:t>
            </a:fld>
            <a:endParaRPr lang="en-US"/>
          </a:p>
        </p:txBody>
      </p:sp>
      <p:sp>
        <p:nvSpPr>
          <p:cNvPr id="6" name="Footer Placeholder 5">
            <a:extLst>
              <a:ext uri="{FF2B5EF4-FFF2-40B4-BE49-F238E27FC236}">
                <a16:creationId xmlns:a16="http://schemas.microsoft.com/office/drawing/2014/main" id="{076D9CF8-F42F-4618-9F26-8BFE56487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A2023-1ECA-4A96-BDC7-F7FA4368BE1B}"/>
              </a:ext>
            </a:extLst>
          </p:cNvPr>
          <p:cNvSpPr>
            <a:spLocks noGrp="1"/>
          </p:cNvSpPr>
          <p:nvPr>
            <p:ph type="sldNum" sz="quarter" idx="12"/>
          </p:nvPr>
        </p:nvSpPr>
        <p:spPr/>
        <p:txBody>
          <a:bodyPr/>
          <a:lstStyle/>
          <a:p>
            <a:fld id="{60553ECD-7F6D-420D-93CA-D8D15EB427AC}" type="slidenum">
              <a:rPr lang="en-US" smtClean="0"/>
              <a:t>‹Nº›</a:t>
            </a:fld>
            <a:endParaRPr lang="en-US"/>
          </a:p>
        </p:txBody>
      </p:sp>
    </p:spTree>
    <p:extLst>
      <p:ext uri="{BB962C8B-B14F-4D97-AF65-F5344CB8AC3E}">
        <p14:creationId xmlns:p14="http://schemas.microsoft.com/office/powerpoint/2010/main" val="1104491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87A535-3CAC-46BC-B2B2-3AE83EC3A561}"/>
              </a:ext>
            </a:extLst>
          </p:cNvPr>
          <p:cNvSpPr>
            <a:spLocks noGrp="1"/>
          </p:cNvSpPr>
          <p:nvPr>
            <p:ph type="title"/>
          </p:nvPr>
        </p:nvSpPr>
        <p:spPr>
          <a:xfrm>
            <a:off x="482600" y="978408"/>
            <a:ext cx="10506991" cy="215309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8EBDBD-59EC-46ED-BE79-6D37B531D692}"/>
              </a:ext>
            </a:extLst>
          </p:cNvPr>
          <p:cNvSpPr>
            <a:spLocks noGrp="1"/>
          </p:cNvSpPr>
          <p:nvPr>
            <p:ph type="body" idx="1"/>
          </p:nvPr>
        </p:nvSpPr>
        <p:spPr>
          <a:xfrm>
            <a:off x="482600" y="3306870"/>
            <a:ext cx="10506991" cy="25727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5921F5C-FD3D-42C7-90F4-5ECE6FFCFE7F}"/>
              </a:ext>
            </a:extLst>
          </p:cNvPr>
          <p:cNvSpPr>
            <a:spLocks noGrp="1"/>
          </p:cNvSpPr>
          <p:nvPr>
            <p:ph type="dt" sz="half" idx="2"/>
          </p:nvPr>
        </p:nvSpPr>
        <p:spPr>
          <a:xfrm>
            <a:off x="484632" y="100584"/>
            <a:ext cx="2743200" cy="365125"/>
          </a:xfrm>
          <a:prstGeom prst="rect">
            <a:avLst/>
          </a:prstGeom>
        </p:spPr>
        <p:txBody>
          <a:bodyPr vert="horz" lIns="91440" tIns="45720" rIns="91440" bIns="45720" rtlCol="0" anchor="ctr"/>
          <a:lstStyle>
            <a:lvl1pPr algn="l">
              <a:defRPr sz="900">
                <a:solidFill>
                  <a:schemeClr val="tx1"/>
                </a:solidFill>
              </a:defRPr>
            </a:lvl1pPr>
          </a:lstStyle>
          <a:p>
            <a:fld id="{81B8F32D-D8B6-4B9E-9CBF-DCAC30B7B93D}" type="datetimeFigureOut">
              <a:rPr lang="en-US" smtClean="0"/>
              <a:pPr/>
              <a:t>10/20/2023</a:t>
            </a:fld>
            <a:endParaRPr lang="en-US" dirty="0"/>
          </a:p>
        </p:txBody>
      </p:sp>
      <p:sp>
        <p:nvSpPr>
          <p:cNvPr id="5" name="Footer Placeholder 4">
            <a:extLst>
              <a:ext uri="{FF2B5EF4-FFF2-40B4-BE49-F238E27FC236}">
                <a16:creationId xmlns:a16="http://schemas.microsoft.com/office/drawing/2014/main" id="{0FE63D50-6D0B-4963-97B9-A32AE63235B8}"/>
              </a:ext>
            </a:extLst>
          </p:cNvPr>
          <p:cNvSpPr>
            <a:spLocks noGrp="1"/>
          </p:cNvSpPr>
          <p:nvPr>
            <p:ph type="ftr" sz="quarter" idx="3"/>
          </p:nvPr>
        </p:nvSpPr>
        <p:spPr>
          <a:xfrm>
            <a:off x="484632" y="6419088"/>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826B5E08-CAC3-4C87-B143-5F8956AE905D}"/>
              </a:ext>
            </a:extLst>
          </p:cNvPr>
          <p:cNvSpPr>
            <a:spLocks noGrp="1"/>
          </p:cNvSpPr>
          <p:nvPr>
            <p:ph type="sldNum" sz="quarter" idx="4"/>
          </p:nvPr>
        </p:nvSpPr>
        <p:spPr>
          <a:xfrm>
            <a:off x="10989591" y="100584"/>
            <a:ext cx="640080" cy="365125"/>
          </a:xfrm>
          <a:prstGeom prst="rect">
            <a:avLst/>
          </a:prstGeom>
        </p:spPr>
        <p:txBody>
          <a:bodyPr vert="horz" lIns="91440" tIns="45720" rIns="91440" bIns="45720" rtlCol="0" anchor="ctr"/>
          <a:lstStyle>
            <a:lvl1pPr algn="r">
              <a:defRPr sz="900">
                <a:solidFill>
                  <a:schemeClr val="tx1"/>
                </a:solidFill>
              </a:defRPr>
            </a:lvl1pPr>
          </a:lstStyle>
          <a:p>
            <a:fld id="{60553ECD-7F6D-420D-93CA-D8D15EB427AC}" type="slidenum">
              <a:rPr lang="en-US" smtClean="0"/>
              <a:pPr/>
              <a:t>‹Nº›</a:t>
            </a:fld>
            <a:endParaRPr lang="en-US" dirty="0"/>
          </a:p>
        </p:txBody>
      </p:sp>
      <p:cxnSp>
        <p:nvCxnSpPr>
          <p:cNvPr id="8" name="Straight Connector 7">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81415246"/>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2" r:id="rId6"/>
    <p:sldLayoutId id="2147483717" r:id="rId7"/>
    <p:sldLayoutId id="2147483713" r:id="rId8"/>
    <p:sldLayoutId id="2147483714" r:id="rId9"/>
    <p:sldLayoutId id="2147483715" r:id="rId10"/>
    <p:sldLayoutId id="2147483716" r:id="rId11"/>
  </p:sldLayoutIdLst>
  <p:txStyles>
    <p:title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914400" indent="0" algn="l" defTabSz="914400" rtl="0" eaLnBrk="1" latinLnBrk="0" hangingPunct="1">
        <a:lnSpc>
          <a:spcPct val="10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ea.org/data-and-statistics/data-tools/global-ev-data-explor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a.org/data-and-statistics/data-tools/global-ev-data-explorer" TargetMode="Externa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microsoft.com/office/2014/relationships/chartEx" Target="../charts/chartEx1.xml"/><Relationship Id="rId1" Type="http://schemas.openxmlformats.org/officeDocument/2006/relationships/slideLayout" Target="../slideLayouts/slideLayout2.xml"/><Relationship Id="rId5" Type="http://schemas.openxmlformats.org/officeDocument/2006/relationships/image" Target="../media/image3.png"/><Relationship Id="rId4" Type="http://schemas.microsoft.com/office/2014/relationships/chartEx" Target="../charts/chartEx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E20BB609-EF92-42DB-836C-0699A590B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0FA88D0-E295-4CF3-934C-6423EACEB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oncepto genético abstracto">
            <a:extLst>
              <a:ext uri="{FF2B5EF4-FFF2-40B4-BE49-F238E27FC236}">
                <a16:creationId xmlns:a16="http://schemas.microsoft.com/office/drawing/2014/main" id="{A6F41017-FA02-8368-45E8-EC5F1C5AE0CC}"/>
              </a:ext>
            </a:extLst>
          </p:cNvPr>
          <p:cNvPicPr>
            <a:picLocks noChangeAspect="1"/>
          </p:cNvPicPr>
          <p:nvPr/>
        </p:nvPicPr>
        <p:blipFill rotWithShape="1">
          <a:blip r:embed="rId2">
            <a:alphaModFix amt="40000"/>
          </a:blip>
          <a:srcRect t="24453" r="-1" b="19283"/>
          <a:stretch/>
        </p:blipFill>
        <p:spPr>
          <a:xfrm>
            <a:off x="20" y="10"/>
            <a:ext cx="12188932" cy="6857990"/>
          </a:xfrm>
          <a:prstGeom prst="rect">
            <a:avLst/>
          </a:prstGeom>
        </p:spPr>
      </p:pic>
      <p:sp>
        <p:nvSpPr>
          <p:cNvPr id="2" name="Título 1">
            <a:extLst>
              <a:ext uri="{FF2B5EF4-FFF2-40B4-BE49-F238E27FC236}">
                <a16:creationId xmlns:a16="http://schemas.microsoft.com/office/drawing/2014/main" id="{BE84AF87-25F7-CEA3-2D7E-5EE08DD51B89}"/>
              </a:ext>
            </a:extLst>
          </p:cNvPr>
          <p:cNvSpPr>
            <a:spLocks noGrp="1"/>
          </p:cNvSpPr>
          <p:nvPr>
            <p:ph type="ctrTitle"/>
          </p:nvPr>
        </p:nvSpPr>
        <p:spPr>
          <a:xfrm>
            <a:off x="482599" y="732031"/>
            <a:ext cx="8462617" cy="3253081"/>
          </a:xfrm>
        </p:spPr>
        <p:txBody>
          <a:bodyPr anchor="t">
            <a:normAutofit/>
          </a:bodyPr>
          <a:lstStyle/>
          <a:p>
            <a:pPr>
              <a:lnSpc>
                <a:spcPct val="90000"/>
              </a:lnSpc>
            </a:pPr>
            <a:r>
              <a:rPr lang="es-MX" sz="5000" dirty="0">
                <a:solidFill>
                  <a:srgbClr val="FFFFFF"/>
                </a:solidFill>
              </a:rPr>
              <a:t>El litio en Sudamérica: una interpretación geopolítica</a:t>
            </a:r>
          </a:p>
        </p:txBody>
      </p:sp>
      <p:sp>
        <p:nvSpPr>
          <p:cNvPr id="3" name="Subtítulo 2">
            <a:extLst>
              <a:ext uri="{FF2B5EF4-FFF2-40B4-BE49-F238E27FC236}">
                <a16:creationId xmlns:a16="http://schemas.microsoft.com/office/drawing/2014/main" id="{93A9580B-2192-D58D-F3F0-B0C5A9AFD14C}"/>
              </a:ext>
            </a:extLst>
          </p:cNvPr>
          <p:cNvSpPr>
            <a:spLocks noGrp="1"/>
          </p:cNvSpPr>
          <p:nvPr>
            <p:ph type="subTitle" idx="1"/>
          </p:nvPr>
        </p:nvSpPr>
        <p:spPr>
          <a:xfrm>
            <a:off x="6596565" y="4201721"/>
            <a:ext cx="4986084" cy="1949813"/>
          </a:xfrm>
        </p:spPr>
        <p:txBody>
          <a:bodyPr anchor="b">
            <a:normAutofit/>
          </a:bodyPr>
          <a:lstStyle/>
          <a:p>
            <a:pPr algn="r"/>
            <a:r>
              <a:rPr lang="es-MX" dirty="0">
                <a:solidFill>
                  <a:srgbClr val="FFFFFF"/>
                </a:solidFill>
              </a:rPr>
              <a:t>Alfredo Pérez López</a:t>
            </a:r>
          </a:p>
        </p:txBody>
      </p:sp>
      <p:cxnSp>
        <p:nvCxnSpPr>
          <p:cNvPr id="28" name="Straight Connector 27">
            <a:extLst>
              <a:ext uri="{FF2B5EF4-FFF2-40B4-BE49-F238E27FC236}">
                <a16:creationId xmlns:a16="http://schemas.microsoft.com/office/drawing/2014/main" id="{8F4E56A8-93D5-4BE3-AE61-84677331AD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BD492A0C-1773-477B-83B5-C707CB0577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91102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8F77B1-77FE-AF6F-D737-B4653BD1F9D1}"/>
              </a:ext>
            </a:extLst>
          </p:cNvPr>
          <p:cNvSpPr>
            <a:spLocks noGrp="1"/>
          </p:cNvSpPr>
          <p:nvPr>
            <p:ph type="title"/>
          </p:nvPr>
        </p:nvSpPr>
        <p:spPr>
          <a:xfrm>
            <a:off x="556145" y="977900"/>
            <a:ext cx="10634472" cy="1349795"/>
          </a:xfrm>
        </p:spPr>
        <p:txBody>
          <a:bodyPr/>
          <a:lstStyle/>
          <a:p>
            <a:pPr algn="ctr"/>
            <a:r>
              <a:rPr lang="es-MX" sz="2800" b="1" dirty="0">
                <a:effectLst/>
                <a:latin typeface="Arial" panose="020B0604020202020204" pitchFamily="34" charset="0"/>
                <a:ea typeface="Calibri" panose="020F0502020204030204" pitchFamily="34" charset="0"/>
              </a:rPr>
              <a:t>Gráfica 7 y 8. Porcentaje de participación </a:t>
            </a:r>
            <a:r>
              <a:rPr lang="es-MX" sz="2800" b="1" dirty="0">
                <a:latin typeface="Arial" panose="020B0604020202020204" pitchFamily="34" charset="0"/>
                <a:ea typeface="Calibri" panose="020F0502020204030204" pitchFamily="34" charset="0"/>
              </a:rPr>
              <a:t>en </a:t>
            </a:r>
            <a:r>
              <a:rPr lang="es-MX" sz="2800" b="1" dirty="0">
                <a:effectLst/>
                <a:latin typeface="Arial" panose="020B0604020202020204" pitchFamily="34" charset="0"/>
                <a:ea typeface="Calibri" panose="020F0502020204030204" pitchFamily="34" charset="0"/>
              </a:rPr>
              <a:t>importadores de carbonato de litio de Argentina, Chile (% de participación del valor total en miles de dólares), 2003-2022</a:t>
            </a:r>
            <a:br>
              <a:rPr lang="es-MX" sz="2800" dirty="0"/>
            </a:br>
            <a:endParaRPr lang="es-MX" sz="2800" dirty="0"/>
          </a:p>
        </p:txBody>
      </p:sp>
      <p:graphicFrame>
        <p:nvGraphicFramePr>
          <p:cNvPr id="4" name="Marcador de contenido 3">
            <a:extLst>
              <a:ext uri="{FF2B5EF4-FFF2-40B4-BE49-F238E27FC236}">
                <a16:creationId xmlns:a16="http://schemas.microsoft.com/office/drawing/2014/main" id="{1277D264-6E34-C8C8-2823-BB2CB64D78A1}"/>
              </a:ext>
            </a:extLst>
          </p:cNvPr>
          <p:cNvGraphicFramePr>
            <a:graphicFrameLocks noGrp="1"/>
          </p:cNvGraphicFramePr>
          <p:nvPr>
            <p:ph idx="1"/>
            <p:extLst>
              <p:ext uri="{D42A27DB-BD31-4B8C-83A1-F6EECF244321}">
                <p14:modId xmlns:p14="http://schemas.microsoft.com/office/powerpoint/2010/main" val="2545169845"/>
              </p:ext>
            </p:extLst>
          </p:nvPr>
        </p:nvGraphicFramePr>
        <p:xfrm>
          <a:off x="482601" y="2560320"/>
          <a:ext cx="5613399" cy="33197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áfico 4">
            <a:extLst>
              <a:ext uri="{FF2B5EF4-FFF2-40B4-BE49-F238E27FC236}">
                <a16:creationId xmlns:a16="http://schemas.microsoft.com/office/drawing/2014/main" id="{C2F09BDF-0A91-2476-C85A-DE828B6429B4}"/>
              </a:ext>
            </a:extLst>
          </p:cNvPr>
          <p:cNvGraphicFramePr/>
          <p:nvPr>
            <p:extLst>
              <p:ext uri="{D42A27DB-BD31-4B8C-83A1-F6EECF244321}">
                <p14:modId xmlns:p14="http://schemas.microsoft.com/office/powerpoint/2010/main" val="4200776501"/>
              </p:ext>
            </p:extLst>
          </p:nvPr>
        </p:nvGraphicFramePr>
        <p:xfrm>
          <a:off x="6096000" y="2559812"/>
          <a:ext cx="5596711" cy="3319780"/>
        </p:xfrm>
        <a:graphic>
          <a:graphicData uri="http://schemas.openxmlformats.org/drawingml/2006/chart">
            <c:chart xmlns:c="http://schemas.openxmlformats.org/drawingml/2006/chart" xmlns:r="http://schemas.openxmlformats.org/officeDocument/2006/relationships" r:id="rId3"/>
          </a:graphicData>
        </a:graphic>
      </p:graphicFrame>
      <p:sp>
        <p:nvSpPr>
          <p:cNvPr id="7" name="CuadroTexto 6">
            <a:extLst>
              <a:ext uri="{FF2B5EF4-FFF2-40B4-BE49-F238E27FC236}">
                <a16:creationId xmlns:a16="http://schemas.microsoft.com/office/drawing/2014/main" id="{F54227DB-F347-40DA-CDF7-40E697F751A2}"/>
              </a:ext>
            </a:extLst>
          </p:cNvPr>
          <p:cNvSpPr txBox="1"/>
          <p:nvPr/>
        </p:nvSpPr>
        <p:spPr>
          <a:xfrm>
            <a:off x="259982" y="5927043"/>
            <a:ext cx="11226798" cy="369332"/>
          </a:xfrm>
          <a:prstGeom prst="rect">
            <a:avLst/>
          </a:prstGeom>
          <a:noFill/>
        </p:spPr>
        <p:txBody>
          <a:bodyPr wrap="square">
            <a:spAutoFit/>
          </a:bodyPr>
          <a:lstStyle/>
          <a:p>
            <a:r>
              <a:rPr lang="es-MX" sz="1800" dirty="0">
                <a:effectLst/>
                <a:latin typeface="Arial" panose="020B0604020202020204" pitchFamily="34" charset="0"/>
                <a:ea typeface="Calibri" panose="020F0502020204030204" pitchFamily="34" charset="0"/>
              </a:rPr>
              <a:t>Fuente: elaboración propia en base a datos de TRADEMAP. Código de producto: 283691, carbonato de litio.</a:t>
            </a:r>
            <a:endParaRPr lang="es-MX" dirty="0"/>
          </a:p>
        </p:txBody>
      </p:sp>
    </p:spTree>
    <p:extLst>
      <p:ext uri="{BB962C8B-B14F-4D97-AF65-F5344CB8AC3E}">
        <p14:creationId xmlns:p14="http://schemas.microsoft.com/office/powerpoint/2010/main" val="1866104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F60720-6885-A74E-9DCE-7D6EEAC281D3}"/>
              </a:ext>
            </a:extLst>
          </p:cNvPr>
          <p:cNvSpPr>
            <a:spLocks noGrp="1"/>
          </p:cNvSpPr>
          <p:nvPr>
            <p:ph type="title"/>
          </p:nvPr>
        </p:nvSpPr>
        <p:spPr>
          <a:xfrm>
            <a:off x="610081" y="436673"/>
            <a:ext cx="10634472" cy="802117"/>
          </a:xfrm>
        </p:spPr>
        <p:txBody>
          <a:bodyPr/>
          <a:lstStyle/>
          <a:p>
            <a:r>
              <a:rPr lang="es-MX" sz="3600" dirty="0"/>
              <a:t>Reflexiones finales </a:t>
            </a:r>
          </a:p>
        </p:txBody>
      </p:sp>
      <p:sp>
        <p:nvSpPr>
          <p:cNvPr id="3" name="Marcador de contenido 2">
            <a:extLst>
              <a:ext uri="{FF2B5EF4-FFF2-40B4-BE49-F238E27FC236}">
                <a16:creationId xmlns:a16="http://schemas.microsoft.com/office/drawing/2014/main" id="{330C654A-777A-B672-19D3-6DC39DDDE3A6}"/>
              </a:ext>
            </a:extLst>
          </p:cNvPr>
          <p:cNvSpPr>
            <a:spLocks noGrp="1"/>
          </p:cNvSpPr>
          <p:nvPr>
            <p:ph idx="1"/>
          </p:nvPr>
        </p:nvSpPr>
        <p:spPr>
          <a:xfrm>
            <a:off x="482600" y="1378634"/>
            <a:ext cx="10506991" cy="4500957"/>
          </a:xfrm>
        </p:spPr>
        <p:txBody>
          <a:bodyPr/>
          <a:lstStyle/>
          <a:p>
            <a:pPr marL="457200" indent="-457200">
              <a:buAutoNum type="arabicPeriod"/>
            </a:pPr>
            <a:r>
              <a:rPr lang="es-MX" dirty="0"/>
              <a:t>Como están aprovechando los países del triángulo del litio los cambios en la economía internacional en referencia a la transición energética</a:t>
            </a:r>
          </a:p>
          <a:p>
            <a:pPr marL="457200" indent="-457200">
              <a:buAutoNum type="arabicPeriod"/>
            </a:pPr>
            <a:r>
              <a:rPr lang="es-MX" dirty="0"/>
              <a:t>Cual es el papel del gobierno para poder desarrollar la industria tecnológica del litio en Sudamérica </a:t>
            </a:r>
          </a:p>
          <a:p>
            <a:pPr marL="457200" indent="-457200">
              <a:buAutoNum type="arabicPeriod"/>
            </a:pPr>
            <a:r>
              <a:rPr lang="es-MX" dirty="0"/>
              <a:t>Como aprovechar la movilidad de inversión extranjera directa extractiva para detonar la actividad productiva</a:t>
            </a:r>
          </a:p>
          <a:p>
            <a:pPr marL="457200" indent="-457200">
              <a:buAutoNum type="arabicPeriod"/>
            </a:pPr>
            <a:r>
              <a:rPr lang="es-MX" dirty="0"/>
              <a:t>Que tan importante es el litio para un proyecto nacional de desarrollo que permita producir mercancías de mayor valor agregado</a:t>
            </a:r>
          </a:p>
          <a:p>
            <a:pPr marL="457200" indent="-457200">
              <a:buAutoNum type="arabicPeriod"/>
            </a:pPr>
            <a:endParaRPr lang="es-MX" dirty="0"/>
          </a:p>
          <a:p>
            <a:pPr marL="457200" indent="-457200">
              <a:buAutoNum type="arabicPeriod"/>
            </a:pPr>
            <a:endParaRPr lang="es-MX" dirty="0"/>
          </a:p>
        </p:txBody>
      </p:sp>
    </p:spTree>
    <p:extLst>
      <p:ext uri="{BB962C8B-B14F-4D97-AF65-F5344CB8AC3E}">
        <p14:creationId xmlns:p14="http://schemas.microsoft.com/office/powerpoint/2010/main" val="2662954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1288DC0-ACA2-C513-70C3-A345B940CB0A}"/>
              </a:ext>
            </a:extLst>
          </p:cNvPr>
          <p:cNvSpPr>
            <a:spLocks noGrp="1"/>
          </p:cNvSpPr>
          <p:nvPr>
            <p:ph idx="1"/>
          </p:nvPr>
        </p:nvSpPr>
        <p:spPr>
          <a:xfrm>
            <a:off x="468532" y="815927"/>
            <a:ext cx="10506991" cy="4571296"/>
          </a:xfrm>
        </p:spPr>
        <p:txBody>
          <a:bodyPr>
            <a:normAutofit/>
          </a:bodyPr>
          <a:lstStyle/>
          <a:p>
            <a:endParaRPr lang="es-MX" sz="2000" dirty="0">
              <a:effectLst/>
              <a:latin typeface="Arial" panose="020B0604020202020204" pitchFamily="34" charset="0"/>
              <a:ea typeface="Calibri" panose="020F0502020204030204" pitchFamily="34" charset="0"/>
            </a:endParaRPr>
          </a:p>
          <a:p>
            <a:pPr algn="just"/>
            <a:r>
              <a:rPr lang="es-MX" sz="2000" dirty="0">
                <a:effectLst/>
                <a:latin typeface="Arial" panose="020B0604020202020204" pitchFamily="34" charset="0"/>
                <a:ea typeface="Calibri" panose="020F0502020204030204" pitchFamily="34" charset="0"/>
              </a:rPr>
              <a:t>La </a:t>
            </a:r>
            <a:r>
              <a:rPr lang="es-MX" sz="2000" b="1" dirty="0">
                <a:effectLst/>
                <a:latin typeface="Arial" panose="020B0604020202020204" pitchFamily="34" charset="0"/>
                <a:ea typeface="Calibri" panose="020F0502020204030204" pitchFamily="34" charset="0"/>
              </a:rPr>
              <a:t>geopolítica</a:t>
            </a:r>
            <a:r>
              <a:rPr lang="es-MX" sz="2000" dirty="0">
                <a:effectLst/>
                <a:latin typeface="Arial" panose="020B0604020202020204" pitchFamily="34" charset="0"/>
                <a:ea typeface="Calibri" panose="020F0502020204030204" pitchFamily="34" charset="0"/>
              </a:rPr>
              <a:t> designa en la práctica todo lo relacionado con las rivalidades por el poder o la influencia sobre determinados territorios y sus poblaciones: rivalidades entre poderes políticos de todo tipo y rivalidades por el control o el dominio de territorios de mayor o menor extensión (Yves Lacoste: 2008).</a:t>
            </a:r>
          </a:p>
          <a:p>
            <a:pPr algn="just"/>
            <a:r>
              <a:rPr lang="es-MX" sz="2000" dirty="0">
                <a:latin typeface="Arial" panose="020B0604020202020204" pitchFamily="34" charset="0"/>
              </a:rPr>
              <a:t>Los cambios en la economía internacional en referencia a la “transición energética” promueve una fuerte competencia por acaparar la producción de las mercancías de mayor valor agregado. En relación con la demanda de recursos naturales, la reproducción global del sistema capitalista refuerza la relación de interdependencia entre los países desarrollados y en desarrollo. La pregunta que surge a este argumento es </a:t>
            </a:r>
            <a:r>
              <a:rPr lang="es-MX" sz="2000" b="1" dirty="0">
                <a:latin typeface="Arial" panose="020B0604020202020204" pitchFamily="34" charset="0"/>
              </a:rPr>
              <a:t>¿Cómo pueden los países en desarrollo del triángulo del litio sobrepasar las limitantes políticas y económicas para desarrollar una actividad productiva de mayor valor agregado?</a:t>
            </a:r>
            <a:endParaRPr lang="es-MX" sz="2800" b="1" dirty="0"/>
          </a:p>
        </p:txBody>
      </p:sp>
    </p:spTree>
    <p:extLst>
      <p:ext uri="{BB962C8B-B14F-4D97-AF65-F5344CB8AC3E}">
        <p14:creationId xmlns:p14="http://schemas.microsoft.com/office/powerpoint/2010/main" val="2906066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7440EC-C428-BEE2-DA96-CCB634AE7F32}"/>
              </a:ext>
            </a:extLst>
          </p:cNvPr>
          <p:cNvSpPr>
            <a:spLocks noGrp="1"/>
          </p:cNvSpPr>
          <p:nvPr>
            <p:ph type="title"/>
          </p:nvPr>
        </p:nvSpPr>
        <p:spPr>
          <a:xfrm>
            <a:off x="196948" y="387565"/>
            <a:ext cx="11521439" cy="737850"/>
          </a:xfrm>
        </p:spPr>
        <p:txBody>
          <a:bodyPr/>
          <a:lstStyle/>
          <a:p>
            <a:pPr algn="ctr"/>
            <a:r>
              <a:rPr lang="es-MX" sz="2800" b="1" dirty="0"/>
              <a:t>Tabla 1. Ventas de vehículos eléctricos por país</a:t>
            </a:r>
          </a:p>
        </p:txBody>
      </p:sp>
      <p:graphicFrame>
        <p:nvGraphicFramePr>
          <p:cNvPr id="4" name="Marcador de contenido 3">
            <a:extLst>
              <a:ext uri="{FF2B5EF4-FFF2-40B4-BE49-F238E27FC236}">
                <a16:creationId xmlns:a16="http://schemas.microsoft.com/office/drawing/2014/main" id="{E25B8CF9-5294-A7DE-3782-48717723311E}"/>
              </a:ext>
            </a:extLst>
          </p:cNvPr>
          <p:cNvGraphicFramePr>
            <a:graphicFrameLocks noGrp="1"/>
          </p:cNvGraphicFramePr>
          <p:nvPr>
            <p:ph idx="1"/>
            <p:extLst>
              <p:ext uri="{D42A27DB-BD31-4B8C-83A1-F6EECF244321}">
                <p14:modId xmlns:p14="http://schemas.microsoft.com/office/powerpoint/2010/main" val="2344819201"/>
              </p:ext>
            </p:extLst>
          </p:nvPr>
        </p:nvGraphicFramePr>
        <p:xfrm>
          <a:off x="2377440" y="1223889"/>
          <a:ext cx="6625883" cy="4656210"/>
        </p:xfrm>
        <a:graphic>
          <a:graphicData uri="http://schemas.openxmlformats.org/drawingml/2006/table">
            <a:tbl>
              <a:tblPr firstRow="1" firstCol="1" bandRow="1">
                <a:tableStyleId>{5C22544A-7EE6-4342-B048-85BDC9FD1C3A}</a:tableStyleId>
              </a:tblPr>
              <a:tblGrid>
                <a:gridCol w="2121483">
                  <a:extLst>
                    <a:ext uri="{9D8B030D-6E8A-4147-A177-3AD203B41FA5}">
                      <a16:colId xmlns:a16="http://schemas.microsoft.com/office/drawing/2014/main" val="2092795935"/>
                    </a:ext>
                  </a:extLst>
                </a:gridCol>
                <a:gridCol w="1305914">
                  <a:extLst>
                    <a:ext uri="{9D8B030D-6E8A-4147-A177-3AD203B41FA5}">
                      <a16:colId xmlns:a16="http://schemas.microsoft.com/office/drawing/2014/main" val="4255502990"/>
                    </a:ext>
                  </a:extLst>
                </a:gridCol>
                <a:gridCol w="2063944">
                  <a:extLst>
                    <a:ext uri="{9D8B030D-6E8A-4147-A177-3AD203B41FA5}">
                      <a16:colId xmlns:a16="http://schemas.microsoft.com/office/drawing/2014/main" val="1277347731"/>
                    </a:ext>
                  </a:extLst>
                </a:gridCol>
                <a:gridCol w="1134542">
                  <a:extLst>
                    <a:ext uri="{9D8B030D-6E8A-4147-A177-3AD203B41FA5}">
                      <a16:colId xmlns:a16="http://schemas.microsoft.com/office/drawing/2014/main" val="429509763"/>
                    </a:ext>
                  </a:extLst>
                </a:gridCol>
              </a:tblGrid>
              <a:tr h="310414">
                <a:tc>
                  <a:txBody>
                    <a:bodyPr/>
                    <a:lstStyle/>
                    <a:p>
                      <a:pPr algn="ctr">
                        <a:lnSpc>
                          <a:spcPct val="150000"/>
                        </a:lnSpc>
                        <a:spcAft>
                          <a:spcPts val="800"/>
                        </a:spcAft>
                      </a:pPr>
                      <a:r>
                        <a:rPr lang="es-MX" sz="1400" dirty="0">
                          <a:effectLst/>
                        </a:rPr>
                        <a:t>País</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lnSpc>
                          <a:spcPct val="150000"/>
                        </a:lnSpc>
                        <a:spcAft>
                          <a:spcPts val="800"/>
                        </a:spcAft>
                      </a:pPr>
                      <a:r>
                        <a:rPr lang="es-MX" sz="1400">
                          <a:effectLst/>
                        </a:rPr>
                        <a:t>Ventas</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T w="12700" cap="flat" cmpd="sng" algn="ctr">
                      <a:solidFill>
                        <a:schemeClr val="tx1"/>
                      </a:solidFill>
                      <a:prstDash val="solid"/>
                      <a:round/>
                      <a:headEnd type="none" w="med" len="med"/>
                      <a:tailEnd type="none" w="med" len="med"/>
                    </a:lnT>
                  </a:tcPr>
                </a:tc>
                <a:tc>
                  <a:txBody>
                    <a:bodyPr/>
                    <a:lstStyle/>
                    <a:p>
                      <a:pPr algn="ctr">
                        <a:lnSpc>
                          <a:spcPct val="150000"/>
                        </a:lnSpc>
                        <a:spcAft>
                          <a:spcPts val="800"/>
                        </a:spcAft>
                      </a:pPr>
                      <a:r>
                        <a:rPr lang="es-MX" sz="1400">
                          <a:effectLst/>
                        </a:rPr>
                        <a:t>País</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T w="12700" cap="flat" cmpd="sng" algn="ctr">
                      <a:solidFill>
                        <a:schemeClr val="tx1"/>
                      </a:solidFill>
                      <a:prstDash val="solid"/>
                      <a:round/>
                      <a:headEnd type="none" w="med" len="med"/>
                      <a:tailEnd type="none" w="med" len="med"/>
                    </a:lnT>
                  </a:tcPr>
                </a:tc>
                <a:tc>
                  <a:txBody>
                    <a:bodyPr/>
                    <a:lstStyle/>
                    <a:p>
                      <a:pPr algn="ctr">
                        <a:lnSpc>
                          <a:spcPct val="150000"/>
                        </a:lnSpc>
                        <a:spcAft>
                          <a:spcPts val="800"/>
                        </a:spcAft>
                      </a:pPr>
                      <a:r>
                        <a:rPr lang="es-MX" sz="1400">
                          <a:effectLst/>
                        </a:rPr>
                        <a:t>Ventas</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18763691"/>
                  </a:ext>
                </a:extLst>
              </a:tr>
              <a:tr h="310414">
                <a:tc>
                  <a:txBody>
                    <a:bodyPr/>
                    <a:lstStyle/>
                    <a:p>
                      <a:pPr>
                        <a:lnSpc>
                          <a:spcPct val="150000"/>
                        </a:lnSpc>
                        <a:spcAft>
                          <a:spcPts val="800"/>
                        </a:spcAft>
                      </a:pPr>
                      <a:r>
                        <a:rPr lang="es-MX" sz="1400">
                          <a:effectLst/>
                        </a:rPr>
                        <a:t>China</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L w="12700" cap="flat" cmpd="sng" algn="ctr">
                      <a:solidFill>
                        <a:schemeClr val="tx1"/>
                      </a:solidFill>
                      <a:prstDash val="solid"/>
                      <a:round/>
                      <a:headEnd type="none" w="med" len="med"/>
                      <a:tailEnd type="none" w="med" len="med"/>
                    </a:lnL>
                  </a:tcPr>
                </a:tc>
                <a:tc>
                  <a:txBody>
                    <a:bodyPr/>
                    <a:lstStyle/>
                    <a:p>
                      <a:pPr algn="r">
                        <a:lnSpc>
                          <a:spcPct val="150000"/>
                        </a:lnSpc>
                        <a:spcAft>
                          <a:spcPts val="800"/>
                        </a:spcAft>
                      </a:pPr>
                      <a:r>
                        <a:rPr lang="es-MX" sz="1400">
                          <a:effectLst/>
                        </a:rPr>
                        <a:t>3300000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nSpc>
                          <a:spcPct val="150000"/>
                        </a:lnSpc>
                        <a:spcAft>
                          <a:spcPts val="800"/>
                        </a:spcAft>
                      </a:pPr>
                      <a:r>
                        <a:rPr lang="es-MX" sz="1400">
                          <a:effectLst/>
                        </a:rPr>
                        <a:t>Suiza</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gn="r">
                        <a:lnSpc>
                          <a:spcPct val="150000"/>
                        </a:lnSpc>
                        <a:spcAft>
                          <a:spcPts val="800"/>
                        </a:spcAft>
                      </a:pPr>
                      <a:r>
                        <a:rPr lang="es-MX" sz="1400">
                          <a:effectLst/>
                        </a:rPr>
                        <a:t>54000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09718249"/>
                  </a:ext>
                </a:extLst>
              </a:tr>
              <a:tr h="310414">
                <a:tc>
                  <a:txBody>
                    <a:bodyPr/>
                    <a:lstStyle/>
                    <a:p>
                      <a:pPr>
                        <a:lnSpc>
                          <a:spcPct val="150000"/>
                        </a:lnSpc>
                        <a:spcAft>
                          <a:spcPts val="800"/>
                        </a:spcAft>
                      </a:pPr>
                      <a:r>
                        <a:rPr lang="es-MX" sz="1400">
                          <a:effectLst/>
                        </a:rPr>
                        <a:t>Alemania</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L w="12700" cap="flat" cmpd="sng" algn="ctr">
                      <a:solidFill>
                        <a:schemeClr val="tx1"/>
                      </a:solidFill>
                      <a:prstDash val="solid"/>
                      <a:round/>
                      <a:headEnd type="none" w="med" len="med"/>
                      <a:tailEnd type="none" w="med" len="med"/>
                    </a:lnL>
                  </a:tcPr>
                </a:tc>
                <a:tc>
                  <a:txBody>
                    <a:bodyPr/>
                    <a:lstStyle/>
                    <a:p>
                      <a:pPr algn="r">
                        <a:lnSpc>
                          <a:spcPct val="150000"/>
                        </a:lnSpc>
                        <a:spcAft>
                          <a:spcPts val="800"/>
                        </a:spcAft>
                      </a:pPr>
                      <a:r>
                        <a:rPr lang="es-MX" sz="1400">
                          <a:effectLst/>
                        </a:rPr>
                        <a:t>690000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nSpc>
                          <a:spcPct val="150000"/>
                        </a:lnSpc>
                        <a:spcAft>
                          <a:spcPts val="800"/>
                        </a:spcAft>
                      </a:pPr>
                      <a:r>
                        <a:rPr lang="es-MX" sz="1400">
                          <a:effectLst/>
                        </a:rPr>
                        <a:t>Japón</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gn="r">
                        <a:lnSpc>
                          <a:spcPct val="150000"/>
                        </a:lnSpc>
                        <a:spcAft>
                          <a:spcPts val="800"/>
                        </a:spcAft>
                      </a:pPr>
                      <a:r>
                        <a:rPr lang="es-MX" sz="1400">
                          <a:effectLst/>
                        </a:rPr>
                        <a:t>45000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6563872"/>
                  </a:ext>
                </a:extLst>
              </a:tr>
              <a:tr h="310414">
                <a:tc>
                  <a:txBody>
                    <a:bodyPr/>
                    <a:lstStyle/>
                    <a:p>
                      <a:pPr>
                        <a:lnSpc>
                          <a:spcPct val="150000"/>
                        </a:lnSpc>
                        <a:spcAft>
                          <a:spcPts val="800"/>
                        </a:spcAft>
                      </a:pPr>
                      <a:r>
                        <a:rPr lang="es-MX" sz="1400">
                          <a:effectLst/>
                        </a:rPr>
                        <a:t>Estados Unidos </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L w="12700" cap="flat" cmpd="sng" algn="ctr">
                      <a:solidFill>
                        <a:schemeClr val="tx1"/>
                      </a:solidFill>
                      <a:prstDash val="solid"/>
                      <a:round/>
                      <a:headEnd type="none" w="med" len="med"/>
                      <a:tailEnd type="none" w="med" len="med"/>
                    </a:lnL>
                  </a:tcPr>
                </a:tc>
                <a:tc>
                  <a:txBody>
                    <a:bodyPr/>
                    <a:lstStyle/>
                    <a:p>
                      <a:pPr algn="r">
                        <a:lnSpc>
                          <a:spcPct val="150000"/>
                        </a:lnSpc>
                        <a:spcAft>
                          <a:spcPts val="800"/>
                        </a:spcAft>
                      </a:pPr>
                      <a:r>
                        <a:rPr lang="es-MX" sz="1400">
                          <a:effectLst/>
                        </a:rPr>
                        <a:t>630000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nSpc>
                          <a:spcPct val="150000"/>
                        </a:lnSpc>
                        <a:spcAft>
                          <a:spcPts val="800"/>
                        </a:spcAft>
                      </a:pPr>
                      <a:r>
                        <a:rPr lang="es-MX" sz="1400">
                          <a:effectLst/>
                        </a:rPr>
                        <a:t>Finlandia </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gn="r">
                        <a:lnSpc>
                          <a:spcPct val="150000"/>
                        </a:lnSpc>
                        <a:spcAft>
                          <a:spcPts val="800"/>
                        </a:spcAft>
                      </a:pPr>
                      <a:r>
                        <a:rPr lang="es-MX" sz="1400">
                          <a:effectLst/>
                        </a:rPr>
                        <a:t>30000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22216457"/>
                  </a:ext>
                </a:extLst>
              </a:tr>
              <a:tr h="310414">
                <a:tc>
                  <a:txBody>
                    <a:bodyPr/>
                    <a:lstStyle/>
                    <a:p>
                      <a:pPr>
                        <a:lnSpc>
                          <a:spcPct val="150000"/>
                        </a:lnSpc>
                        <a:spcAft>
                          <a:spcPts val="800"/>
                        </a:spcAft>
                      </a:pPr>
                      <a:r>
                        <a:rPr lang="es-MX" sz="1400">
                          <a:effectLst/>
                        </a:rPr>
                        <a:t>Francia</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L w="12700" cap="flat" cmpd="sng" algn="ctr">
                      <a:solidFill>
                        <a:schemeClr val="tx1"/>
                      </a:solidFill>
                      <a:prstDash val="solid"/>
                      <a:round/>
                      <a:headEnd type="none" w="med" len="med"/>
                      <a:tailEnd type="none" w="med" len="med"/>
                    </a:lnL>
                  </a:tcPr>
                </a:tc>
                <a:tc>
                  <a:txBody>
                    <a:bodyPr/>
                    <a:lstStyle/>
                    <a:p>
                      <a:pPr algn="r">
                        <a:lnSpc>
                          <a:spcPct val="150000"/>
                        </a:lnSpc>
                        <a:spcAft>
                          <a:spcPts val="800"/>
                        </a:spcAft>
                      </a:pPr>
                      <a:r>
                        <a:rPr lang="es-MX" sz="1400">
                          <a:effectLst/>
                        </a:rPr>
                        <a:t>310000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nSpc>
                          <a:spcPct val="150000"/>
                        </a:lnSpc>
                        <a:spcAft>
                          <a:spcPts val="800"/>
                        </a:spcAft>
                      </a:pPr>
                      <a:r>
                        <a:rPr lang="es-MX" sz="1400">
                          <a:effectLst/>
                        </a:rPr>
                        <a:t>Portugal </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gn="r">
                        <a:lnSpc>
                          <a:spcPct val="150000"/>
                        </a:lnSpc>
                        <a:spcAft>
                          <a:spcPts val="800"/>
                        </a:spcAft>
                      </a:pPr>
                      <a:r>
                        <a:rPr lang="es-MX" sz="1400">
                          <a:effectLst/>
                        </a:rPr>
                        <a:t>29000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45012702"/>
                  </a:ext>
                </a:extLst>
              </a:tr>
              <a:tr h="310414">
                <a:tc>
                  <a:txBody>
                    <a:bodyPr/>
                    <a:lstStyle/>
                    <a:p>
                      <a:pPr>
                        <a:lnSpc>
                          <a:spcPct val="150000"/>
                        </a:lnSpc>
                        <a:spcAft>
                          <a:spcPts val="800"/>
                        </a:spcAft>
                      </a:pPr>
                      <a:r>
                        <a:rPr lang="es-MX" sz="1400">
                          <a:effectLst/>
                        </a:rPr>
                        <a:t>Reino Unido </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L w="12700" cap="flat" cmpd="sng" algn="ctr">
                      <a:solidFill>
                        <a:schemeClr val="tx1"/>
                      </a:solidFill>
                      <a:prstDash val="solid"/>
                      <a:round/>
                      <a:headEnd type="none" w="med" len="med"/>
                      <a:tailEnd type="none" w="med" len="med"/>
                    </a:lnL>
                  </a:tcPr>
                </a:tc>
                <a:tc>
                  <a:txBody>
                    <a:bodyPr/>
                    <a:lstStyle/>
                    <a:p>
                      <a:pPr algn="r">
                        <a:lnSpc>
                          <a:spcPct val="150000"/>
                        </a:lnSpc>
                        <a:spcAft>
                          <a:spcPts val="800"/>
                        </a:spcAft>
                      </a:pPr>
                      <a:r>
                        <a:rPr lang="es-MX" sz="1400">
                          <a:effectLst/>
                        </a:rPr>
                        <a:t>310000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nSpc>
                          <a:spcPct val="150000"/>
                        </a:lnSpc>
                        <a:spcAft>
                          <a:spcPts val="800"/>
                        </a:spcAft>
                      </a:pPr>
                      <a:r>
                        <a:rPr lang="es-MX" sz="1400">
                          <a:effectLst/>
                        </a:rPr>
                        <a:t>Australia</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gn="r">
                        <a:lnSpc>
                          <a:spcPct val="150000"/>
                        </a:lnSpc>
                        <a:spcAft>
                          <a:spcPts val="800"/>
                        </a:spcAft>
                      </a:pPr>
                      <a:r>
                        <a:rPr lang="es-MX" sz="1400">
                          <a:effectLst/>
                        </a:rPr>
                        <a:t>20400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14056899"/>
                  </a:ext>
                </a:extLst>
              </a:tr>
              <a:tr h="310414">
                <a:tc>
                  <a:txBody>
                    <a:bodyPr/>
                    <a:lstStyle/>
                    <a:p>
                      <a:pPr>
                        <a:lnSpc>
                          <a:spcPct val="150000"/>
                        </a:lnSpc>
                        <a:spcAft>
                          <a:spcPts val="800"/>
                        </a:spcAft>
                      </a:pPr>
                      <a:r>
                        <a:rPr lang="es-MX" sz="1400">
                          <a:effectLst/>
                        </a:rPr>
                        <a:t>Noruega</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L w="12700" cap="flat" cmpd="sng" algn="ctr">
                      <a:solidFill>
                        <a:schemeClr val="tx1"/>
                      </a:solidFill>
                      <a:prstDash val="solid"/>
                      <a:round/>
                      <a:headEnd type="none" w="med" len="med"/>
                      <a:tailEnd type="none" w="med" len="med"/>
                    </a:lnL>
                  </a:tcPr>
                </a:tc>
                <a:tc>
                  <a:txBody>
                    <a:bodyPr/>
                    <a:lstStyle/>
                    <a:p>
                      <a:pPr algn="r">
                        <a:lnSpc>
                          <a:spcPct val="150000"/>
                        </a:lnSpc>
                        <a:spcAft>
                          <a:spcPts val="800"/>
                        </a:spcAft>
                      </a:pPr>
                      <a:r>
                        <a:rPr lang="es-MX" sz="1400">
                          <a:effectLst/>
                        </a:rPr>
                        <a:t>148000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nSpc>
                          <a:spcPct val="150000"/>
                        </a:lnSpc>
                        <a:spcAft>
                          <a:spcPts val="800"/>
                        </a:spcAft>
                      </a:pPr>
                      <a:r>
                        <a:rPr lang="es-MX" sz="1400">
                          <a:effectLst/>
                        </a:rPr>
                        <a:t>Polonia</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gn="r">
                        <a:lnSpc>
                          <a:spcPct val="150000"/>
                        </a:lnSpc>
                        <a:spcAft>
                          <a:spcPts val="800"/>
                        </a:spcAft>
                      </a:pPr>
                      <a:r>
                        <a:rPr lang="es-MX" sz="1400">
                          <a:effectLst/>
                        </a:rPr>
                        <a:t>17800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92488907"/>
                  </a:ext>
                </a:extLst>
              </a:tr>
              <a:tr h="310414">
                <a:tc>
                  <a:txBody>
                    <a:bodyPr/>
                    <a:lstStyle/>
                    <a:p>
                      <a:pPr>
                        <a:lnSpc>
                          <a:spcPct val="150000"/>
                        </a:lnSpc>
                        <a:spcAft>
                          <a:spcPts val="800"/>
                        </a:spcAft>
                      </a:pPr>
                      <a:r>
                        <a:rPr lang="es-MX" sz="1400">
                          <a:effectLst/>
                        </a:rPr>
                        <a:t>Italia</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L w="12700" cap="flat" cmpd="sng" algn="ctr">
                      <a:solidFill>
                        <a:schemeClr val="tx1"/>
                      </a:solidFill>
                      <a:prstDash val="solid"/>
                      <a:round/>
                      <a:headEnd type="none" w="med" len="med"/>
                      <a:tailEnd type="none" w="med" len="med"/>
                    </a:lnL>
                  </a:tcPr>
                </a:tc>
                <a:tc>
                  <a:txBody>
                    <a:bodyPr/>
                    <a:lstStyle/>
                    <a:p>
                      <a:pPr algn="r">
                        <a:lnSpc>
                          <a:spcPct val="150000"/>
                        </a:lnSpc>
                        <a:spcAft>
                          <a:spcPts val="800"/>
                        </a:spcAft>
                      </a:pPr>
                      <a:r>
                        <a:rPr lang="es-MX" sz="1400">
                          <a:effectLst/>
                        </a:rPr>
                        <a:t>138000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nSpc>
                          <a:spcPct val="150000"/>
                        </a:lnSpc>
                        <a:spcAft>
                          <a:spcPts val="800"/>
                        </a:spcAft>
                      </a:pPr>
                      <a:r>
                        <a:rPr lang="es-MX" sz="1400">
                          <a:effectLst/>
                        </a:rPr>
                        <a:t>India</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gn="r">
                        <a:lnSpc>
                          <a:spcPct val="150000"/>
                        </a:lnSpc>
                        <a:spcAft>
                          <a:spcPts val="800"/>
                        </a:spcAft>
                      </a:pPr>
                      <a:r>
                        <a:rPr lang="es-MX" sz="1400">
                          <a:effectLst/>
                        </a:rPr>
                        <a:t>12041</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84937685"/>
                  </a:ext>
                </a:extLst>
              </a:tr>
              <a:tr h="310414">
                <a:tc>
                  <a:txBody>
                    <a:bodyPr/>
                    <a:lstStyle/>
                    <a:p>
                      <a:pPr>
                        <a:lnSpc>
                          <a:spcPct val="150000"/>
                        </a:lnSpc>
                        <a:spcAft>
                          <a:spcPts val="800"/>
                        </a:spcAft>
                      </a:pPr>
                      <a:r>
                        <a:rPr lang="es-MX" sz="1400">
                          <a:effectLst/>
                        </a:rPr>
                        <a:t>Suecia</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L w="12700" cap="flat" cmpd="sng" algn="ctr">
                      <a:solidFill>
                        <a:schemeClr val="tx1"/>
                      </a:solidFill>
                      <a:prstDash val="solid"/>
                      <a:round/>
                      <a:headEnd type="none" w="med" len="med"/>
                      <a:tailEnd type="none" w="med" len="med"/>
                    </a:lnL>
                  </a:tcPr>
                </a:tc>
                <a:tc>
                  <a:txBody>
                    <a:bodyPr/>
                    <a:lstStyle/>
                    <a:p>
                      <a:pPr algn="r">
                        <a:lnSpc>
                          <a:spcPct val="150000"/>
                        </a:lnSpc>
                        <a:spcAft>
                          <a:spcPts val="800"/>
                        </a:spcAft>
                      </a:pPr>
                      <a:r>
                        <a:rPr lang="es-MX" sz="1400">
                          <a:effectLst/>
                        </a:rPr>
                        <a:t>136000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nSpc>
                          <a:spcPct val="150000"/>
                        </a:lnSpc>
                        <a:spcAft>
                          <a:spcPts val="800"/>
                        </a:spcAft>
                      </a:pPr>
                      <a:r>
                        <a:rPr lang="es-MX" sz="1400">
                          <a:effectLst/>
                        </a:rPr>
                        <a:t>Nueva Zelanda</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gn="r">
                        <a:lnSpc>
                          <a:spcPct val="150000"/>
                        </a:lnSpc>
                        <a:spcAft>
                          <a:spcPts val="800"/>
                        </a:spcAft>
                      </a:pPr>
                      <a:r>
                        <a:rPr lang="es-MX" sz="1400">
                          <a:effectLst/>
                        </a:rPr>
                        <a:t>10300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85234732"/>
                  </a:ext>
                </a:extLst>
              </a:tr>
              <a:tr h="310414">
                <a:tc>
                  <a:txBody>
                    <a:bodyPr/>
                    <a:lstStyle/>
                    <a:p>
                      <a:pPr>
                        <a:lnSpc>
                          <a:spcPct val="150000"/>
                        </a:lnSpc>
                        <a:spcAft>
                          <a:spcPts val="800"/>
                        </a:spcAft>
                      </a:pPr>
                      <a:r>
                        <a:rPr lang="es-MX" sz="1400">
                          <a:effectLst/>
                        </a:rPr>
                        <a:t>Países Bajos</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L w="12700" cap="flat" cmpd="sng" algn="ctr">
                      <a:solidFill>
                        <a:schemeClr val="tx1"/>
                      </a:solidFill>
                      <a:prstDash val="solid"/>
                      <a:round/>
                      <a:headEnd type="none" w="med" len="med"/>
                      <a:tailEnd type="none" w="med" len="med"/>
                    </a:lnL>
                  </a:tcPr>
                </a:tc>
                <a:tc>
                  <a:txBody>
                    <a:bodyPr/>
                    <a:lstStyle/>
                    <a:p>
                      <a:pPr algn="r">
                        <a:lnSpc>
                          <a:spcPct val="150000"/>
                        </a:lnSpc>
                        <a:spcAft>
                          <a:spcPts val="800"/>
                        </a:spcAft>
                      </a:pPr>
                      <a:r>
                        <a:rPr lang="es-MX" sz="1400">
                          <a:effectLst/>
                        </a:rPr>
                        <a:t>94000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nSpc>
                          <a:spcPct val="150000"/>
                        </a:lnSpc>
                        <a:spcAft>
                          <a:spcPts val="800"/>
                        </a:spcAft>
                      </a:pPr>
                      <a:r>
                        <a:rPr lang="es-MX" sz="1400">
                          <a:effectLst/>
                        </a:rPr>
                        <a:t>Islandia</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gn="r">
                        <a:lnSpc>
                          <a:spcPct val="150000"/>
                        </a:lnSpc>
                        <a:spcAft>
                          <a:spcPts val="800"/>
                        </a:spcAft>
                      </a:pPr>
                      <a:r>
                        <a:rPr lang="es-MX" sz="1400">
                          <a:effectLst/>
                        </a:rPr>
                        <a:t>9200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20789880"/>
                  </a:ext>
                </a:extLst>
              </a:tr>
              <a:tr h="310414">
                <a:tc>
                  <a:txBody>
                    <a:bodyPr/>
                    <a:lstStyle/>
                    <a:p>
                      <a:pPr>
                        <a:lnSpc>
                          <a:spcPct val="150000"/>
                        </a:lnSpc>
                        <a:spcAft>
                          <a:spcPts val="800"/>
                        </a:spcAft>
                      </a:pPr>
                      <a:r>
                        <a:rPr lang="es-MX" sz="1400">
                          <a:effectLst/>
                        </a:rPr>
                        <a:t>Corea de Sur</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L w="12700" cap="flat" cmpd="sng" algn="ctr">
                      <a:solidFill>
                        <a:schemeClr val="tx1"/>
                      </a:solidFill>
                      <a:prstDash val="solid"/>
                      <a:round/>
                      <a:headEnd type="none" w="med" len="med"/>
                      <a:tailEnd type="none" w="med" len="med"/>
                    </a:lnL>
                  </a:tcPr>
                </a:tc>
                <a:tc>
                  <a:txBody>
                    <a:bodyPr/>
                    <a:lstStyle/>
                    <a:p>
                      <a:pPr algn="r">
                        <a:lnSpc>
                          <a:spcPct val="150000"/>
                        </a:lnSpc>
                        <a:spcAft>
                          <a:spcPts val="800"/>
                        </a:spcAft>
                      </a:pPr>
                      <a:r>
                        <a:rPr lang="es-MX" sz="1400">
                          <a:effectLst/>
                        </a:rPr>
                        <a:t>91000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nSpc>
                          <a:spcPct val="150000"/>
                        </a:lnSpc>
                        <a:spcAft>
                          <a:spcPts val="800"/>
                        </a:spcAft>
                      </a:pPr>
                      <a:r>
                        <a:rPr lang="es-MX" sz="1400">
                          <a:effectLst/>
                        </a:rPr>
                        <a:t>Brasil</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gn="r">
                        <a:lnSpc>
                          <a:spcPct val="150000"/>
                        </a:lnSpc>
                        <a:spcAft>
                          <a:spcPts val="800"/>
                        </a:spcAft>
                      </a:pPr>
                      <a:r>
                        <a:rPr lang="es-MX" sz="1400">
                          <a:effectLst/>
                        </a:rPr>
                        <a:t>7200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60043354"/>
                  </a:ext>
                </a:extLst>
              </a:tr>
              <a:tr h="310414">
                <a:tc>
                  <a:txBody>
                    <a:bodyPr/>
                    <a:lstStyle/>
                    <a:p>
                      <a:pPr>
                        <a:lnSpc>
                          <a:spcPct val="150000"/>
                        </a:lnSpc>
                        <a:spcAft>
                          <a:spcPts val="800"/>
                        </a:spcAft>
                      </a:pPr>
                      <a:r>
                        <a:rPr lang="es-MX" sz="1400">
                          <a:effectLst/>
                        </a:rPr>
                        <a:t>Canadá</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L w="12700" cap="flat" cmpd="sng" algn="ctr">
                      <a:solidFill>
                        <a:schemeClr val="tx1"/>
                      </a:solidFill>
                      <a:prstDash val="solid"/>
                      <a:round/>
                      <a:headEnd type="none" w="med" len="med"/>
                      <a:tailEnd type="none" w="med" len="med"/>
                    </a:lnL>
                  </a:tcPr>
                </a:tc>
                <a:tc>
                  <a:txBody>
                    <a:bodyPr/>
                    <a:lstStyle/>
                    <a:p>
                      <a:pPr algn="r">
                        <a:lnSpc>
                          <a:spcPct val="150000"/>
                        </a:lnSpc>
                        <a:spcAft>
                          <a:spcPts val="800"/>
                        </a:spcAft>
                      </a:pPr>
                      <a:r>
                        <a:rPr lang="es-MX" sz="1400">
                          <a:effectLst/>
                        </a:rPr>
                        <a:t>87000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nSpc>
                          <a:spcPct val="150000"/>
                        </a:lnSpc>
                        <a:spcAft>
                          <a:spcPts val="800"/>
                        </a:spcAft>
                      </a:pPr>
                      <a:r>
                        <a:rPr lang="es-MX" sz="1400">
                          <a:effectLst/>
                        </a:rPr>
                        <a:t>Gracia</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gn="r">
                        <a:lnSpc>
                          <a:spcPct val="150000"/>
                        </a:lnSpc>
                        <a:spcAft>
                          <a:spcPts val="800"/>
                        </a:spcAft>
                      </a:pPr>
                      <a:r>
                        <a:rPr lang="es-MX" sz="1400">
                          <a:effectLst/>
                        </a:rPr>
                        <a:t>7000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00542728"/>
                  </a:ext>
                </a:extLst>
              </a:tr>
              <a:tr h="310414">
                <a:tc>
                  <a:txBody>
                    <a:bodyPr/>
                    <a:lstStyle/>
                    <a:p>
                      <a:pPr>
                        <a:lnSpc>
                          <a:spcPct val="150000"/>
                        </a:lnSpc>
                        <a:spcAft>
                          <a:spcPts val="800"/>
                        </a:spcAft>
                      </a:pPr>
                      <a:r>
                        <a:rPr lang="es-MX" sz="1400">
                          <a:effectLst/>
                        </a:rPr>
                        <a:t>Bélgica</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L w="12700" cap="flat" cmpd="sng" algn="ctr">
                      <a:solidFill>
                        <a:schemeClr val="tx1"/>
                      </a:solidFill>
                      <a:prstDash val="solid"/>
                      <a:round/>
                      <a:headEnd type="none" w="med" len="med"/>
                      <a:tailEnd type="none" w="med" len="med"/>
                    </a:lnL>
                  </a:tcPr>
                </a:tc>
                <a:tc>
                  <a:txBody>
                    <a:bodyPr/>
                    <a:lstStyle/>
                    <a:p>
                      <a:pPr algn="r">
                        <a:lnSpc>
                          <a:spcPct val="150000"/>
                        </a:lnSpc>
                        <a:spcAft>
                          <a:spcPts val="800"/>
                        </a:spcAft>
                      </a:pPr>
                      <a:r>
                        <a:rPr lang="es-MX" sz="1400">
                          <a:effectLst/>
                        </a:rPr>
                        <a:t>70000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nSpc>
                          <a:spcPct val="150000"/>
                        </a:lnSpc>
                        <a:spcAft>
                          <a:spcPts val="800"/>
                        </a:spcAft>
                      </a:pPr>
                      <a:r>
                        <a:rPr lang="es-MX" sz="1400">
                          <a:effectLst/>
                        </a:rPr>
                        <a:t>México</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gn="r">
                        <a:lnSpc>
                          <a:spcPct val="150000"/>
                        </a:lnSpc>
                        <a:spcAft>
                          <a:spcPts val="800"/>
                        </a:spcAft>
                      </a:pPr>
                      <a:r>
                        <a:rPr lang="es-MX" sz="1400">
                          <a:effectLst/>
                        </a:rPr>
                        <a:t>4300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03362070"/>
                  </a:ext>
                </a:extLst>
              </a:tr>
              <a:tr h="310414">
                <a:tc>
                  <a:txBody>
                    <a:bodyPr/>
                    <a:lstStyle/>
                    <a:p>
                      <a:pPr>
                        <a:lnSpc>
                          <a:spcPct val="150000"/>
                        </a:lnSpc>
                        <a:spcAft>
                          <a:spcPts val="800"/>
                        </a:spcAft>
                      </a:pPr>
                      <a:r>
                        <a:rPr lang="es-MX" sz="1400">
                          <a:effectLst/>
                        </a:rPr>
                        <a:t>España</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L w="12700" cap="flat" cmpd="sng" algn="ctr">
                      <a:solidFill>
                        <a:schemeClr val="tx1"/>
                      </a:solidFill>
                      <a:prstDash val="solid"/>
                      <a:round/>
                      <a:headEnd type="none" w="med" len="med"/>
                      <a:tailEnd type="none" w="med" len="med"/>
                    </a:lnL>
                  </a:tcPr>
                </a:tc>
                <a:tc>
                  <a:txBody>
                    <a:bodyPr/>
                    <a:lstStyle/>
                    <a:p>
                      <a:pPr algn="r">
                        <a:lnSpc>
                          <a:spcPct val="150000"/>
                        </a:lnSpc>
                        <a:spcAft>
                          <a:spcPts val="800"/>
                        </a:spcAft>
                      </a:pPr>
                      <a:r>
                        <a:rPr lang="es-MX" sz="1400">
                          <a:effectLst/>
                        </a:rPr>
                        <a:t>68000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nSpc>
                          <a:spcPct val="150000"/>
                        </a:lnSpc>
                        <a:spcAft>
                          <a:spcPts val="800"/>
                        </a:spcAft>
                      </a:pPr>
                      <a:r>
                        <a:rPr lang="es-MX" sz="1400">
                          <a:effectLst/>
                        </a:rPr>
                        <a:t>Chile</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tc>
                <a:tc>
                  <a:txBody>
                    <a:bodyPr/>
                    <a:lstStyle/>
                    <a:p>
                      <a:pPr algn="r">
                        <a:lnSpc>
                          <a:spcPct val="150000"/>
                        </a:lnSpc>
                        <a:spcAft>
                          <a:spcPts val="800"/>
                        </a:spcAft>
                      </a:pPr>
                      <a:r>
                        <a:rPr lang="es-MX" sz="1400">
                          <a:effectLst/>
                        </a:rPr>
                        <a:t>570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15838675"/>
                  </a:ext>
                </a:extLst>
              </a:tr>
              <a:tr h="310414">
                <a:tc>
                  <a:txBody>
                    <a:bodyPr/>
                    <a:lstStyle/>
                    <a:p>
                      <a:pPr>
                        <a:lnSpc>
                          <a:spcPct val="150000"/>
                        </a:lnSpc>
                        <a:spcAft>
                          <a:spcPts val="800"/>
                        </a:spcAft>
                      </a:pPr>
                      <a:r>
                        <a:rPr lang="es-MX" sz="1400">
                          <a:effectLst/>
                        </a:rPr>
                        <a:t>Dinamarca</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a:lnSpc>
                          <a:spcPct val="150000"/>
                        </a:lnSpc>
                        <a:spcAft>
                          <a:spcPts val="800"/>
                        </a:spcAft>
                      </a:pPr>
                      <a:r>
                        <a:rPr lang="es-MX" sz="1400">
                          <a:effectLst/>
                        </a:rPr>
                        <a:t>66000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B w="12700" cap="flat" cmpd="sng" algn="ctr">
                      <a:solidFill>
                        <a:schemeClr val="tx1"/>
                      </a:solidFill>
                      <a:prstDash val="solid"/>
                      <a:round/>
                      <a:headEnd type="none" w="med" len="med"/>
                      <a:tailEnd type="none" w="med" len="med"/>
                    </a:lnB>
                  </a:tcPr>
                </a:tc>
                <a:tc>
                  <a:txBody>
                    <a:bodyPr/>
                    <a:lstStyle/>
                    <a:p>
                      <a:pPr>
                        <a:lnSpc>
                          <a:spcPct val="150000"/>
                        </a:lnSpc>
                        <a:spcAft>
                          <a:spcPts val="800"/>
                        </a:spcAft>
                      </a:pPr>
                      <a:r>
                        <a:rPr lang="es-MX" sz="1400">
                          <a:effectLst/>
                        </a:rPr>
                        <a:t>Sudáfrica</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B w="12700" cap="flat" cmpd="sng" algn="ctr">
                      <a:solidFill>
                        <a:schemeClr val="tx1"/>
                      </a:solidFill>
                      <a:prstDash val="solid"/>
                      <a:round/>
                      <a:headEnd type="none" w="med" len="med"/>
                      <a:tailEnd type="none" w="med" len="med"/>
                    </a:lnB>
                  </a:tcPr>
                </a:tc>
                <a:tc>
                  <a:txBody>
                    <a:bodyPr/>
                    <a:lstStyle/>
                    <a:p>
                      <a:pPr algn="r">
                        <a:lnSpc>
                          <a:spcPct val="150000"/>
                        </a:lnSpc>
                        <a:spcAft>
                          <a:spcPts val="800"/>
                        </a:spcAft>
                      </a:pPr>
                      <a:r>
                        <a:rPr lang="es-MX" sz="1400" dirty="0">
                          <a:effectLst/>
                        </a:rPr>
                        <a:t>271</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1760" marR="6176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9259145"/>
                  </a:ext>
                </a:extLst>
              </a:tr>
            </a:tbl>
          </a:graphicData>
        </a:graphic>
      </p:graphicFrame>
      <p:sp>
        <p:nvSpPr>
          <p:cNvPr id="6" name="CuadroTexto 5">
            <a:extLst>
              <a:ext uri="{FF2B5EF4-FFF2-40B4-BE49-F238E27FC236}">
                <a16:creationId xmlns:a16="http://schemas.microsoft.com/office/drawing/2014/main" id="{3165AC99-DA13-2640-1A7C-2CCC515E3664}"/>
              </a:ext>
            </a:extLst>
          </p:cNvPr>
          <p:cNvSpPr txBox="1"/>
          <p:nvPr/>
        </p:nvSpPr>
        <p:spPr>
          <a:xfrm>
            <a:off x="371875" y="5788232"/>
            <a:ext cx="11171583" cy="380682"/>
          </a:xfrm>
          <a:prstGeom prst="rect">
            <a:avLst/>
          </a:prstGeom>
          <a:noFill/>
        </p:spPr>
        <p:txBody>
          <a:bodyPr wrap="square">
            <a:spAutoFit/>
          </a:bodyPr>
          <a:lstStyle/>
          <a:p>
            <a:pPr algn="just">
              <a:lnSpc>
                <a:spcPct val="150000"/>
              </a:lnSpc>
              <a:spcAft>
                <a:spcPts val="800"/>
              </a:spcAft>
            </a:pPr>
            <a:r>
              <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Fuente: Creación propia en base a IEA (2022). Link. </a:t>
            </a:r>
            <a:r>
              <a:rPr lang="es-MX" sz="14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a:rPr>
              <a:t>https://www.iea.org/data-and-statistics/data-tools/global-ev-data-explorer</a:t>
            </a:r>
            <a:endParaRPr lang="es-MX"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5520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ED6B15-9334-9FFC-E20C-7EA2639CF968}"/>
              </a:ext>
            </a:extLst>
          </p:cNvPr>
          <p:cNvSpPr>
            <a:spLocks noGrp="1"/>
          </p:cNvSpPr>
          <p:nvPr>
            <p:ph type="title"/>
          </p:nvPr>
        </p:nvSpPr>
        <p:spPr>
          <a:xfrm>
            <a:off x="482599" y="501329"/>
            <a:ext cx="11192565" cy="916654"/>
          </a:xfrm>
        </p:spPr>
        <p:txBody>
          <a:bodyPr/>
          <a:lstStyle/>
          <a:p>
            <a:pPr algn="ctr"/>
            <a:r>
              <a:rPr lang="es-MX" sz="2800" b="1" dirty="0">
                <a:effectLst/>
                <a:latin typeface="Arial" panose="020B0604020202020204" pitchFamily="34" charset="0"/>
                <a:ea typeface="Calibri" panose="020F0502020204030204" pitchFamily="34" charset="0"/>
                <a:cs typeface="Times New Roman" panose="02020603050405020304" pitchFamily="18" charset="0"/>
              </a:rPr>
              <a:t>Gráfica 1. Proyección de ventas de vehículos eléctricos en el mundo y por país, 2020-2030</a:t>
            </a:r>
            <a:endParaRPr lang="es-MX" sz="8800" dirty="0"/>
          </a:p>
        </p:txBody>
      </p:sp>
      <p:graphicFrame>
        <p:nvGraphicFramePr>
          <p:cNvPr id="4" name="Marcador de contenido 3">
            <a:extLst>
              <a:ext uri="{FF2B5EF4-FFF2-40B4-BE49-F238E27FC236}">
                <a16:creationId xmlns:a16="http://schemas.microsoft.com/office/drawing/2014/main" id="{469EC01F-312B-C651-19E6-93B7D4F331CE}"/>
              </a:ext>
            </a:extLst>
          </p:cNvPr>
          <p:cNvGraphicFramePr>
            <a:graphicFrameLocks noGrp="1"/>
          </p:cNvGraphicFramePr>
          <p:nvPr>
            <p:ph idx="1"/>
            <p:extLst>
              <p:ext uri="{D42A27DB-BD31-4B8C-83A1-F6EECF244321}">
                <p14:modId xmlns:p14="http://schemas.microsoft.com/office/powerpoint/2010/main" val="3705057732"/>
              </p:ext>
            </p:extLst>
          </p:nvPr>
        </p:nvGraphicFramePr>
        <p:xfrm>
          <a:off x="482599" y="1669774"/>
          <a:ext cx="10634472" cy="4210327"/>
        </p:xfrm>
        <a:graphic>
          <a:graphicData uri="http://schemas.openxmlformats.org/drawingml/2006/chart">
            <c:chart xmlns:c="http://schemas.openxmlformats.org/drawingml/2006/chart" xmlns:r="http://schemas.openxmlformats.org/officeDocument/2006/relationships" r:id="rId2"/>
          </a:graphicData>
        </a:graphic>
      </p:graphicFrame>
      <p:sp>
        <p:nvSpPr>
          <p:cNvPr id="6" name="CuadroTexto 5">
            <a:extLst>
              <a:ext uri="{FF2B5EF4-FFF2-40B4-BE49-F238E27FC236}">
                <a16:creationId xmlns:a16="http://schemas.microsoft.com/office/drawing/2014/main" id="{A0E9A693-965B-8A81-9E0D-3A224A18F3F8}"/>
              </a:ext>
            </a:extLst>
          </p:cNvPr>
          <p:cNvSpPr txBox="1"/>
          <p:nvPr/>
        </p:nvSpPr>
        <p:spPr>
          <a:xfrm>
            <a:off x="371060" y="5880101"/>
            <a:ext cx="11338340" cy="342466"/>
          </a:xfrm>
          <a:prstGeom prst="rect">
            <a:avLst/>
          </a:prstGeom>
          <a:noFill/>
        </p:spPr>
        <p:txBody>
          <a:bodyPr wrap="square">
            <a:spAutoFit/>
          </a:bodyPr>
          <a:lstStyle/>
          <a:p>
            <a:pPr algn="just">
              <a:lnSpc>
                <a:spcPct val="107000"/>
              </a:lnSpc>
              <a:spcAft>
                <a:spcPts val="800"/>
              </a:spcAft>
            </a:pPr>
            <a:r>
              <a:rPr lang="es-MX" sz="1600" dirty="0">
                <a:effectLst/>
                <a:latin typeface="Arial" panose="020B0604020202020204" pitchFamily="34" charset="0"/>
                <a:ea typeface="Calibri" panose="020F0502020204030204" pitchFamily="34" charset="0"/>
                <a:cs typeface="Times New Roman" panose="02020603050405020304" pitchFamily="18" charset="0"/>
              </a:rPr>
              <a:t>Fuente: Creación propia en base a IEA (2022). </a:t>
            </a:r>
            <a:r>
              <a:rPr lang="es-MX" sz="16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https://www.iea.org/data-and-statistics/data-tools/global-ev-data-explorer</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1919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FEA0A0-FD89-59DB-4308-14FC65A0079F}"/>
              </a:ext>
            </a:extLst>
          </p:cNvPr>
          <p:cNvSpPr>
            <a:spLocks noGrp="1"/>
          </p:cNvSpPr>
          <p:nvPr>
            <p:ph type="title"/>
          </p:nvPr>
        </p:nvSpPr>
        <p:spPr>
          <a:xfrm>
            <a:off x="482600" y="640737"/>
            <a:ext cx="5613400" cy="743867"/>
          </a:xfrm>
        </p:spPr>
        <p:txBody>
          <a:bodyPr/>
          <a:lstStyle/>
          <a:p>
            <a:pPr algn="ctr"/>
            <a:r>
              <a:rPr lang="es-MX" sz="2400" b="1" dirty="0">
                <a:effectLst/>
                <a:latin typeface="Arial" panose="020B0604020202020204" pitchFamily="34" charset="0"/>
                <a:ea typeface="Calibri" panose="020F0502020204030204" pitchFamily="34" charset="0"/>
                <a:cs typeface="Times New Roman" panose="02020603050405020304" pitchFamily="18" charset="0"/>
              </a:rPr>
              <a:t>Gráfico 2. Exportación de pilas y baterías de litio (millones de dólares), (2010-2022)</a:t>
            </a:r>
            <a:endParaRPr lang="es-MX" sz="8000" dirty="0"/>
          </a:p>
        </p:txBody>
      </p:sp>
      <p:graphicFrame>
        <p:nvGraphicFramePr>
          <p:cNvPr id="4" name="Marcador de contenido 3">
            <a:extLst>
              <a:ext uri="{FF2B5EF4-FFF2-40B4-BE49-F238E27FC236}">
                <a16:creationId xmlns:a16="http://schemas.microsoft.com/office/drawing/2014/main" id="{F7E7C071-35F1-19E0-D2FC-B343DC75E6CC}"/>
              </a:ext>
            </a:extLst>
          </p:cNvPr>
          <p:cNvGraphicFramePr>
            <a:graphicFrameLocks noGrp="1"/>
          </p:cNvGraphicFramePr>
          <p:nvPr>
            <p:ph idx="1"/>
            <p:extLst>
              <p:ext uri="{D42A27DB-BD31-4B8C-83A1-F6EECF244321}">
                <p14:modId xmlns:p14="http://schemas.microsoft.com/office/powerpoint/2010/main" val="863415884"/>
              </p:ext>
            </p:extLst>
          </p:nvPr>
        </p:nvGraphicFramePr>
        <p:xfrm>
          <a:off x="482600" y="1524000"/>
          <a:ext cx="6202017" cy="4355592"/>
        </p:xfrm>
        <a:graphic>
          <a:graphicData uri="http://schemas.openxmlformats.org/drawingml/2006/chart">
            <c:chart xmlns:c="http://schemas.openxmlformats.org/drawingml/2006/chart" xmlns:r="http://schemas.openxmlformats.org/officeDocument/2006/relationships" r:id="rId2"/>
          </a:graphicData>
        </a:graphic>
      </p:graphicFrame>
      <p:sp>
        <p:nvSpPr>
          <p:cNvPr id="6" name="CuadroTexto 5">
            <a:extLst>
              <a:ext uri="{FF2B5EF4-FFF2-40B4-BE49-F238E27FC236}">
                <a16:creationId xmlns:a16="http://schemas.microsoft.com/office/drawing/2014/main" id="{D4C9E714-DD54-F9BB-E884-44B8A49B3B04}"/>
              </a:ext>
            </a:extLst>
          </p:cNvPr>
          <p:cNvSpPr txBox="1"/>
          <p:nvPr/>
        </p:nvSpPr>
        <p:spPr>
          <a:xfrm>
            <a:off x="318052" y="5879592"/>
            <a:ext cx="6321287" cy="523220"/>
          </a:xfrm>
          <a:prstGeom prst="rect">
            <a:avLst/>
          </a:prstGeom>
          <a:noFill/>
        </p:spPr>
        <p:txBody>
          <a:bodyPr wrap="square">
            <a:spAutoFit/>
          </a:bodyPr>
          <a:lstStyle/>
          <a:p>
            <a:r>
              <a:rPr lang="es-MX" sz="1400" dirty="0">
                <a:effectLst/>
                <a:latin typeface="Arial" panose="020B0604020202020204" pitchFamily="34" charset="0"/>
                <a:ea typeface="Calibri" panose="020F0502020204030204" pitchFamily="34" charset="0"/>
              </a:rPr>
              <a:t>Fuente: elaboración propia en base a datos de UN CONTRADE. Código del producto: 850650 (Carbonato de litio)</a:t>
            </a:r>
            <a:endParaRPr lang="es-MX" sz="1400" dirty="0"/>
          </a:p>
        </p:txBody>
      </p:sp>
      <p:graphicFrame>
        <p:nvGraphicFramePr>
          <p:cNvPr id="7" name="Marcador de contenido 3">
            <a:extLst>
              <a:ext uri="{FF2B5EF4-FFF2-40B4-BE49-F238E27FC236}">
                <a16:creationId xmlns:a16="http://schemas.microsoft.com/office/drawing/2014/main" id="{76FDE9EB-5C13-EA9B-664A-DEC1BBCDD202}"/>
              </a:ext>
            </a:extLst>
          </p:cNvPr>
          <p:cNvGraphicFramePr>
            <a:graphicFrameLocks/>
          </p:cNvGraphicFramePr>
          <p:nvPr>
            <p:extLst>
              <p:ext uri="{D42A27DB-BD31-4B8C-83A1-F6EECF244321}">
                <p14:modId xmlns:p14="http://schemas.microsoft.com/office/powerpoint/2010/main" val="784792042"/>
              </p:ext>
            </p:extLst>
          </p:nvPr>
        </p:nvGraphicFramePr>
        <p:xfrm>
          <a:off x="6684617" y="1519182"/>
          <a:ext cx="5189331" cy="4360410"/>
        </p:xfrm>
        <a:graphic>
          <a:graphicData uri="http://schemas.openxmlformats.org/drawingml/2006/chart">
            <c:chart xmlns:c="http://schemas.openxmlformats.org/drawingml/2006/chart" xmlns:r="http://schemas.openxmlformats.org/officeDocument/2006/relationships" r:id="rId3"/>
          </a:graphicData>
        </a:graphic>
      </p:graphicFrame>
      <p:sp>
        <p:nvSpPr>
          <p:cNvPr id="8" name="Título 1">
            <a:extLst>
              <a:ext uri="{FF2B5EF4-FFF2-40B4-BE49-F238E27FC236}">
                <a16:creationId xmlns:a16="http://schemas.microsoft.com/office/drawing/2014/main" id="{C4B0AF34-9F9F-D502-9AE5-B99D44A5BC02}"/>
              </a:ext>
            </a:extLst>
          </p:cNvPr>
          <p:cNvSpPr txBox="1">
            <a:spLocks/>
          </p:cNvSpPr>
          <p:nvPr/>
        </p:nvSpPr>
        <p:spPr>
          <a:xfrm>
            <a:off x="6684617" y="621986"/>
            <a:ext cx="5189330" cy="781370"/>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a:lstStyle>
          <a:p>
            <a:pPr algn="ctr"/>
            <a:r>
              <a:rPr lang="es-MX" sz="2400" b="1" dirty="0">
                <a:latin typeface="Arial" panose="020B0604020202020204" pitchFamily="34" charset="0"/>
                <a:ea typeface="Calibri" panose="020F0502020204030204" pitchFamily="34" charset="0"/>
              </a:rPr>
              <a:t>Gráfica 3. Principales fabricantes de pilas y baterías por país ( % en GW/h)</a:t>
            </a:r>
            <a:endParaRPr lang="es-MX" sz="8000" dirty="0"/>
          </a:p>
        </p:txBody>
      </p:sp>
      <p:sp>
        <p:nvSpPr>
          <p:cNvPr id="9" name="CuadroTexto 8">
            <a:extLst>
              <a:ext uri="{FF2B5EF4-FFF2-40B4-BE49-F238E27FC236}">
                <a16:creationId xmlns:a16="http://schemas.microsoft.com/office/drawing/2014/main" id="{2204E3D3-6091-DB23-9223-CFC1FAA9DC40}"/>
              </a:ext>
            </a:extLst>
          </p:cNvPr>
          <p:cNvSpPr txBox="1"/>
          <p:nvPr/>
        </p:nvSpPr>
        <p:spPr>
          <a:xfrm>
            <a:off x="6639339" y="5861967"/>
            <a:ext cx="5234608" cy="380682"/>
          </a:xfrm>
          <a:prstGeom prst="rect">
            <a:avLst/>
          </a:prstGeom>
          <a:noFill/>
        </p:spPr>
        <p:txBody>
          <a:bodyPr wrap="square">
            <a:spAutoFit/>
          </a:bodyPr>
          <a:lstStyle/>
          <a:p>
            <a:pPr>
              <a:lnSpc>
                <a:spcPct val="150000"/>
              </a:lnSpc>
              <a:spcAft>
                <a:spcPts val="800"/>
              </a:spcAft>
              <a:tabLst>
                <a:tab pos="1327150" algn="l"/>
              </a:tabLst>
            </a:pPr>
            <a:r>
              <a:rPr lang="es-MX" sz="1400" dirty="0">
                <a:effectLst/>
                <a:latin typeface="Arial" panose="020B0604020202020204" pitchFamily="34" charset="0"/>
                <a:ea typeface="Calibri" panose="020F0502020204030204" pitchFamily="34" charset="0"/>
                <a:cs typeface="Times New Roman" panose="02020603050405020304" pitchFamily="18" charset="0"/>
              </a:rPr>
              <a:t>Fuente: elaboración en base a </a:t>
            </a:r>
            <a:r>
              <a:rPr lang="es-MX" sz="1400" dirty="0" err="1">
                <a:effectLst/>
                <a:latin typeface="Arial" panose="020B0604020202020204" pitchFamily="34" charset="0"/>
                <a:ea typeface="Calibri" panose="020F0502020204030204" pitchFamily="34" charset="0"/>
                <a:cs typeface="Times New Roman" panose="02020603050405020304" pitchFamily="18" charset="0"/>
              </a:rPr>
              <a:t>Bringe</a:t>
            </a:r>
            <a:r>
              <a:rPr lang="es-MX" sz="1400" dirty="0">
                <a:effectLst/>
                <a:latin typeface="Arial" panose="020B0604020202020204" pitchFamily="34" charset="0"/>
                <a:ea typeface="Calibri" panose="020F0502020204030204" pitchFamily="34" charset="0"/>
                <a:cs typeface="Times New Roman" panose="02020603050405020304" pitchFamily="18" charset="0"/>
              </a:rPr>
              <a:t> y </a:t>
            </a:r>
            <a:r>
              <a:rPr lang="es-MX" sz="1400" dirty="0" err="1">
                <a:effectLst/>
                <a:latin typeface="Arial" panose="020B0604020202020204" pitchFamily="34" charset="0"/>
                <a:ea typeface="Calibri" panose="020F0502020204030204" pitchFamily="34" charset="0"/>
                <a:cs typeface="Times New Roman" panose="02020603050405020304" pitchFamily="18" charset="0"/>
              </a:rPr>
              <a:t>Faige</a:t>
            </a:r>
            <a:r>
              <a:rPr lang="es-MX" sz="1400" dirty="0">
                <a:effectLst/>
                <a:latin typeface="Arial" panose="020B0604020202020204" pitchFamily="34" charset="0"/>
                <a:ea typeface="Calibri" panose="020F0502020204030204" pitchFamily="34" charset="0"/>
                <a:cs typeface="Times New Roman" panose="02020603050405020304" pitchFamily="18" charset="0"/>
              </a:rPr>
              <a:t> (2022: 3)</a:t>
            </a:r>
            <a:endParaRPr lang="es-MX"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6120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55CFFD-5A26-9B75-CB8E-966D4A952AC9}"/>
              </a:ext>
            </a:extLst>
          </p:cNvPr>
          <p:cNvSpPr>
            <a:spLocks noGrp="1"/>
          </p:cNvSpPr>
          <p:nvPr>
            <p:ph type="title"/>
          </p:nvPr>
        </p:nvSpPr>
        <p:spPr>
          <a:xfrm>
            <a:off x="509105" y="463826"/>
            <a:ext cx="10634472" cy="870270"/>
          </a:xfrm>
        </p:spPr>
        <p:txBody>
          <a:bodyPr/>
          <a:lstStyle/>
          <a:p>
            <a:pPr algn="ctr"/>
            <a:r>
              <a:rPr lang="es-MX" sz="2800" b="1" dirty="0">
                <a:effectLst/>
                <a:latin typeface="Arial" panose="020B0604020202020204" pitchFamily="34" charset="0"/>
                <a:ea typeface="Calibri" panose="020F0502020204030204" pitchFamily="34" charset="0"/>
                <a:cs typeface="Times New Roman" panose="02020603050405020304" pitchFamily="18" charset="0"/>
              </a:rPr>
              <a:t>Gráfica 4. Países productores de litio, 2022</a:t>
            </a:r>
            <a:endParaRPr lang="es-MX" sz="8800" dirty="0"/>
          </a:p>
        </p:txBody>
      </p:sp>
      <p:graphicFrame>
        <p:nvGraphicFramePr>
          <p:cNvPr id="4" name="Marcador de contenido 3">
            <a:extLst>
              <a:ext uri="{FF2B5EF4-FFF2-40B4-BE49-F238E27FC236}">
                <a16:creationId xmlns:a16="http://schemas.microsoft.com/office/drawing/2014/main" id="{22AAD5A5-D220-F73C-A601-261ADDE44B7C}"/>
              </a:ext>
            </a:extLst>
          </p:cNvPr>
          <p:cNvGraphicFramePr>
            <a:graphicFrameLocks noGrp="1"/>
          </p:cNvGraphicFramePr>
          <p:nvPr>
            <p:ph idx="1"/>
            <p:extLst>
              <p:ext uri="{D42A27DB-BD31-4B8C-83A1-F6EECF244321}">
                <p14:modId xmlns:p14="http://schemas.microsoft.com/office/powerpoint/2010/main" val="2960246793"/>
              </p:ext>
            </p:extLst>
          </p:nvPr>
        </p:nvGraphicFramePr>
        <p:xfrm>
          <a:off x="1127185" y="1551724"/>
          <a:ext cx="9937629" cy="4068606"/>
        </p:xfrm>
        <a:graphic>
          <a:graphicData uri="http://schemas.openxmlformats.org/drawingml/2006/chart">
            <c:chart xmlns:c="http://schemas.openxmlformats.org/drawingml/2006/chart" xmlns:r="http://schemas.openxmlformats.org/officeDocument/2006/relationships" r:id="rId2"/>
          </a:graphicData>
        </a:graphic>
      </p:graphicFrame>
      <p:sp>
        <p:nvSpPr>
          <p:cNvPr id="6" name="CuadroTexto 5">
            <a:extLst>
              <a:ext uri="{FF2B5EF4-FFF2-40B4-BE49-F238E27FC236}">
                <a16:creationId xmlns:a16="http://schemas.microsoft.com/office/drawing/2014/main" id="{F531D3B5-60EA-0B39-3E85-BC99EA5A57E8}"/>
              </a:ext>
            </a:extLst>
          </p:cNvPr>
          <p:cNvSpPr txBox="1"/>
          <p:nvPr/>
        </p:nvSpPr>
        <p:spPr>
          <a:xfrm>
            <a:off x="509105" y="5837958"/>
            <a:ext cx="6096000" cy="421847"/>
          </a:xfrm>
          <a:prstGeom prst="rect">
            <a:avLst/>
          </a:prstGeom>
          <a:noFill/>
        </p:spPr>
        <p:txBody>
          <a:bodyPr wrap="square">
            <a:spAutoFit/>
          </a:bodyPr>
          <a:lstStyle/>
          <a:p>
            <a:pPr>
              <a:lnSpc>
                <a:spcPct val="150000"/>
              </a:lnSpc>
              <a:spcAft>
                <a:spcPts val="800"/>
              </a:spcAft>
            </a:pPr>
            <a:r>
              <a:rPr lang="es-MX" sz="1600" dirty="0">
                <a:effectLst/>
                <a:latin typeface="Arial" panose="020B0604020202020204" pitchFamily="34" charset="0"/>
                <a:ea typeface="Calibri" panose="020F0502020204030204" pitchFamily="34" charset="0"/>
                <a:cs typeface="Times New Roman" panose="02020603050405020304" pitchFamily="18" charset="0"/>
              </a:rPr>
              <a:t>Fuente: elaboración en base a datos de USGS (2023).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01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54E30B-2778-FE77-2E8B-EE2A5B2D9357}"/>
              </a:ext>
            </a:extLst>
          </p:cNvPr>
          <p:cNvSpPr>
            <a:spLocks noGrp="1"/>
          </p:cNvSpPr>
          <p:nvPr>
            <p:ph type="title"/>
          </p:nvPr>
        </p:nvSpPr>
        <p:spPr>
          <a:xfrm>
            <a:off x="482600" y="665347"/>
            <a:ext cx="10634472" cy="625105"/>
          </a:xfrm>
        </p:spPr>
        <p:txBody>
          <a:bodyPr/>
          <a:lstStyle/>
          <a:p>
            <a:pPr algn="ctr"/>
            <a:r>
              <a:rPr lang="es-MX" sz="2800" b="1" dirty="0">
                <a:effectLst/>
                <a:latin typeface="Arial" panose="020B0604020202020204" pitchFamily="34" charset="0"/>
                <a:ea typeface="Calibri" panose="020F0502020204030204" pitchFamily="34" charset="0"/>
                <a:cs typeface="Times New Roman" panose="02020603050405020304" pitchFamily="18" charset="0"/>
              </a:rPr>
              <a:t>Gráfica 5 y 6. Países exportadores e importadores de carbonato de litio, 2022. (miles de dólares)</a:t>
            </a:r>
            <a:endParaRPr lang="es-MX" sz="8800" dirty="0"/>
          </a:p>
        </p:txBody>
      </p:sp>
      <mc:AlternateContent xmlns:mc="http://schemas.openxmlformats.org/markup-compatibility/2006" xmlns:cx1="http://schemas.microsoft.com/office/drawing/2015/9/8/chartex">
        <mc:Choice Requires="cx1">
          <p:graphicFrame>
            <p:nvGraphicFramePr>
              <p:cNvPr id="4" name="Marcador de contenido 3">
                <a:extLst>
                  <a:ext uri="{FF2B5EF4-FFF2-40B4-BE49-F238E27FC236}">
                    <a16:creationId xmlns:a16="http://schemas.microsoft.com/office/drawing/2014/main" id="{48469232-AD7B-E079-DA23-D79F909CA31A}"/>
                  </a:ext>
                </a:extLst>
              </p:cNvPr>
              <p:cNvGraphicFramePr>
                <a:graphicFrameLocks noGrp="1"/>
              </p:cNvGraphicFramePr>
              <p:nvPr>
                <p:ph idx="1"/>
                <p:extLst>
                  <p:ext uri="{D42A27DB-BD31-4B8C-83A1-F6EECF244321}">
                    <p14:modId xmlns:p14="http://schemas.microsoft.com/office/powerpoint/2010/main" val="2629593099"/>
                  </p:ext>
                </p:extLst>
              </p:nvPr>
            </p:nvGraphicFramePr>
            <p:xfrm>
              <a:off x="632238" y="1864171"/>
              <a:ext cx="5321852" cy="3441702"/>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4" name="Marcador de contenido 3">
                <a:extLst>
                  <a:ext uri="{FF2B5EF4-FFF2-40B4-BE49-F238E27FC236}">
                    <a16:creationId xmlns:a16="http://schemas.microsoft.com/office/drawing/2014/main" id="{48469232-AD7B-E079-DA23-D79F909CA31A}"/>
                  </a:ext>
                </a:extLst>
              </p:cNvPr>
              <p:cNvPicPr>
                <a:picLocks noGrp="1" noRot="1" noChangeAspect="1" noMove="1" noResize="1" noEditPoints="1" noAdjustHandles="1" noChangeArrowheads="1" noChangeShapeType="1"/>
              </p:cNvPicPr>
              <p:nvPr/>
            </p:nvPicPr>
            <p:blipFill>
              <a:blip r:embed="rId3"/>
              <a:stretch>
                <a:fillRect/>
              </a:stretch>
            </p:blipFill>
            <p:spPr>
              <a:xfrm>
                <a:off x="632238" y="1864171"/>
                <a:ext cx="5321852" cy="3441702"/>
              </a:xfrm>
              <a:prstGeom prst="rect">
                <a:avLst/>
              </a:prstGeom>
            </p:spPr>
          </p:pic>
        </mc:Fallback>
      </mc:AlternateContent>
      <p:sp>
        <p:nvSpPr>
          <p:cNvPr id="6" name="CuadroTexto 5">
            <a:extLst>
              <a:ext uri="{FF2B5EF4-FFF2-40B4-BE49-F238E27FC236}">
                <a16:creationId xmlns:a16="http://schemas.microsoft.com/office/drawing/2014/main" id="{95C37C72-DEF3-BDF6-0A36-0893E296263A}"/>
              </a:ext>
            </a:extLst>
          </p:cNvPr>
          <p:cNvSpPr txBox="1"/>
          <p:nvPr/>
        </p:nvSpPr>
        <p:spPr>
          <a:xfrm>
            <a:off x="340691" y="5879591"/>
            <a:ext cx="11510617" cy="421847"/>
          </a:xfrm>
          <a:prstGeom prst="rect">
            <a:avLst/>
          </a:prstGeom>
          <a:noFill/>
        </p:spPr>
        <p:txBody>
          <a:bodyPr wrap="square">
            <a:spAutoFit/>
          </a:bodyPr>
          <a:lstStyle/>
          <a:p>
            <a:pPr>
              <a:lnSpc>
                <a:spcPct val="150000"/>
              </a:lnSpc>
              <a:spcAft>
                <a:spcPts val="800"/>
              </a:spcAft>
            </a:pPr>
            <a:r>
              <a:rPr lang="es-MX" sz="1600" dirty="0">
                <a:effectLst/>
                <a:latin typeface="Arial" panose="020B0604020202020204" pitchFamily="34" charset="0"/>
                <a:ea typeface="Calibri" panose="020F0502020204030204" pitchFamily="34" charset="0"/>
                <a:cs typeface="Times New Roman" panose="02020603050405020304" pitchFamily="18" charset="0"/>
              </a:rPr>
              <a:t>Fuente: elaboración propia en base a datos de UN CONTRADE.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cx1="http://schemas.microsoft.com/office/drawing/2015/9/8/chartex">
        <mc:Choice Requires="cx1">
          <p:graphicFrame>
            <p:nvGraphicFramePr>
              <p:cNvPr id="7" name="Gráfico 6">
                <a:extLst>
                  <a:ext uri="{FF2B5EF4-FFF2-40B4-BE49-F238E27FC236}">
                    <a16:creationId xmlns:a16="http://schemas.microsoft.com/office/drawing/2014/main" id="{4AFD64EC-DD38-2226-A9A3-E3F34034C9BF}"/>
                  </a:ext>
                </a:extLst>
              </p:cNvPr>
              <p:cNvGraphicFramePr/>
              <p:nvPr>
                <p:extLst>
                  <p:ext uri="{D42A27DB-BD31-4B8C-83A1-F6EECF244321}">
                    <p14:modId xmlns:p14="http://schemas.microsoft.com/office/powerpoint/2010/main" val="2671418725"/>
                  </p:ext>
                </p:extLst>
              </p:nvPr>
            </p:nvGraphicFramePr>
            <p:xfrm>
              <a:off x="6387550" y="1864425"/>
              <a:ext cx="5021072" cy="3441193"/>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7" name="Gráfico 6">
                <a:extLst>
                  <a:ext uri="{FF2B5EF4-FFF2-40B4-BE49-F238E27FC236}">
                    <a16:creationId xmlns:a16="http://schemas.microsoft.com/office/drawing/2014/main" id="{4AFD64EC-DD38-2226-A9A3-E3F34034C9BF}"/>
                  </a:ext>
                </a:extLst>
              </p:cNvPr>
              <p:cNvPicPr>
                <a:picLocks noGrp="1" noRot="1" noChangeAspect="1" noMove="1" noResize="1" noEditPoints="1" noAdjustHandles="1" noChangeArrowheads="1" noChangeShapeType="1"/>
              </p:cNvPicPr>
              <p:nvPr/>
            </p:nvPicPr>
            <p:blipFill>
              <a:blip r:embed="rId5"/>
              <a:stretch>
                <a:fillRect/>
              </a:stretch>
            </p:blipFill>
            <p:spPr>
              <a:xfrm>
                <a:off x="6387550" y="1864425"/>
                <a:ext cx="5021072" cy="3441193"/>
              </a:xfrm>
              <a:prstGeom prst="rect">
                <a:avLst/>
              </a:prstGeom>
            </p:spPr>
          </p:pic>
        </mc:Fallback>
      </mc:AlternateContent>
    </p:spTree>
    <p:extLst>
      <p:ext uri="{BB962C8B-B14F-4D97-AF65-F5344CB8AC3E}">
        <p14:creationId xmlns:p14="http://schemas.microsoft.com/office/powerpoint/2010/main" val="2221425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36A6C2-7566-6E6D-6EFD-EEC6AF9737EC}"/>
              </a:ext>
            </a:extLst>
          </p:cNvPr>
          <p:cNvSpPr>
            <a:spLocks noGrp="1"/>
          </p:cNvSpPr>
          <p:nvPr>
            <p:ph type="title"/>
          </p:nvPr>
        </p:nvSpPr>
        <p:spPr>
          <a:xfrm>
            <a:off x="566728" y="463825"/>
            <a:ext cx="10634472" cy="901149"/>
          </a:xfrm>
        </p:spPr>
        <p:txBody>
          <a:bodyPr/>
          <a:lstStyle/>
          <a:p>
            <a:pPr algn="ctr"/>
            <a:r>
              <a:rPr lang="es-MX" sz="2800" b="1" dirty="0">
                <a:effectLst/>
                <a:latin typeface="Arial" panose="020B0604020202020204" pitchFamily="34" charset="0"/>
                <a:ea typeface="Calibri" panose="020F0502020204030204" pitchFamily="34" charset="0"/>
              </a:rPr>
              <a:t>Mapa 1. Países proveedores de carbonato de litio hacia China, Estados Unidos, Japón y Corea del Sur, 2022</a:t>
            </a:r>
            <a:endParaRPr lang="es-MX" sz="8800" dirty="0"/>
          </a:p>
        </p:txBody>
      </p:sp>
      <p:pic>
        <p:nvPicPr>
          <p:cNvPr id="4" name="Marcador de contenido 3">
            <a:extLst>
              <a:ext uri="{FF2B5EF4-FFF2-40B4-BE49-F238E27FC236}">
                <a16:creationId xmlns:a16="http://schemas.microsoft.com/office/drawing/2014/main" id="{1868B9B7-6741-10A2-9667-88AA776C3DCE}"/>
              </a:ext>
            </a:extLst>
          </p:cNvPr>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2749" t="12212" r="3026" b="22835"/>
          <a:stretch/>
        </p:blipFill>
        <p:spPr bwMode="auto">
          <a:xfrm>
            <a:off x="1753144" y="1484245"/>
            <a:ext cx="8685712" cy="4236830"/>
          </a:xfrm>
          <a:prstGeom prst="rect">
            <a:avLst/>
          </a:prstGeom>
          <a:noFill/>
          <a:ln>
            <a:solidFill>
              <a:schemeClr val="tx1"/>
            </a:solidFill>
          </a:ln>
          <a:extLst>
            <a:ext uri="{53640926-AAD7-44D8-BBD7-CCE9431645EC}">
              <a14:shadowObscured xmlns:a14="http://schemas.microsoft.com/office/drawing/2010/main"/>
            </a:ext>
          </a:extLst>
        </p:spPr>
      </p:pic>
      <p:sp>
        <p:nvSpPr>
          <p:cNvPr id="6" name="CuadroTexto 5">
            <a:extLst>
              <a:ext uri="{FF2B5EF4-FFF2-40B4-BE49-F238E27FC236}">
                <a16:creationId xmlns:a16="http://schemas.microsoft.com/office/drawing/2014/main" id="{76C3129F-7841-3C6D-2BC0-A66B20FAFAA2}"/>
              </a:ext>
            </a:extLst>
          </p:cNvPr>
          <p:cNvSpPr txBox="1"/>
          <p:nvPr/>
        </p:nvSpPr>
        <p:spPr>
          <a:xfrm>
            <a:off x="397566" y="6024843"/>
            <a:ext cx="9475304" cy="369332"/>
          </a:xfrm>
          <a:prstGeom prst="rect">
            <a:avLst/>
          </a:prstGeom>
          <a:noFill/>
        </p:spPr>
        <p:txBody>
          <a:bodyPr wrap="square">
            <a:spAutoFit/>
          </a:bodyPr>
          <a:lstStyle/>
          <a:p>
            <a:r>
              <a:rPr lang="es-MX" sz="1800" dirty="0">
                <a:effectLst/>
                <a:latin typeface="Arial" panose="020B0604020202020204" pitchFamily="34" charset="0"/>
                <a:ea typeface="Calibri" panose="020F0502020204030204" pitchFamily="34" charset="0"/>
              </a:rPr>
              <a:t>Fuente: elaboración propia en base a datos de TRADEMAP</a:t>
            </a:r>
            <a:r>
              <a:rPr lang="es-MX" dirty="0">
                <a:latin typeface="Arial" panose="020B0604020202020204" pitchFamily="34" charset="0"/>
                <a:ea typeface="Calibri" panose="020F0502020204030204" pitchFamily="34" charset="0"/>
              </a:rPr>
              <a:t>.</a:t>
            </a:r>
            <a:endParaRPr lang="es-MX" dirty="0"/>
          </a:p>
        </p:txBody>
      </p:sp>
    </p:spTree>
    <p:extLst>
      <p:ext uri="{BB962C8B-B14F-4D97-AF65-F5344CB8AC3E}">
        <p14:creationId xmlns:p14="http://schemas.microsoft.com/office/powerpoint/2010/main" val="608884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25A128-7CD9-BE2D-106B-85E48377C354}"/>
              </a:ext>
            </a:extLst>
          </p:cNvPr>
          <p:cNvSpPr>
            <a:spLocks noGrp="1"/>
          </p:cNvSpPr>
          <p:nvPr>
            <p:ph type="title"/>
          </p:nvPr>
        </p:nvSpPr>
        <p:spPr>
          <a:xfrm>
            <a:off x="595141" y="483144"/>
            <a:ext cx="10634472" cy="815222"/>
          </a:xfrm>
        </p:spPr>
        <p:txBody>
          <a:bodyPr/>
          <a:lstStyle/>
          <a:p>
            <a:pPr algn="ctr"/>
            <a:r>
              <a:rPr lang="es-MX" sz="2400" b="1" dirty="0">
                <a:effectLst/>
                <a:latin typeface="Arial" panose="020B0604020202020204" pitchFamily="34" charset="0"/>
                <a:ea typeface="Calibri" panose="020F0502020204030204" pitchFamily="34" charset="0"/>
                <a:cs typeface="Times New Roman" panose="02020603050405020304" pitchFamily="18" charset="0"/>
              </a:rPr>
              <a:t>Tabla 2. Recursos y reservas de litio en Argentina, Bolivia y Chile</a:t>
            </a:r>
            <a:endParaRPr lang="es-MX" sz="8000" dirty="0"/>
          </a:p>
        </p:txBody>
      </p:sp>
      <p:graphicFrame>
        <p:nvGraphicFramePr>
          <p:cNvPr id="4" name="Marcador de contenido 3">
            <a:extLst>
              <a:ext uri="{FF2B5EF4-FFF2-40B4-BE49-F238E27FC236}">
                <a16:creationId xmlns:a16="http://schemas.microsoft.com/office/drawing/2014/main" id="{1E37F93E-C745-EE74-9003-3AEEED517F0E}"/>
              </a:ext>
            </a:extLst>
          </p:cNvPr>
          <p:cNvGraphicFramePr>
            <a:graphicFrameLocks noGrp="1"/>
          </p:cNvGraphicFramePr>
          <p:nvPr>
            <p:ph idx="1"/>
            <p:extLst>
              <p:ext uri="{D42A27DB-BD31-4B8C-83A1-F6EECF244321}">
                <p14:modId xmlns:p14="http://schemas.microsoft.com/office/powerpoint/2010/main" val="1733075532"/>
              </p:ext>
            </p:extLst>
          </p:nvPr>
        </p:nvGraphicFramePr>
        <p:xfrm>
          <a:off x="820225" y="1519312"/>
          <a:ext cx="9913425" cy="3742006"/>
        </p:xfrm>
        <a:graphic>
          <a:graphicData uri="http://schemas.openxmlformats.org/drawingml/2006/table">
            <a:tbl>
              <a:tblPr firstRow="1" firstCol="1" bandRow="1">
                <a:tableStyleId>{5C22544A-7EE6-4342-B048-85BDC9FD1C3A}</a:tableStyleId>
              </a:tblPr>
              <a:tblGrid>
                <a:gridCol w="3303727">
                  <a:extLst>
                    <a:ext uri="{9D8B030D-6E8A-4147-A177-3AD203B41FA5}">
                      <a16:colId xmlns:a16="http://schemas.microsoft.com/office/drawing/2014/main" val="3906001933"/>
                    </a:ext>
                  </a:extLst>
                </a:gridCol>
                <a:gridCol w="3304849">
                  <a:extLst>
                    <a:ext uri="{9D8B030D-6E8A-4147-A177-3AD203B41FA5}">
                      <a16:colId xmlns:a16="http://schemas.microsoft.com/office/drawing/2014/main" val="3531784484"/>
                    </a:ext>
                  </a:extLst>
                </a:gridCol>
                <a:gridCol w="3304849">
                  <a:extLst>
                    <a:ext uri="{9D8B030D-6E8A-4147-A177-3AD203B41FA5}">
                      <a16:colId xmlns:a16="http://schemas.microsoft.com/office/drawing/2014/main" val="511879575"/>
                    </a:ext>
                  </a:extLst>
                </a:gridCol>
              </a:tblGrid>
              <a:tr h="1549729">
                <a:tc>
                  <a:txBody>
                    <a:bodyPr/>
                    <a:lstStyle/>
                    <a:p>
                      <a:pPr algn="just">
                        <a:lnSpc>
                          <a:spcPct val="150000"/>
                        </a:lnSpc>
                        <a:spcAft>
                          <a:spcPts val="800"/>
                        </a:spcAft>
                      </a:pPr>
                      <a:r>
                        <a:rPr lang="es-MX" sz="1600" dirty="0">
                          <a:effectLst/>
                        </a:rPr>
                        <a:t>País</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just">
                        <a:lnSpc>
                          <a:spcPct val="150000"/>
                        </a:lnSpc>
                        <a:spcAft>
                          <a:spcPts val="800"/>
                        </a:spcAft>
                      </a:pPr>
                      <a:r>
                        <a:rPr lang="es-MX" sz="1600">
                          <a:effectLst/>
                        </a:rPr>
                        <a:t>Recursos (millones de toneladas)</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lnSpc>
                          <a:spcPct val="150000"/>
                        </a:lnSpc>
                        <a:spcAft>
                          <a:spcPts val="800"/>
                        </a:spcAft>
                      </a:pPr>
                      <a:r>
                        <a:rPr lang="es-MX" sz="1600">
                          <a:effectLst/>
                        </a:rPr>
                        <a:t>Reservas (millones de toneladas)</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04472138"/>
                  </a:ext>
                </a:extLst>
              </a:tr>
              <a:tr h="730759">
                <a:tc>
                  <a:txBody>
                    <a:bodyPr/>
                    <a:lstStyle/>
                    <a:p>
                      <a:pPr algn="just">
                        <a:lnSpc>
                          <a:spcPct val="150000"/>
                        </a:lnSpc>
                        <a:spcAft>
                          <a:spcPts val="800"/>
                        </a:spcAft>
                      </a:pPr>
                      <a:r>
                        <a:rPr lang="es-MX" sz="1600">
                          <a:effectLst/>
                        </a:rPr>
                        <a:t>Argentina </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algn="just">
                        <a:lnSpc>
                          <a:spcPct val="150000"/>
                        </a:lnSpc>
                        <a:spcAft>
                          <a:spcPts val="800"/>
                        </a:spcAft>
                      </a:pPr>
                      <a:r>
                        <a:rPr lang="es-MX" sz="1600">
                          <a:effectLst/>
                        </a:rPr>
                        <a:t>20</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s-MX" sz="1600">
                          <a:effectLst/>
                        </a:rPr>
                        <a:t>2.7</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94150924"/>
                  </a:ext>
                </a:extLst>
              </a:tr>
              <a:tr h="730759">
                <a:tc>
                  <a:txBody>
                    <a:bodyPr/>
                    <a:lstStyle/>
                    <a:p>
                      <a:pPr algn="just">
                        <a:lnSpc>
                          <a:spcPct val="150000"/>
                        </a:lnSpc>
                        <a:spcAft>
                          <a:spcPts val="800"/>
                        </a:spcAft>
                      </a:pPr>
                      <a:r>
                        <a:rPr lang="es-MX" sz="1600">
                          <a:effectLst/>
                        </a:rPr>
                        <a:t>Bolivia </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algn="just">
                        <a:lnSpc>
                          <a:spcPct val="150000"/>
                        </a:lnSpc>
                        <a:spcAft>
                          <a:spcPts val="800"/>
                        </a:spcAft>
                      </a:pPr>
                      <a:r>
                        <a:rPr lang="es-MX" sz="1600">
                          <a:effectLst/>
                        </a:rPr>
                        <a:t>21</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s-MX" sz="1600" dirty="0">
                          <a:effectLst/>
                        </a:rPr>
                        <a:t>Indeterminado</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30272264"/>
                  </a:ext>
                </a:extLst>
              </a:tr>
              <a:tr h="730759">
                <a:tc>
                  <a:txBody>
                    <a:bodyPr/>
                    <a:lstStyle/>
                    <a:p>
                      <a:pPr algn="just">
                        <a:lnSpc>
                          <a:spcPct val="150000"/>
                        </a:lnSpc>
                        <a:spcAft>
                          <a:spcPts val="800"/>
                        </a:spcAft>
                      </a:pPr>
                      <a:r>
                        <a:rPr lang="es-MX" sz="1600">
                          <a:effectLst/>
                        </a:rPr>
                        <a:t>Chile</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just">
                        <a:lnSpc>
                          <a:spcPct val="150000"/>
                        </a:lnSpc>
                        <a:spcAft>
                          <a:spcPts val="800"/>
                        </a:spcAft>
                      </a:pPr>
                      <a:r>
                        <a:rPr lang="es-MX" sz="1600" dirty="0">
                          <a:effectLst/>
                        </a:rPr>
                        <a:t>11</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50000"/>
                        </a:lnSpc>
                        <a:spcAft>
                          <a:spcPts val="800"/>
                        </a:spcAft>
                      </a:pPr>
                      <a:r>
                        <a:rPr lang="es-MX" sz="1600" dirty="0">
                          <a:effectLst/>
                        </a:rPr>
                        <a:t>9.3</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5516000"/>
                  </a:ext>
                </a:extLst>
              </a:tr>
            </a:tbl>
          </a:graphicData>
        </a:graphic>
      </p:graphicFrame>
      <p:sp>
        <p:nvSpPr>
          <p:cNvPr id="6" name="CuadroTexto 5">
            <a:extLst>
              <a:ext uri="{FF2B5EF4-FFF2-40B4-BE49-F238E27FC236}">
                <a16:creationId xmlns:a16="http://schemas.microsoft.com/office/drawing/2014/main" id="{D0D98675-2FC6-7ECA-07C9-57DDC44CFE3E}"/>
              </a:ext>
            </a:extLst>
          </p:cNvPr>
          <p:cNvSpPr txBox="1"/>
          <p:nvPr/>
        </p:nvSpPr>
        <p:spPr>
          <a:xfrm>
            <a:off x="460716" y="5911781"/>
            <a:ext cx="6098344" cy="463075"/>
          </a:xfrm>
          <a:prstGeom prst="rect">
            <a:avLst/>
          </a:prstGeom>
          <a:noFill/>
        </p:spPr>
        <p:txBody>
          <a:bodyPr wrap="square">
            <a:spAutoFit/>
          </a:bodyPr>
          <a:lstStyle/>
          <a:p>
            <a:pPr algn="just">
              <a:lnSpc>
                <a:spcPct val="150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Fuente: elaboración en base a datos de USGS (2023).</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1528684"/>
      </p:ext>
    </p:extLst>
  </p:cSld>
  <p:clrMapOvr>
    <a:masterClrMapping/>
  </p:clrMapOvr>
</p:sld>
</file>

<file path=ppt/theme/theme1.xml><?xml version="1.0" encoding="utf-8"?>
<a:theme xmlns:a="http://schemas.openxmlformats.org/drawingml/2006/main" name="LevelVTI">
  <a:themeElements>
    <a:clrScheme name="Custom 88">
      <a:dk1>
        <a:sysClr val="windowText" lastClr="000000"/>
      </a:dk1>
      <a:lt1>
        <a:sysClr val="window" lastClr="FFFFFF"/>
      </a:lt1>
      <a:dk2>
        <a:srgbClr val="182230"/>
      </a:dk2>
      <a:lt2>
        <a:srgbClr val="F2F2F2"/>
      </a:lt2>
      <a:accent1>
        <a:srgbClr val="00BAC8"/>
      </a:accent1>
      <a:accent2>
        <a:srgbClr val="794DFF"/>
      </a:accent2>
      <a:accent3>
        <a:srgbClr val="00D17D"/>
      </a:accent3>
      <a:accent4>
        <a:srgbClr val="E69500"/>
      </a:accent4>
      <a:accent5>
        <a:srgbClr val="FE5D21"/>
      </a:accent5>
      <a:accent6>
        <a:srgbClr val="939393"/>
      </a:accent6>
      <a:hlink>
        <a:srgbClr val="3E8FF1"/>
      </a:hlink>
      <a:folHlink>
        <a:srgbClr val="939393"/>
      </a:folHlink>
    </a:clrScheme>
    <a:fontScheme name="Seaford">
      <a:majorFont>
        <a:latin typeface="Seaford"/>
        <a:ea typeface=""/>
        <a:cs typeface=""/>
      </a:majorFont>
      <a:minorFont>
        <a:latin typeface="Seafor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velVTI" id="{64F43929-0387-4D33-907F-72B939BCAF99}" vid="{D804DF84-3298-4A39-BA0E-21F83D68BC2A}"/>
    </a:ext>
  </a:extLst>
</a:theme>
</file>

<file path=docProps/app.xml><?xml version="1.0" encoding="utf-8"?>
<Properties xmlns="http://schemas.openxmlformats.org/officeDocument/2006/extended-properties" xmlns:vt="http://schemas.openxmlformats.org/officeDocument/2006/docPropsVTypes">
  <TotalTime>101</TotalTime>
  <Words>631</Words>
  <Application>Microsoft Office PowerPoint</Application>
  <PresentationFormat>Panorámica</PresentationFormat>
  <Paragraphs>100</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Seaford</vt:lpstr>
      <vt:lpstr>LevelVTI</vt:lpstr>
      <vt:lpstr>El litio en Sudamérica: una interpretación geopolítica</vt:lpstr>
      <vt:lpstr>Presentación de PowerPoint</vt:lpstr>
      <vt:lpstr>Tabla 1. Ventas de vehículos eléctricos por país</vt:lpstr>
      <vt:lpstr>Gráfica 1. Proyección de ventas de vehículos eléctricos en el mundo y por país, 2020-2030</vt:lpstr>
      <vt:lpstr>Gráfico 2. Exportación de pilas y baterías de litio (millones de dólares), (2010-2022)</vt:lpstr>
      <vt:lpstr>Gráfica 4. Países productores de litio, 2022</vt:lpstr>
      <vt:lpstr>Gráfica 5 y 6. Países exportadores e importadores de carbonato de litio, 2022. (miles de dólares)</vt:lpstr>
      <vt:lpstr>Mapa 1. Países proveedores de carbonato de litio hacia China, Estados Unidos, Japón y Corea del Sur, 2022</vt:lpstr>
      <vt:lpstr>Tabla 2. Recursos y reservas de litio en Argentina, Bolivia y Chile</vt:lpstr>
      <vt:lpstr>Gráfica 7 y 8. Porcentaje de participación en importadores de carbonato de litio de Argentina, Chile (% de participación del valor total en miles de dólares), 2003-2022 </vt:lpstr>
      <vt:lpstr>Reflexiones finales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litio en Sudamérica: una interpretación geopolítica</dc:title>
  <dc:creator>Alfredo Pérez López</dc:creator>
  <cp:lastModifiedBy>Alfredo Pérez López</cp:lastModifiedBy>
  <cp:revision>4</cp:revision>
  <dcterms:created xsi:type="dcterms:W3CDTF">2023-10-20T04:05:14Z</dcterms:created>
  <dcterms:modified xsi:type="dcterms:W3CDTF">2023-10-20T05:48:13Z</dcterms:modified>
</cp:coreProperties>
</file>