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2" r:id="rId5"/>
    <p:sldId id="273" r:id="rId6"/>
    <p:sldId id="274" r:id="rId7"/>
    <p:sldId id="275" r:id="rId8"/>
    <p:sldId id="278" r:id="rId9"/>
    <p:sldId id="280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73" d="100"/>
          <a:sy n="73" d="100"/>
        </p:scale>
        <p:origin x="1184" y="10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2a9ad7ac9411ae2/Escritorio/Mun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94832054221075E-2"/>
          <c:y val="0.11877081025730264"/>
          <c:w val="0.8729699837920637"/>
          <c:h val="0.85638437779212995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Hoja9!$AM$1</c:f>
              <c:strCache>
                <c:ptCount val="1"/>
                <c:pt idx="0">
                  <c:v> PIBpc 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769291338582677"/>
                  <c:y val="-0.350553732866724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Hoja9!$AN$2:$AN$9830</c:f>
              <c:numCache>
                <c:formatCode>_(* #,##0.00_);_(* \(#,##0.00\);_(* "-"??_);_(@_)</c:formatCode>
                <c:ptCount val="9829"/>
                <c:pt idx="0">
                  <c:v>0.52004667542285965</c:v>
                </c:pt>
                <c:pt idx="1">
                  <c:v>0.51969506094253415</c:v>
                </c:pt>
                <c:pt idx="2">
                  <c:v>0.51903330974231632</c:v>
                </c:pt>
                <c:pt idx="3">
                  <c:v>0.5166781004585107</c:v>
                </c:pt>
                <c:pt idx="4">
                  <c:v>0.51651775455860294</c:v>
                </c:pt>
                <c:pt idx="5">
                  <c:v>0.51765366722533412</c:v>
                </c:pt>
                <c:pt idx="6">
                  <c:v>0.51931379258675425</c:v>
                </c:pt>
                <c:pt idx="7">
                  <c:v>0.52085070879675099</c:v>
                </c:pt>
                <c:pt idx="8">
                  <c:v>0.52147806479960468</c:v>
                </c:pt>
                <c:pt idx="9">
                  <c:v>0.52107314825332918</c:v>
                </c:pt>
                <c:pt idx="10">
                  <c:v>0.52051619366210722</c:v>
                </c:pt>
                <c:pt idx="11">
                  <c:v>0.52072900296071778</c:v>
                </c:pt>
                <c:pt idx="12">
                  <c:v>0.51463702238031483</c:v>
                </c:pt>
                <c:pt idx="13">
                  <c:v>0.50931288412269526</c:v>
                </c:pt>
                <c:pt idx="14">
                  <c:v>0.51150509066587402</c:v>
                </c:pt>
                <c:pt idx="15">
                  <c:v>0.51230505340827137</c:v>
                </c:pt>
                <c:pt idx="16">
                  <c:v>0.5117774229428208</c:v>
                </c:pt>
                <c:pt idx="17">
                  <c:v>0.51234484756945253</c:v>
                </c:pt>
                <c:pt idx="18">
                  <c:v>0.51368622072112291</c:v>
                </c:pt>
                <c:pt idx="19">
                  <c:v>0.51262822853858525</c:v>
                </c:pt>
                <c:pt idx="20">
                  <c:v>0.51723524285478595</c:v>
                </c:pt>
                <c:pt idx="21">
                  <c:v>0.52005063304105426</c:v>
                </c:pt>
                <c:pt idx="22">
                  <c:v>0.5162625672996477</c:v>
                </c:pt>
                <c:pt idx="23">
                  <c:v>0.51327465925936167</c:v>
                </c:pt>
                <c:pt idx="24">
                  <c:v>0.50944268264375292</c:v>
                </c:pt>
                <c:pt idx="25">
                  <c:v>0.50490599883913245</c:v>
                </c:pt>
                <c:pt idx="26">
                  <c:v>0.49970203535291813</c:v>
                </c:pt>
                <c:pt idx="27">
                  <c:v>0.49657453606147695</c:v>
                </c:pt>
                <c:pt idx="28">
                  <c:v>0.49346380897976871</c:v>
                </c:pt>
                <c:pt idx="29">
                  <c:v>0.48950359501103224</c:v>
                </c:pt>
                <c:pt idx="30">
                  <c:v>0.48660247691675462</c:v>
                </c:pt>
                <c:pt idx="31">
                  <c:v>0.48451860499387939</c:v>
                </c:pt>
                <c:pt idx="32">
                  <c:v>0.48554618293129909</c:v>
                </c:pt>
                <c:pt idx="33">
                  <c:v>0.46457710045686751</c:v>
                </c:pt>
                <c:pt idx="34">
                  <c:v>0.46320413195705251</c:v>
                </c:pt>
                <c:pt idx="35">
                  <c:v>0.48384350143937516</c:v>
                </c:pt>
                <c:pt idx="36">
                  <c:v>0.47902021522107768</c:v>
                </c:pt>
                <c:pt idx="37">
                  <c:v>0.47594972671544328</c:v>
                </c:pt>
                <c:pt idx="38">
                  <c:v>0.48164129941312328</c:v>
                </c:pt>
                <c:pt idx="39">
                  <c:v>0.48881731600050493</c:v>
                </c:pt>
                <c:pt idx="40">
                  <c:v>0.49370483615990995</c:v>
                </c:pt>
                <c:pt idx="41">
                  <c:v>0.49926535739434807</c:v>
                </c:pt>
                <c:pt idx="42">
                  <c:v>0.50463314592495812</c:v>
                </c:pt>
                <c:pt idx="43">
                  <c:v>0.50989222028886816</c:v>
                </c:pt>
                <c:pt idx="44">
                  <c:v>0.51579960160078742</c:v>
                </c:pt>
                <c:pt idx="45">
                  <c:v>0.51997526822251483</c:v>
                </c:pt>
                <c:pt idx="46">
                  <c:v>0.52227703427814121</c:v>
                </c:pt>
                <c:pt idx="47">
                  <c:v>0.5237358739910376</c:v>
                </c:pt>
                <c:pt idx="48">
                  <c:v>0.5259736855361532</c:v>
                </c:pt>
                <c:pt idx="49">
                  <c:v>0.52829850071750362</c:v>
                </c:pt>
                <c:pt idx="50">
                  <c:v>0.52793757766784144</c:v>
                </c:pt>
                <c:pt idx="51">
                  <c:v>0.52519942134575914</c:v>
                </c:pt>
                <c:pt idx="52">
                  <c:v>0.52210984271417449</c:v>
                </c:pt>
                <c:pt idx="53">
                  <c:v>0.5188778547678462</c:v>
                </c:pt>
                <c:pt idx="54">
                  <c:v>0.51569191262909519</c:v>
                </c:pt>
                <c:pt idx="55">
                  <c:v>0.50922568099061938</c:v>
                </c:pt>
                <c:pt idx="56">
                  <c:v>0.50198689345064607</c:v>
                </c:pt>
                <c:pt idx="57">
                  <c:v>0.49919264713225031</c:v>
                </c:pt>
                <c:pt idx="58">
                  <c:v>0.50068893452348728</c:v>
                </c:pt>
                <c:pt idx="59">
                  <c:v>0.50450978783879008</c:v>
                </c:pt>
                <c:pt idx="60">
                  <c:v>0.50812998433376033</c:v>
                </c:pt>
                <c:pt idx="61">
                  <c:v>0.51230355185590437</c:v>
                </c:pt>
                <c:pt idx="62">
                  <c:v>0.50481226090982179</c:v>
                </c:pt>
                <c:pt idx="63">
                  <c:v>0.50285885045364376</c:v>
                </c:pt>
                <c:pt idx="64">
                  <c:v>0.50028597896289773</c:v>
                </c:pt>
                <c:pt idx="65">
                  <c:v>0.49756905689515984</c:v>
                </c:pt>
                <c:pt idx="66">
                  <c:v>0.49533793955935029</c:v>
                </c:pt>
                <c:pt idx="67">
                  <c:v>0.49368294955410624</c:v>
                </c:pt>
                <c:pt idx="68">
                  <c:v>0.4926567340468519</c:v>
                </c:pt>
                <c:pt idx="69">
                  <c:v>0.49223268558470584</c:v>
                </c:pt>
                <c:pt idx="70">
                  <c:v>0.49234872981195604</c:v>
                </c:pt>
                <c:pt idx="71">
                  <c:v>0.4929299019981695</c:v>
                </c:pt>
                <c:pt idx="72">
                  <c:v>0.49366880142141711</c:v>
                </c:pt>
                <c:pt idx="73">
                  <c:v>0.49416429070469398</c:v>
                </c:pt>
                <c:pt idx="74">
                  <c:v>0.49438232012000266</c:v>
                </c:pt>
                <c:pt idx="75">
                  <c:v>0.49456528777211334</c:v>
                </c:pt>
                <c:pt idx="76">
                  <c:v>0.49519460756929812</c:v>
                </c:pt>
                <c:pt idx="77">
                  <c:v>0.49651325397588264</c:v>
                </c:pt>
                <c:pt idx="78">
                  <c:v>0.49841033811294039</c:v>
                </c:pt>
                <c:pt idx="79">
                  <c:v>0.50081380820659249</c:v>
                </c:pt>
                <c:pt idx="80">
                  <c:v>0.50366211268724836</c:v>
                </c:pt>
                <c:pt idx="81">
                  <c:v>0.50444539632458185</c:v>
                </c:pt>
                <c:pt idx="82">
                  <c:v>0.50271863923652682</c:v>
                </c:pt>
                <c:pt idx="83">
                  <c:v>0.50069832274742998</c:v>
                </c:pt>
                <c:pt idx="84">
                  <c:v>0.49884803961026519</c:v>
                </c:pt>
                <c:pt idx="85">
                  <c:v>0.50033062634837677</c:v>
                </c:pt>
                <c:pt idx="86">
                  <c:v>0.50545768028584548</c:v>
                </c:pt>
                <c:pt idx="87">
                  <c:v>0.51090633610209846</c:v>
                </c:pt>
                <c:pt idx="88">
                  <c:v>0.51606487970462633</c:v>
                </c:pt>
                <c:pt idx="89">
                  <c:v>0.52120807360031918</c:v>
                </c:pt>
                <c:pt idx="90">
                  <c:v>0.52648936922281375</c:v>
                </c:pt>
                <c:pt idx="91">
                  <c:v>0.53192563965677431</c:v>
                </c:pt>
                <c:pt idx="92">
                  <c:v>0.5373949733546336</c:v>
                </c:pt>
                <c:pt idx="93">
                  <c:v>0.54270259621935324</c:v>
                </c:pt>
                <c:pt idx="94">
                  <c:v>0.54773812088919405</c:v>
                </c:pt>
                <c:pt idx="95">
                  <c:v>0.55239511433136623</c:v>
                </c:pt>
                <c:pt idx="96">
                  <c:v>0.55656146272382767</c:v>
                </c:pt>
                <c:pt idx="97">
                  <c:v>0.56023256148356193</c:v>
                </c:pt>
                <c:pt idx="98">
                  <c:v>0.56352180019082532</c:v>
                </c:pt>
                <c:pt idx="99">
                  <c:v>0.56629104171918332</c:v>
                </c:pt>
                <c:pt idx="100">
                  <c:v>0.5682485233092045</c:v>
                </c:pt>
                <c:pt idx="101">
                  <c:v>0.56991590243063706</c:v>
                </c:pt>
                <c:pt idx="102">
                  <c:v>0.57195354306681245</c:v>
                </c:pt>
                <c:pt idx="103">
                  <c:v>0.57432857183716934</c:v>
                </c:pt>
                <c:pt idx="104">
                  <c:v>0.61180547515957007</c:v>
                </c:pt>
                <c:pt idx="105">
                  <c:v>0.61550835038189278</c:v>
                </c:pt>
                <c:pt idx="106">
                  <c:v>0.61971669321715372</c:v>
                </c:pt>
                <c:pt idx="107">
                  <c:v>0.62442640517599857</c:v>
                </c:pt>
                <c:pt idx="108">
                  <c:v>0.62947610269819487</c:v>
                </c:pt>
                <c:pt idx="109">
                  <c:v>0.63454291438311472</c:v>
                </c:pt>
                <c:pt idx="110">
                  <c:v>0.63925496790484859</c:v>
                </c:pt>
                <c:pt idx="111">
                  <c:v>0.64351432272078501</c:v>
                </c:pt>
                <c:pt idx="112">
                  <c:v>0.6473385599573066</c:v>
                </c:pt>
                <c:pt idx="113">
                  <c:v>0.51869996819618225</c:v>
                </c:pt>
                <c:pt idx="114">
                  <c:v>0.52060858389654474</c:v>
                </c:pt>
                <c:pt idx="115">
                  <c:v>0.52195642594859248</c:v>
                </c:pt>
                <c:pt idx="116">
                  <c:v>0.53125816299261008</c:v>
                </c:pt>
                <c:pt idx="117">
                  <c:v>0.53698808806339549</c:v>
                </c:pt>
                <c:pt idx="118">
                  <c:v>0.52999461938826864</c:v>
                </c:pt>
                <c:pt idx="119">
                  <c:v>0.52469407537218216</c:v>
                </c:pt>
                <c:pt idx="120">
                  <c:v>0.52116899956354312</c:v>
                </c:pt>
                <c:pt idx="121">
                  <c:v>0.51905204587192966</c:v>
                </c:pt>
                <c:pt idx="122">
                  <c:v>0.52179989938773574</c:v>
                </c:pt>
                <c:pt idx="123">
                  <c:v>0.52629401308930113</c:v>
                </c:pt>
                <c:pt idx="124">
                  <c:v>0.53266678990521721</c:v>
                </c:pt>
                <c:pt idx="125">
                  <c:v>0.53836297443542003</c:v>
                </c:pt>
                <c:pt idx="126">
                  <c:v>0.5382492057864231</c:v>
                </c:pt>
                <c:pt idx="127">
                  <c:v>0.53569954164674538</c:v>
                </c:pt>
                <c:pt idx="128">
                  <c:v>0.53333037155255147</c:v>
                </c:pt>
                <c:pt idx="129">
                  <c:v>0.53526473503208316</c:v>
                </c:pt>
                <c:pt idx="130">
                  <c:v>0.53729658794353097</c:v>
                </c:pt>
                <c:pt idx="131">
                  <c:v>0.53809749066548673</c:v>
                </c:pt>
                <c:pt idx="132">
                  <c:v>0.53977871098682162</c:v>
                </c:pt>
                <c:pt idx="133">
                  <c:v>0.51310619470150687</c:v>
                </c:pt>
                <c:pt idx="134">
                  <c:v>0.51256254703783666</c:v>
                </c:pt>
                <c:pt idx="135">
                  <c:v>0.51359745557930014</c:v>
                </c:pt>
                <c:pt idx="136">
                  <c:v>0.51593070051723233</c:v>
                </c:pt>
                <c:pt idx="137">
                  <c:v>0.51732792695083696</c:v>
                </c:pt>
                <c:pt idx="138">
                  <c:v>0.51753140954756827</c:v>
                </c:pt>
                <c:pt idx="139">
                  <c:v>0.51634063662880836</c:v>
                </c:pt>
                <c:pt idx="140">
                  <c:v>0.51384661816830324</c:v>
                </c:pt>
                <c:pt idx="141">
                  <c:v>0.51141230367720403</c:v>
                </c:pt>
                <c:pt idx="142">
                  <c:v>0.50917855957591929</c:v>
                </c:pt>
                <c:pt idx="143">
                  <c:v>0.50676744878541002</c:v>
                </c:pt>
                <c:pt idx="144">
                  <c:v>0.50479417515577396</c:v>
                </c:pt>
                <c:pt idx="145">
                  <c:v>0.50347093691380329</c:v>
                </c:pt>
                <c:pt idx="146">
                  <c:v>0.50231855019678506</c:v>
                </c:pt>
                <c:pt idx="147">
                  <c:v>0.50176916542082506</c:v>
                </c:pt>
                <c:pt idx="148">
                  <c:v>0.50135926615525461</c:v>
                </c:pt>
                <c:pt idx="149">
                  <c:v>0.50031476653225315</c:v>
                </c:pt>
                <c:pt idx="150">
                  <c:v>0.49901397359040872</c:v>
                </c:pt>
                <c:pt idx="151">
                  <c:v>0.49817339165172858</c:v>
                </c:pt>
                <c:pt idx="152">
                  <c:v>0.49797406435081043</c:v>
                </c:pt>
                <c:pt idx="153">
                  <c:v>0.49848357912519137</c:v>
                </c:pt>
                <c:pt idx="154">
                  <c:v>0.49980440240253948</c:v>
                </c:pt>
                <c:pt idx="155">
                  <c:v>0.50163956750522987</c:v>
                </c:pt>
                <c:pt idx="156">
                  <c:v>0.50361842017676095</c:v>
                </c:pt>
                <c:pt idx="157">
                  <c:v>0.50570367354290169</c:v>
                </c:pt>
                <c:pt idx="158">
                  <c:v>0.50822924908129585</c:v>
                </c:pt>
                <c:pt idx="159">
                  <c:v>0.51105887128199234</c:v>
                </c:pt>
                <c:pt idx="160">
                  <c:v>0.51405721257300863</c:v>
                </c:pt>
                <c:pt idx="161">
                  <c:v>0.51750289621123546</c:v>
                </c:pt>
                <c:pt idx="162">
                  <c:v>0.5214559295929676</c:v>
                </c:pt>
                <c:pt idx="163">
                  <c:v>0.52583742917008369</c:v>
                </c:pt>
                <c:pt idx="164">
                  <c:v>0.53055068989298337</c:v>
                </c:pt>
                <c:pt idx="165">
                  <c:v>0.53542391161106218</c:v>
                </c:pt>
                <c:pt idx="166">
                  <c:v>0.54038813879746161</c:v>
                </c:pt>
                <c:pt idx="167">
                  <c:v>0.54519877599024213</c:v>
                </c:pt>
                <c:pt idx="168">
                  <c:v>0.54984603781999142</c:v>
                </c:pt>
                <c:pt idx="169">
                  <c:v>0.55440947150296982</c:v>
                </c:pt>
                <c:pt idx="170">
                  <c:v>0.55851706007907642</c:v>
                </c:pt>
                <c:pt idx="171">
                  <c:v>0.5621042621023522</c:v>
                </c:pt>
                <c:pt idx="172">
                  <c:v>0.56556711552485506</c:v>
                </c:pt>
                <c:pt idx="173">
                  <c:v>0.56900577143777531</c:v>
                </c:pt>
                <c:pt idx="174">
                  <c:v>0.48063045620781542</c:v>
                </c:pt>
                <c:pt idx="175">
                  <c:v>0.478741144732444</c:v>
                </c:pt>
                <c:pt idx="176">
                  <c:v>0.47696763275239357</c:v>
                </c:pt>
                <c:pt idx="177">
                  <c:v>0.47555158416223525</c:v>
                </c:pt>
                <c:pt idx="178">
                  <c:v>0.47476837648087655</c:v>
                </c:pt>
                <c:pt idx="179">
                  <c:v>0.47251963732556979</c:v>
                </c:pt>
                <c:pt idx="180">
                  <c:v>0.46875741352643435</c:v>
                </c:pt>
                <c:pt idx="181">
                  <c:v>0.46566687919343352</c:v>
                </c:pt>
                <c:pt idx="182">
                  <c:v>0.46339563118150073</c:v>
                </c:pt>
                <c:pt idx="183">
                  <c:v>0.46182616485036371</c:v>
                </c:pt>
                <c:pt idx="184">
                  <c:v>0.46072519711890947</c:v>
                </c:pt>
                <c:pt idx="185">
                  <c:v>0.45943030509881683</c:v>
                </c:pt>
                <c:pt idx="186">
                  <c:v>0.45827839666831743</c:v>
                </c:pt>
                <c:pt idx="187">
                  <c:v>0.45779953692692371</c:v>
                </c:pt>
                <c:pt idx="188">
                  <c:v>0.4575071237213626</c:v>
                </c:pt>
                <c:pt idx="189">
                  <c:v>0.45720772300810536</c:v>
                </c:pt>
                <c:pt idx="190">
                  <c:v>0.4568889911892185</c:v>
                </c:pt>
                <c:pt idx="191">
                  <c:v>0.45723980012411741</c:v>
                </c:pt>
                <c:pt idx="192">
                  <c:v>0.45835342457091582</c:v>
                </c:pt>
                <c:pt idx="193">
                  <c:v>0.45971440238246714</c:v>
                </c:pt>
                <c:pt idx="194">
                  <c:v>0.4616792500731059</c:v>
                </c:pt>
                <c:pt idx="195">
                  <c:v>0.46394853628287736</c:v>
                </c:pt>
                <c:pt idx="196">
                  <c:v>0.46619666288200129</c:v>
                </c:pt>
                <c:pt idx="197">
                  <c:v>0.46875226296878103</c:v>
                </c:pt>
                <c:pt idx="198">
                  <c:v>0.47136263745405055</c:v>
                </c:pt>
                <c:pt idx="199">
                  <c:v>0.47374127224219437</c:v>
                </c:pt>
                <c:pt idx="200">
                  <c:v>0.47585250435131038</c:v>
                </c:pt>
                <c:pt idx="201">
                  <c:v>0.47777391295686361</c:v>
                </c:pt>
                <c:pt idx="202">
                  <c:v>0.47990327345566786</c:v>
                </c:pt>
                <c:pt idx="203">
                  <c:v>0.48238514069468996</c:v>
                </c:pt>
                <c:pt idx="204">
                  <c:v>0.48531064712808025</c:v>
                </c:pt>
                <c:pt idx="205">
                  <c:v>0.48829973264541165</c:v>
                </c:pt>
                <c:pt idx="206">
                  <c:v>0.49136334391816439</c:v>
                </c:pt>
                <c:pt idx="207">
                  <c:v>0.49470116962818361</c:v>
                </c:pt>
                <c:pt idx="208">
                  <c:v>0.49829445597795818</c:v>
                </c:pt>
                <c:pt idx="209">
                  <c:v>0.50183937089138386</c:v>
                </c:pt>
                <c:pt idx="210">
                  <c:v>0.50518690674789735</c:v>
                </c:pt>
                <c:pt idx="211">
                  <c:v>0.50859407104658161</c:v>
                </c:pt>
                <c:pt idx="212">
                  <c:v>0.5118950840214731</c:v>
                </c:pt>
                <c:pt idx="213">
                  <c:v>0.51549512768658512</c:v>
                </c:pt>
                <c:pt idx="214">
                  <c:v>0.51944313693102406</c:v>
                </c:pt>
                <c:pt idx="215">
                  <c:v>0.52352425061068919</c:v>
                </c:pt>
                <c:pt idx="216">
                  <c:v>0.52746005564856235</c:v>
                </c:pt>
                <c:pt idx="217">
                  <c:v>0.53107412487025296</c:v>
                </c:pt>
                <c:pt idx="218">
                  <c:v>0.53448994471001732</c:v>
                </c:pt>
                <c:pt idx="219">
                  <c:v>0.53735432654791015</c:v>
                </c:pt>
                <c:pt idx="220">
                  <c:v>0.53962952481829229</c:v>
                </c:pt>
                <c:pt idx="221">
                  <c:v>0.54136107713706205</c:v>
                </c:pt>
                <c:pt idx="222">
                  <c:v>0.54285234314752862</c:v>
                </c:pt>
                <c:pt idx="223">
                  <c:v>0.54441637367262685</c:v>
                </c:pt>
                <c:pt idx="224">
                  <c:v>0.54601516350943169</c:v>
                </c:pt>
                <c:pt idx="225">
                  <c:v>0.54782623696544808</c:v>
                </c:pt>
                <c:pt idx="226">
                  <c:v>0.54999845457395979</c:v>
                </c:pt>
                <c:pt idx="227">
                  <c:v>0.55266216333996898</c:v>
                </c:pt>
                <c:pt idx="228">
                  <c:v>0.55575353160143703</c:v>
                </c:pt>
                <c:pt idx="229">
                  <c:v>0.55928673429447195</c:v>
                </c:pt>
                <c:pt idx="230">
                  <c:v>0.56333037684569087</c:v>
                </c:pt>
                <c:pt idx="231">
                  <c:v>0.56771072819380219</c:v>
                </c:pt>
                <c:pt idx="232">
                  <c:v>0.57225296849233431</c:v>
                </c:pt>
                <c:pt idx="233">
                  <c:v>0.57707536291901407</c:v>
                </c:pt>
                <c:pt idx="234">
                  <c:v>0.58223908538065583</c:v>
                </c:pt>
                <c:pt idx="235">
                  <c:v>0.58761073874174918</c:v>
                </c:pt>
                <c:pt idx="236">
                  <c:v>0.51800938296781307</c:v>
                </c:pt>
                <c:pt idx="237">
                  <c:v>0.51244319436322494</c:v>
                </c:pt>
                <c:pt idx="238">
                  <c:v>0.50734875423360137</c:v>
                </c:pt>
                <c:pt idx="239">
                  <c:v>0.50300888799420607</c:v>
                </c:pt>
                <c:pt idx="240">
                  <c:v>0.5012616732416838</c:v>
                </c:pt>
                <c:pt idx="241">
                  <c:v>0.50151086774687026</c:v>
                </c:pt>
                <c:pt idx="242">
                  <c:v>0.50163384393781452</c:v>
                </c:pt>
                <c:pt idx="243">
                  <c:v>0.50158081865166826</c:v>
                </c:pt>
                <c:pt idx="244">
                  <c:v>0.50131763236824978</c:v>
                </c:pt>
                <c:pt idx="245">
                  <c:v>0.50078449541569603</c:v>
                </c:pt>
                <c:pt idx="246">
                  <c:v>0.4999724387254883</c:v>
                </c:pt>
                <c:pt idx="247">
                  <c:v>0.49876272886446038</c:v>
                </c:pt>
                <c:pt idx="248">
                  <c:v>0.49729048983915963</c:v>
                </c:pt>
                <c:pt idx="249">
                  <c:v>0.49592185412778755</c:v>
                </c:pt>
                <c:pt idx="250">
                  <c:v>0.49484272087251158</c:v>
                </c:pt>
                <c:pt idx="251">
                  <c:v>0.49408702413080102</c:v>
                </c:pt>
                <c:pt idx="252">
                  <c:v>0.49362228238973826</c:v>
                </c:pt>
                <c:pt idx="253">
                  <c:v>0.49343339667370051</c:v>
                </c:pt>
                <c:pt idx="254">
                  <c:v>0.49348971992920909</c:v>
                </c:pt>
                <c:pt idx="255">
                  <c:v>0.49380706818463294</c:v>
                </c:pt>
                <c:pt idx="256">
                  <c:v>0.49445020105804977</c:v>
                </c:pt>
                <c:pt idx="257">
                  <c:v>0.4955863873378869</c:v>
                </c:pt>
                <c:pt idx="258">
                  <c:v>0.49721404535248964</c:v>
                </c:pt>
                <c:pt idx="259">
                  <c:v>0.49922231199439293</c:v>
                </c:pt>
                <c:pt idx="260">
                  <c:v>0.50153599339871291</c:v>
                </c:pt>
                <c:pt idx="261">
                  <c:v>0.5040753092958401</c:v>
                </c:pt>
                <c:pt idx="262">
                  <c:v>0.50696330937888034</c:v>
                </c:pt>
                <c:pt idx="263">
                  <c:v>0.5099135816730046</c:v>
                </c:pt>
                <c:pt idx="264">
                  <c:v>0.51253358622766898</c:v>
                </c:pt>
                <c:pt idx="265">
                  <c:v>0.5148064001475634</c:v>
                </c:pt>
                <c:pt idx="266">
                  <c:v>0.51665042184636867</c:v>
                </c:pt>
                <c:pt idx="267">
                  <c:v>0.51810145313370248</c:v>
                </c:pt>
                <c:pt idx="268">
                  <c:v>0.51927162075112998</c:v>
                </c:pt>
                <c:pt idx="269">
                  <c:v>0.52016933511145569</c:v>
                </c:pt>
                <c:pt idx="270">
                  <c:v>0.52072765194926207</c:v>
                </c:pt>
                <c:pt idx="271">
                  <c:v>0.52085841675446654</c:v>
                </c:pt>
                <c:pt idx="272">
                  <c:v>0.52060652683081787</c:v>
                </c:pt>
                <c:pt idx="273">
                  <c:v>0.52021122678087917</c:v>
                </c:pt>
                <c:pt idx="274">
                  <c:v>0.51990348525855912</c:v>
                </c:pt>
                <c:pt idx="275">
                  <c:v>0.51982518846921788</c:v>
                </c:pt>
                <c:pt idx="276">
                  <c:v>0.52014863813128798</c:v>
                </c:pt>
                <c:pt idx="277">
                  <c:v>0.52079015348302915</c:v>
                </c:pt>
                <c:pt idx="278">
                  <c:v>0.52179030195589005</c:v>
                </c:pt>
                <c:pt idx="279">
                  <c:v>0.52322124246303525</c:v>
                </c:pt>
                <c:pt idx="280">
                  <c:v>0.52496494121290416</c:v>
                </c:pt>
                <c:pt idx="281">
                  <c:v>0.52703467648933888</c:v>
                </c:pt>
                <c:pt idx="282">
                  <c:v>0.52934945680553713</c:v>
                </c:pt>
                <c:pt idx="283">
                  <c:v>0.53183565054440773</c:v>
                </c:pt>
                <c:pt idx="284">
                  <c:v>0.53454025790403725</c:v>
                </c:pt>
                <c:pt idx="285">
                  <c:v>0.53747296265982059</c:v>
                </c:pt>
                <c:pt idx="286">
                  <c:v>0.54068431474535539</c:v>
                </c:pt>
                <c:pt idx="287">
                  <c:v>0.54424742746135957</c:v>
                </c:pt>
                <c:pt idx="288">
                  <c:v>0.54805322943590251</c:v>
                </c:pt>
                <c:pt idx="289">
                  <c:v>0.55182138973748751</c:v>
                </c:pt>
                <c:pt idx="290">
                  <c:v>0.55518465485728652</c:v>
                </c:pt>
                <c:pt idx="291">
                  <c:v>0.55809421485025945</c:v>
                </c:pt>
                <c:pt idx="292">
                  <c:v>0.56072327123498689</c:v>
                </c:pt>
                <c:pt idx="293">
                  <c:v>0.56313723411743311</c:v>
                </c:pt>
                <c:pt idx="294">
                  <c:v>0.56547664743849113</c:v>
                </c:pt>
                <c:pt idx="295">
                  <c:v>0.56784841493162397</c:v>
                </c:pt>
                <c:pt idx="296">
                  <c:v>0.57034144675764908</c:v>
                </c:pt>
                <c:pt idx="297">
                  <c:v>0.57301975115380832</c:v>
                </c:pt>
                <c:pt idx="298">
                  <c:v>0.54171116304771971</c:v>
                </c:pt>
                <c:pt idx="299">
                  <c:v>0.54357910394913334</c:v>
                </c:pt>
                <c:pt idx="300">
                  <c:v>0.54506364508208338</c:v>
                </c:pt>
                <c:pt idx="301">
                  <c:v>0.54522941071925723</c:v>
                </c:pt>
                <c:pt idx="302">
                  <c:v>0.54448595001805611</c:v>
                </c:pt>
                <c:pt idx="303">
                  <c:v>0.5427799270572361</c:v>
                </c:pt>
                <c:pt idx="304">
                  <c:v>0.54002050700063309</c:v>
                </c:pt>
                <c:pt idx="305">
                  <c:v>0.53731031452506972</c:v>
                </c:pt>
                <c:pt idx="306">
                  <c:v>0.53469125204669987</c:v>
                </c:pt>
                <c:pt idx="307">
                  <c:v>0.53221752983112858</c:v>
                </c:pt>
                <c:pt idx="308">
                  <c:v>0.53006027275709011</c:v>
                </c:pt>
                <c:pt idx="309">
                  <c:v>0.52837761344039524</c:v>
                </c:pt>
                <c:pt idx="310">
                  <c:v>0.52706269942034267</c:v>
                </c:pt>
                <c:pt idx="311">
                  <c:v>0.5259695342836882</c:v>
                </c:pt>
                <c:pt idx="312">
                  <c:v>0.52502712935621798</c:v>
                </c:pt>
                <c:pt idx="313">
                  <c:v>0.5241071020265331</c:v>
                </c:pt>
                <c:pt idx="314">
                  <c:v>0.52319143014730984</c:v>
                </c:pt>
                <c:pt idx="315">
                  <c:v>0.52255100381568031</c:v>
                </c:pt>
                <c:pt idx="316">
                  <c:v>0.52132601353168839</c:v>
                </c:pt>
                <c:pt idx="317">
                  <c:v>0.51910450902653671</c:v>
                </c:pt>
                <c:pt idx="318">
                  <c:v>0.51652790828176864</c:v>
                </c:pt>
                <c:pt idx="319">
                  <c:v>0.51377377321185258</c:v>
                </c:pt>
                <c:pt idx="320">
                  <c:v>0.51103418567518821</c:v>
                </c:pt>
                <c:pt idx="321">
                  <c:v>0.50854367974688564</c:v>
                </c:pt>
                <c:pt idx="322">
                  <c:v>0.50651256850131465</c:v>
                </c:pt>
                <c:pt idx="323">
                  <c:v>0.50490355639640672</c:v>
                </c:pt>
                <c:pt idx="324">
                  <c:v>0.50369616548747809</c:v>
                </c:pt>
                <c:pt idx="325">
                  <c:v>0.50281195994258931</c:v>
                </c:pt>
                <c:pt idx="326">
                  <c:v>0.50239706153717267</c:v>
                </c:pt>
                <c:pt idx="327">
                  <c:v>0.50238637621391713</c:v>
                </c:pt>
                <c:pt idx="328">
                  <c:v>0.50252639898780516</c:v>
                </c:pt>
                <c:pt idx="329">
                  <c:v>0.50284193792383514</c:v>
                </c:pt>
                <c:pt idx="330">
                  <c:v>0.50333199214664337</c:v>
                </c:pt>
                <c:pt idx="331">
                  <c:v>0.50401926133490393</c:v>
                </c:pt>
                <c:pt idx="332">
                  <c:v>0.50496168030170752</c:v>
                </c:pt>
                <c:pt idx="333">
                  <c:v>0.50656135277065018</c:v>
                </c:pt>
                <c:pt idx="334">
                  <c:v>0.50862952896301716</c:v>
                </c:pt>
                <c:pt idx="335">
                  <c:v>0.51048153477163494</c:v>
                </c:pt>
                <c:pt idx="336">
                  <c:v>0.51168269406368871</c:v>
                </c:pt>
                <c:pt idx="337">
                  <c:v>0.51125448795559614</c:v>
                </c:pt>
                <c:pt idx="338">
                  <c:v>0.50975939292144812</c:v>
                </c:pt>
                <c:pt idx="339">
                  <c:v>0.50816090366153699</c:v>
                </c:pt>
                <c:pt idx="340">
                  <c:v>0.50608258807110029</c:v>
                </c:pt>
                <c:pt idx="341">
                  <c:v>0.50386028582974884</c:v>
                </c:pt>
                <c:pt idx="342">
                  <c:v>0.50170992790304225</c:v>
                </c:pt>
                <c:pt idx="343">
                  <c:v>0.49955017967138227</c:v>
                </c:pt>
                <c:pt idx="344">
                  <c:v>0.49766294147800244</c:v>
                </c:pt>
                <c:pt idx="345">
                  <c:v>0.49634303024653542</c:v>
                </c:pt>
                <c:pt idx="346">
                  <c:v>0.4958122268942427</c:v>
                </c:pt>
                <c:pt idx="347">
                  <c:v>0.49584724229753657</c:v>
                </c:pt>
                <c:pt idx="348">
                  <c:v>0.4962941508367591</c:v>
                </c:pt>
                <c:pt idx="349">
                  <c:v>0.49719386397575499</c:v>
                </c:pt>
                <c:pt idx="350">
                  <c:v>0.49862448460089903</c:v>
                </c:pt>
                <c:pt idx="351">
                  <c:v>0.50081668850836636</c:v>
                </c:pt>
                <c:pt idx="352">
                  <c:v>0.50376568006737965</c:v>
                </c:pt>
                <c:pt idx="353">
                  <c:v>0.50745266461897887</c:v>
                </c:pt>
                <c:pt idx="354">
                  <c:v>0.51187698044830166</c:v>
                </c:pt>
                <c:pt idx="355">
                  <c:v>0.51691318581164203</c:v>
                </c:pt>
                <c:pt idx="356">
                  <c:v>0.52244401273679719</c:v>
                </c:pt>
                <c:pt idx="357">
                  <c:v>0.52843277587167647</c:v>
                </c:pt>
                <c:pt idx="358">
                  <c:v>0.53483274540879178</c:v>
                </c:pt>
                <c:pt idx="359">
                  <c:v>0.5414612215683845</c:v>
                </c:pt>
                <c:pt idx="360">
                  <c:v>0.59408597969707833</c:v>
                </c:pt>
                <c:pt idx="361">
                  <c:v>0.60129994866172576</c:v>
                </c:pt>
                <c:pt idx="362">
                  <c:v>0.60813805915740926</c:v>
                </c:pt>
                <c:pt idx="363">
                  <c:v>0.61437319587738526</c:v>
                </c:pt>
                <c:pt idx="364">
                  <c:v>0.61991695161096072</c:v>
                </c:pt>
                <c:pt idx="365">
                  <c:v>0.62476432154249328</c:v>
                </c:pt>
                <c:pt idx="366">
                  <c:v>0.6290097650266645</c:v>
                </c:pt>
                <c:pt idx="367">
                  <c:v>0.63283298238125374</c:v>
                </c:pt>
                <c:pt idx="368">
                  <c:v>0.63611712540553267</c:v>
                </c:pt>
                <c:pt idx="369">
                  <c:v>0.63868814518668438</c:v>
                </c:pt>
                <c:pt idx="370">
                  <c:v>0.64073074030211896</c:v>
                </c:pt>
                <c:pt idx="371">
                  <c:v>0.64263140931480889</c:v>
                </c:pt>
                <c:pt idx="372">
                  <c:v>0.64467582642405397</c:v>
                </c:pt>
                <c:pt idx="373">
                  <c:v>0.64655173214257522</c:v>
                </c:pt>
                <c:pt idx="374">
                  <c:v>0.6481138045841015</c:v>
                </c:pt>
                <c:pt idx="375">
                  <c:v>0.65022352083002233</c:v>
                </c:pt>
                <c:pt idx="376">
                  <c:v>0.65311956407088856</c:v>
                </c:pt>
                <c:pt idx="377">
                  <c:v>0.65666153688676521</c:v>
                </c:pt>
                <c:pt idx="378">
                  <c:v>0.66091246128485903</c:v>
                </c:pt>
                <c:pt idx="379">
                  <c:v>0.66563912058834285</c:v>
                </c:pt>
                <c:pt idx="380">
                  <c:v>0.67034656327875697</c:v>
                </c:pt>
                <c:pt idx="381">
                  <c:v>0.67447310845534358</c:v>
                </c:pt>
                <c:pt idx="382">
                  <c:v>0.67793753347616481</c:v>
                </c:pt>
                <c:pt idx="383">
                  <c:v>0.68027182384792595</c:v>
                </c:pt>
                <c:pt idx="384">
                  <c:v>0.68168287578936482</c:v>
                </c:pt>
                <c:pt idx="385">
                  <c:v>0.6828104290312681</c:v>
                </c:pt>
                <c:pt idx="386">
                  <c:v>0.68367313034655575</c:v>
                </c:pt>
                <c:pt idx="387">
                  <c:v>0.68477107716084173</c:v>
                </c:pt>
                <c:pt idx="388">
                  <c:v>0.68633295478174616</c:v>
                </c:pt>
                <c:pt idx="389">
                  <c:v>0.68858024495090819</c:v>
                </c:pt>
                <c:pt idx="390">
                  <c:v>0.6916578310471414</c:v>
                </c:pt>
                <c:pt idx="391">
                  <c:v>0.69534875301436183</c:v>
                </c:pt>
                <c:pt idx="392">
                  <c:v>0.69912795767915814</c:v>
                </c:pt>
                <c:pt idx="393">
                  <c:v>0.70238677050554077</c:v>
                </c:pt>
                <c:pt idx="394">
                  <c:v>0.70504079231374617</c:v>
                </c:pt>
                <c:pt idx="395">
                  <c:v>0.70733120023510454</c:v>
                </c:pt>
                <c:pt idx="396">
                  <c:v>0.70914289061951385</c:v>
                </c:pt>
                <c:pt idx="397">
                  <c:v>0.7101441359147399</c:v>
                </c:pt>
                <c:pt idx="398">
                  <c:v>0.71098668963678535</c:v>
                </c:pt>
                <c:pt idx="399">
                  <c:v>0.71174369931477544</c:v>
                </c:pt>
                <c:pt idx="400">
                  <c:v>0.71191295228188023</c:v>
                </c:pt>
                <c:pt idx="401">
                  <c:v>0.71191176919235932</c:v>
                </c:pt>
                <c:pt idx="402">
                  <c:v>0.71199102349385102</c:v>
                </c:pt>
                <c:pt idx="403">
                  <c:v>0.71214414489473321</c:v>
                </c:pt>
                <c:pt idx="404">
                  <c:v>0.71187156998907808</c:v>
                </c:pt>
                <c:pt idx="405">
                  <c:v>0.71068342065624801</c:v>
                </c:pt>
                <c:pt idx="406">
                  <c:v>0.51989442408007103</c:v>
                </c:pt>
                <c:pt idx="407">
                  <c:v>0.51920270209262187</c:v>
                </c:pt>
                <c:pt idx="408">
                  <c:v>0.51923944113790266</c:v>
                </c:pt>
                <c:pt idx="409">
                  <c:v>0.51974924132605793</c:v>
                </c:pt>
                <c:pt idx="410">
                  <c:v>0.52030234770452788</c:v>
                </c:pt>
                <c:pt idx="411">
                  <c:v>0.52096726321857423</c:v>
                </c:pt>
                <c:pt idx="412">
                  <c:v>0.52180038152420216</c:v>
                </c:pt>
                <c:pt idx="413">
                  <c:v>0.52257060631162378</c:v>
                </c:pt>
                <c:pt idx="414">
                  <c:v>0.52387195668797759</c:v>
                </c:pt>
                <c:pt idx="415">
                  <c:v>0.5256368927421704</c:v>
                </c:pt>
                <c:pt idx="416">
                  <c:v>0.52740496014626559</c:v>
                </c:pt>
                <c:pt idx="417">
                  <c:v>0.52910925752712212</c:v>
                </c:pt>
                <c:pt idx="418">
                  <c:v>0.53052514056807965</c:v>
                </c:pt>
                <c:pt idx="419">
                  <c:v>0.53151406174752547</c:v>
                </c:pt>
                <c:pt idx="420">
                  <c:v>0.53216169237940625</c:v>
                </c:pt>
                <c:pt idx="421">
                  <c:v>0.53268637747253422</c:v>
                </c:pt>
                <c:pt idx="422">
                  <c:v>0.53302344496070719</c:v>
                </c:pt>
                <c:pt idx="423">
                  <c:v>0.53233990593233471</c:v>
                </c:pt>
                <c:pt idx="424">
                  <c:v>0.5308976978312222</c:v>
                </c:pt>
                <c:pt idx="425">
                  <c:v>0.5295016663933253</c:v>
                </c:pt>
                <c:pt idx="426">
                  <c:v>0.52816400343855596</c:v>
                </c:pt>
                <c:pt idx="427">
                  <c:v>0.52695018881392508</c:v>
                </c:pt>
                <c:pt idx="428">
                  <c:v>0.52591780687678913</c:v>
                </c:pt>
                <c:pt idx="429">
                  <c:v>0.52491678569192113</c:v>
                </c:pt>
                <c:pt idx="430">
                  <c:v>0.52403236441121193</c:v>
                </c:pt>
                <c:pt idx="431">
                  <c:v>0.5232513031381818</c:v>
                </c:pt>
                <c:pt idx="432">
                  <c:v>0.52246149899094474</c:v>
                </c:pt>
                <c:pt idx="433">
                  <c:v>0.52181766012877606</c:v>
                </c:pt>
                <c:pt idx="434">
                  <c:v>0.52097817724650386</c:v>
                </c:pt>
                <c:pt idx="435">
                  <c:v>0.51985907260392306</c:v>
                </c:pt>
                <c:pt idx="436">
                  <c:v>0.51904200722180827</c:v>
                </c:pt>
                <c:pt idx="437">
                  <c:v>0.51888554499939199</c:v>
                </c:pt>
                <c:pt idx="438">
                  <c:v>0.5194772777140243</c:v>
                </c:pt>
                <c:pt idx="439">
                  <c:v>0.5206418126345479</c:v>
                </c:pt>
                <c:pt idx="440">
                  <c:v>0.5223717447233216</c:v>
                </c:pt>
                <c:pt idx="441">
                  <c:v>0.52458138864020754</c:v>
                </c:pt>
                <c:pt idx="442">
                  <c:v>0.52721516993532658</c:v>
                </c:pt>
                <c:pt idx="443">
                  <c:v>0.52970583148616746</c:v>
                </c:pt>
                <c:pt idx="444">
                  <c:v>0.53164855544111889</c:v>
                </c:pt>
                <c:pt idx="445">
                  <c:v>0.53343214818794216</c:v>
                </c:pt>
                <c:pt idx="446">
                  <c:v>0.5353640242478096</c:v>
                </c:pt>
                <c:pt idx="447">
                  <c:v>0.53727676578460759</c:v>
                </c:pt>
                <c:pt idx="448">
                  <c:v>0.48623161618138461</c:v>
                </c:pt>
                <c:pt idx="449">
                  <c:v>0.48130014107279667</c:v>
                </c:pt>
                <c:pt idx="450">
                  <c:v>0.47696255449215891</c:v>
                </c:pt>
                <c:pt idx="451">
                  <c:v>0.47326780017174758</c:v>
                </c:pt>
                <c:pt idx="452">
                  <c:v>0.47184600629971435</c:v>
                </c:pt>
                <c:pt idx="453">
                  <c:v>0.47340189566991775</c:v>
                </c:pt>
                <c:pt idx="454">
                  <c:v>0.47651865022290085</c:v>
                </c:pt>
                <c:pt idx="455">
                  <c:v>0.48065318658990563</c:v>
                </c:pt>
                <c:pt idx="456">
                  <c:v>0.4851162339807919</c:v>
                </c:pt>
                <c:pt idx="457">
                  <c:v>0.48928247834300687</c:v>
                </c:pt>
                <c:pt idx="458">
                  <c:v>0.49296415006134559</c:v>
                </c:pt>
                <c:pt idx="459">
                  <c:v>0.49611657908309592</c:v>
                </c:pt>
                <c:pt idx="460">
                  <c:v>0.49896163282558104</c:v>
                </c:pt>
                <c:pt idx="461">
                  <c:v>0.50166493151929559</c:v>
                </c:pt>
                <c:pt idx="462">
                  <c:v>0.50420079749323421</c:v>
                </c:pt>
                <c:pt idx="463">
                  <c:v>0.50655770595222571</c:v>
                </c:pt>
                <c:pt idx="464">
                  <c:v>0.50848628299040877</c:v>
                </c:pt>
                <c:pt idx="465">
                  <c:v>0.5096543104983805</c:v>
                </c:pt>
                <c:pt idx="466">
                  <c:v>0.50988606655590407</c:v>
                </c:pt>
                <c:pt idx="467">
                  <c:v>0.50952886011161169</c:v>
                </c:pt>
                <c:pt idx="468">
                  <c:v>0.50893567766101067</c:v>
                </c:pt>
                <c:pt idx="469">
                  <c:v>0.50814999579196196</c:v>
                </c:pt>
                <c:pt idx="470">
                  <c:v>0.50705536158921616</c:v>
                </c:pt>
                <c:pt idx="471">
                  <c:v>0.50480668102935178</c:v>
                </c:pt>
                <c:pt idx="472">
                  <c:v>0.50164098476256724</c:v>
                </c:pt>
                <c:pt idx="473">
                  <c:v>0.49929349366306502</c:v>
                </c:pt>
                <c:pt idx="474">
                  <c:v>0.49821485843524987</c:v>
                </c:pt>
                <c:pt idx="475">
                  <c:v>0.49734513024713578</c:v>
                </c:pt>
                <c:pt idx="476">
                  <c:v>0.49536124988666536</c:v>
                </c:pt>
                <c:pt idx="477">
                  <c:v>0.49224104513969413</c:v>
                </c:pt>
                <c:pt idx="478">
                  <c:v>0.48963509034370045</c:v>
                </c:pt>
                <c:pt idx="479">
                  <c:v>0.48906245136548021</c:v>
                </c:pt>
                <c:pt idx="480">
                  <c:v>0.49016779289316637</c:v>
                </c:pt>
                <c:pt idx="481">
                  <c:v>0.49214825535058698</c:v>
                </c:pt>
                <c:pt idx="482">
                  <c:v>0.4817857416045504</c:v>
                </c:pt>
                <c:pt idx="483">
                  <c:v>0.46883397044117409</c:v>
                </c:pt>
                <c:pt idx="484">
                  <c:v>0.47715925351605865</c:v>
                </c:pt>
                <c:pt idx="485">
                  <c:v>0.48578122986430206</c:v>
                </c:pt>
                <c:pt idx="486">
                  <c:v>0.4957709729387122</c:v>
                </c:pt>
                <c:pt idx="487">
                  <c:v>0.50581440715981996</c:v>
                </c:pt>
                <c:pt idx="488">
                  <c:v>0.51514179089156542</c:v>
                </c:pt>
                <c:pt idx="489">
                  <c:v>0.52319854921138176</c:v>
                </c:pt>
                <c:pt idx="490">
                  <c:v>0.5294530563025287</c:v>
                </c:pt>
                <c:pt idx="491">
                  <c:v>0.53466235348155977</c:v>
                </c:pt>
                <c:pt idx="492">
                  <c:v>0.53896354607859953</c:v>
                </c:pt>
                <c:pt idx="493">
                  <c:v>0.54170128079618896</c:v>
                </c:pt>
                <c:pt idx="494">
                  <c:v>0.54319060636626582</c:v>
                </c:pt>
                <c:pt idx="495">
                  <c:v>0.54393304077314175</c:v>
                </c:pt>
                <c:pt idx="496">
                  <c:v>0.5445363837535615</c:v>
                </c:pt>
                <c:pt idx="497">
                  <c:v>0.54555684801384186</c:v>
                </c:pt>
                <c:pt idx="498">
                  <c:v>0.54712969628280261</c:v>
                </c:pt>
                <c:pt idx="499">
                  <c:v>0.54896041687703012</c:v>
                </c:pt>
                <c:pt idx="500">
                  <c:v>0.55107545579315187</c:v>
                </c:pt>
                <c:pt idx="501">
                  <c:v>0.55344311968558413</c:v>
                </c:pt>
                <c:pt idx="502">
                  <c:v>0.55585965247773639</c:v>
                </c:pt>
                <c:pt idx="503">
                  <c:v>0.55849269073265662</c:v>
                </c:pt>
                <c:pt idx="504">
                  <c:v>0.56165849020855463</c:v>
                </c:pt>
                <c:pt idx="505">
                  <c:v>0.56509337149199224</c:v>
                </c:pt>
                <c:pt idx="506">
                  <c:v>0.56841349502057048</c:v>
                </c:pt>
                <c:pt idx="507">
                  <c:v>0.57188613067302996</c:v>
                </c:pt>
                <c:pt idx="508">
                  <c:v>0.57571032106488151</c:v>
                </c:pt>
                <c:pt idx="509">
                  <c:v>0.57967094138916242</c:v>
                </c:pt>
                <c:pt idx="510">
                  <c:v>0.55472288179764873</c:v>
                </c:pt>
                <c:pt idx="511">
                  <c:v>0.55107740514520553</c:v>
                </c:pt>
                <c:pt idx="512">
                  <c:v>0.54673219328870992</c:v>
                </c:pt>
                <c:pt idx="513">
                  <c:v>0.54149986946305817</c:v>
                </c:pt>
                <c:pt idx="514">
                  <c:v>0.53564782816736656</c:v>
                </c:pt>
                <c:pt idx="515">
                  <c:v>0.52951810984352599</c:v>
                </c:pt>
                <c:pt idx="516">
                  <c:v>0.52329356383410441</c:v>
                </c:pt>
                <c:pt idx="517">
                  <c:v>0.51705163984719804</c:v>
                </c:pt>
                <c:pt idx="518">
                  <c:v>0.51137855157504652</c:v>
                </c:pt>
                <c:pt idx="519">
                  <c:v>0.50677991638103137</c:v>
                </c:pt>
                <c:pt idx="520">
                  <c:v>0.50371466926570907</c:v>
                </c:pt>
                <c:pt idx="521">
                  <c:v>0.50399504434948117</c:v>
                </c:pt>
                <c:pt idx="522">
                  <c:v>0.50807158381827089</c:v>
                </c:pt>
                <c:pt idx="523">
                  <c:v>0.51337411538922884</c:v>
                </c:pt>
                <c:pt idx="524">
                  <c:v>0.51881887254490866</c:v>
                </c:pt>
                <c:pt idx="525">
                  <c:v>0.52465028510481193</c:v>
                </c:pt>
                <c:pt idx="526">
                  <c:v>0.53171386758012895</c:v>
                </c:pt>
                <c:pt idx="527">
                  <c:v>0.54041731311148411</c:v>
                </c:pt>
                <c:pt idx="528">
                  <c:v>0.54731313889149402</c:v>
                </c:pt>
                <c:pt idx="529">
                  <c:v>0.55183532704932636</c:v>
                </c:pt>
                <c:pt idx="530">
                  <c:v>0.55583210163962038</c:v>
                </c:pt>
                <c:pt idx="531">
                  <c:v>0.55936599423631117</c:v>
                </c:pt>
                <c:pt idx="532">
                  <c:v>0.56367125762023018</c:v>
                </c:pt>
                <c:pt idx="533">
                  <c:v>0.56805043487365103</c:v>
                </c:pt>
                <c:pt idx="534">
                  <c:v>0.57122917470970813</c:v>
                </c:pt>
                <c:pt idx="535">
                  <c:v>0.57378414635944142</c:v>
                </c:pt>
                <c:pt idx="536">
                  <c:v>0.57618423845033628</c:v>
                </c:pt>
                <c:pt idx="537">
                  <c:v>0.57898441865697103</c:v>
                </c:pt>
                <c:pt idx="538">
                  <c:v>0.58354111129473818</c:v>
                </c:pt>
                <c:pt idx="539">
                  <c:v>0.58975015104666473</c:v>
                </c:pt>
                <c:pt idx="540">
                  <c:v>0.59676738393121043</c:v>
                </c:pt>
                <c:pt idx="541">
                  <c:v>0.60247932156619532</c:v>
                </c:pt>
                <c:pt idx="542">
                  <c:v>0.60641838242401658</c:v>
                </c:pt>
                <c:pt idx="543">
                  <c:v>0.61129099609120996</c:v>
                </c:pt>
                <c:pt idx="544">
                  <c:v>0.61626639402536365</c:v>
                </c:pt>
                <c:pt idx="545">
                  <c:v>0.62091389576503653</c:v>
                </c:pt>
                <c:pt idx="546">
                  <c:v>0.6258371939113172</c:v>
                </c:pt>
                <c:pt idx="547">
                  <c:v>0.63340585249211101</c:v>
                </c:pt>
                <c:pt idx="548">
                  <c:v>0.6406958178821589</c:v>
                </c:pt>
                <c:pt idx="549">
                  <c:v>0.64546573135615792</c:v>
                </c:pt>
                <c:pt idx="550">
                  <c:v>0.65023107669248092</c:v>
                </c:pt>
                <c:pt idx="551">
                  <c:v>0.65470330535797783</c:v>
                </c:pt>
                <c:pt idx="552">
                  <c:v>0.65907671031801396</c:v>
                </c:pt>
                <c:pt idx="553">
                  <c:v>0.66362809838262038</c:v>
                </c:pt>
                <c:pt idx="554">
                  <c:v>0.66864586345903021</c:v>
                </c:pt>
                <c:pt idx="555">
                  <c:v>0.67296205302562784</c:v>
                </c:pt>
                <c:pt idx="556">
                  <c:v>0.67718990045124194</c:v>
                </c:pt>
                <c:pt idx="557">
                  <c:v>0.6810567849237753</c:v>
                </c:pt>
                <c:pt idx="558">
                  <c:v>0.68430123600017867</c:v>
                </c:pt>
                <c:pt idx="559">
                  <c:v>0.68805888168735563</c:v>
                </c:pt>
                <c:pt idx="560">
                  <c:v>0.69211706715291355</c:v>
                </c:pt>
                <c:pt idx="561">
                  <c:v>0.69594572990716974</c:v>
                </c:pt>
                <c:pt idx="562">
                  <c:v>0.69796136776170148</c:v>
                </c:pt>
                <c:pt idx="563">
                  <c:v>0.69837872490022124</c:v>
                </c:pt>
                <c:pt idx="564">
                  <c:v>0.698492872521709</c:v>
                </c:pt>
                <c:pt idx="565">
                  <c:v>0.69821644498186219</c:v>
                </c:pt>
                <c:pt idx="566">
                  <c:v>0.6971698911037375</c:v>
                </c:pt>
                <c:pt idx="567">
                  <c:v>0.69566498543863353</c:v>
                </c:pt>
                <c:pt idx="568">
                  <c:v>0.69424156894695477</c:v>
                </c:pt>
                <c:pt idx="569">
                  <c:v>0.69275910800258689</c:v>
                </c:pt>
                <c:pt idx="570">
                  <c:v>0.69123945797403596</c:v>
                </c:pt>
                <c:pt idx="571">
                  <c:v>0.68955720129049825</c:v>
                </c:pt>
                <c:pt idx="572">
                  <c:v>0.49563562999684507</c:v>
                </c:pt>
                <c:pt idx="573">
                  <c:v>0.4963911900270751</c:v>
                </c:pt>
                <c:pt idx="574">
                  <c:v>0.49692560030104849</c:v>
                </c:pt>
                <c:pt idx="575">
                  <c:v>0.49733915853153682</c:v>
                </c:pt>
                <c:pt idx="576">
                  <c:v>0.49791785254000176</c:v>
                </c:pt>
                <c:pt idx="577">
                  <c:v>0.49867360158446894</c:v>
                </c:pt>
                <c:pt idx="578">
                  <c:v>0.49949677124211511</c:v>
                </c:pt>
                <c:pt idx="579">
                  <c:v>0.50044447258333891</c:v>
                </c:pt>
                <c:pt idx="580">
                  <c:v>0.50151163912907515</c:v>
                </c:pt>
                <c:pt idx="581">
                  <c:v>0.53296401014133399</c:v>
                </c:pt>
                <c:pt idx="582">
                  <c:v>0.53818437547285247</c:v>
                </c:pt>
                <c:pt idx="583">
                  <c:v>0.54497265636922521</c:v>
                </c:pt>
                <c:pt idx="584">
                  <c:v>0.55141666788700627</c:v>
                </c:pt>
                <c:pt idx="585">
                  <c:v>0.5540635985940241</c:v>
                </c:pt>
                <c:pt idx="586">
                  <c:v>0.55453113718123048</c:v>
                </c:pt>
                <c:pt idx="587">
                  <c:v>0.54756266997417224</c:v>
                </c:pt>
                <c:pt idx="588">
                  <c:v>0.53929627307184347</c:v>
                </c:pt>
                <c:pt idx="589">
                  <c:v>0.48885231121612516</c:v>
                </c:pt>
                <c:pt idx="590">
                  <c:v>0.4890322931135061</c:v>
                </c:pt>
                <c:pt idx="591">
                  <c:v>0.48976222340972758</c:v>
                </c:pt>
                <c:pt idx="592">
                  <c:v>0.4902055101714452</c:v>
                </c:pt>
                <c:pt idx="593">
                  <c:v>0.49013400535481594</c:v>
                </c:pt>
                <c:pt idx="594">
                  <c:v>0.49010245635842159</c:v>
                </c:pt>
                <c:pt idx="595">
                  <c:v>0.48985452586500994</c:v>
                </c:pt>
                <c:pt idx="596">
                  <c:v>0.48935013144253953</c:v>
                </c:pt>
                <c:pt idx="597">
                  <c:v>0.48855167249211495</c:v>
                </c:pt>
                <c:pt idx="598">
                  <c:v>0.48770886293317528</c:v>
                </c:pt>
                <c:pt idx="599">
                  <c:v>0.48699709150104059</c:v>
                </c:pt>
                <c:pt idx="600">
                  <c:v>0.48605587084964158</c:v>
                </c:pt>
                <c:pt idx="601">
                  <c:v>0.48456400406826899</c:v>
                </c:pt>
                <c:pt idx="602">
                  <c:v>0.48062362677786002</c:v>
                </c:pt>
                <c:pt idx="603">
                  <c:v>0.47700209027734569</c:v>
                </c:pt>
                <c:pt idx="604">
                  <c:v>0.4746953126660568</c:v>
                </c:pt>
                <c:pt idx="605">
                  <c:v>0.47310336045349871</c:v>
                </c:pt>
                <c:pt idx="606">
                  <c:v>0.47298352203968475</c:v>
                </c:pt>
                <c:pt idx="607">
                  <c:v>0.47287198883379622</c:v>
                </c:pt>
                <c:pt idx="608">
                  <c:v>0.47286569957790409</c:v>
                </c:pt>
                <c:pt idx="609">
                  <c:v>0.47349444700538446</c:v>
                </c:pt>
                <c:pt idx="610">
                  <c:v>0.47455646160605702</c:v>
                </c:pt>
                <c:pt idx="611">
                  <c:v>0.47521857066416234</c:v>
                </c:pt>
                <c:pt idx="612">
                  <c:v>0.47597115390206401</c:v>
                </c:pt>
                <c:pt idx="613">
                  <c:v>0.4771046618633471</c:v>
                </c:pt>
                <c:pt idx="614">
                  <c:v>0.47868294165366299</c:v>
                </c:pt>
                <c:pt idx="615">
                  <c:v>0.48069522569456385</c:v>
                </c:pt>
                <c:pt idx="616">
                  <c:v>0.48289225124249807</c:v>
                </c:pt>
                <c:pt idx="617">
                  <c:v>0.48520750035372251</c:v>
                </c:pt>
                <c:pt idx="618">
                  <c:v>0.48752816351450162</c:v>
                </c:pt>
                <c:pt idx="619">
                  <c:v>0.48986817579109332</c:v>
                </c:pt>
                <c:pt idx="620">
                  <c:v>0.49234357338936757</c:v>
                </c:pt>
                <c:pt idx="621">
                  <c:v>0.49545737562598663</c:v>
                </c:pt>
                <c:pt idx="622">
                  <c:v>0.49944541178411855</c:v>
                </c:pt>
                <c:pt idx="623">
                  <c:v>0.50471256815686294</c:v>
                </c:pt>
                <c:pt idx="624">
                  <c:v>0.51069416081432284</c:v>
                </c:pt>
                <c:pt idx="625">
                  <c:v>0.51617454199821544</c:v>
                </c:pt>
                <c:pt idx="626">
                  <c:v>0.52153902947397257</c:v>
                </c:pt>
                <c:pt idx="627">
                  <c:v>0.5266507683177315</c:v>
                </c:pt>
                <c:pt idx="628">
                  <c:v>0.53131194555004813</c:v>
                </c:pt>
                <c:pt idx="629">
                  <c:v>0.50314788428839996</c:v>
                </c:pt>
                <c:pt idx="630">
                  <c:v>0.50484062380297434</c:v>
                </c:pt>
                <c:pt idx="631">
                  <c:v>0.50701646248196808</c:v>
                </c:pt>
                <c:pt idx="632">
                  <c:v>0.50920317651631331</c:v>
                </c:pt>
                <c:pt idx="633">
                  <c:v>0.51140606430078006</c:v>
                </c:pt>
                <c:pt idx="634">
                  <c:v>0.51332908684553469</c:v>
                </c:pt>
                <c:pt idx="635">
                  <c:v>0.51495771373672583</c:v>
                </c:pt>
                <c:pt idx="636">
                  <c:v>0.51705719204644518</c:v>
                </c:pt>
                <c:pt idx="637">
                  <c:v>0.51974241390299947</c:v>
                </c:pt>
                <c:pt idx="638">
                  <c:v>0.52190221710631823</c:v>
                </c:pt>
                <c:pt idx="639">
                  <c:v>0.52336595431366795</c:v>
                </c:pt>
                <c:pt idx="640">
                  <c:v>0.52462023436129301</c:v>
                </c:pt>
                <c:pt idx="641">
                  <c:v>0.52550982332020957</c:v>
                </c:pt>
                <c:pt idx="642">
                  <c:v>0.52616888698558673</c:v>
                </c:pt>
                <c:pt idx="643">
                  <c:v>0.52656433117096191</c:v>
                </c:pt>
                <c:pt idx="644">
                  <c:v>0.52665376561870647</c:v>
                </c:pt>
                <c:pt idx="645">
                  <c:v>0.52641394114039985</c:v>
                </c:pt>
                <c:pt idx="646">
                  <c:v>0.52575031651956183</c:v>
                </c:pt>
                <c:pt idx="647">
                  <c:v>0.52483808018391198</c:v>
                </c:pt>
                <c:pt idx="648">
                  <c:v>0.52390645360275578</c:v>
                </c:pt>
                <c:pt idx="649">
                  <c:v>0.52285225239176603</c:v>
                </c:pt>
                <c:pt idx="650">
                  <c:v>0.52162537394984687</c:v>
                </c:pt>
                <c:pt idx="651">
                  <c:v>0.5204981254098614</c:v>
                </c:pt>
                <c:pt idx="652">
                  <c:v>0.519900909667385</c:v>
                </c:pt>
                <c:pt idx="653">
                  <c:v>0.51983982802543915</c:v>
                </c:pt>
                <c:pt idx="654">
                  <c:v>0.52000133756602196</c:v>
                </c:pt>
                <c:pt idx="655">
                  <c:v>0.52033856876607487</c:v>
                </c:pt>
                <c:pt idx="656">
                  <c:v>0.52083930167932446</c:v>
                </c:pt>
                <c:pt idx="657">
                  <c:v>0.5217607086044751</c:v>
                </c:pt>
                <c:pt idx="658">
                  <c:v>0.5231893873485276</c:v>
                </c:pt>
                <c:pt idx="659">
                  <c:v>0.52504847484120587</c:v>
                </c:pt>
                <c:pt idx="660">
                  <c:v>0.52733302168259699</c:v>
                </c:pt>
                <c:pt idx="661">
                  <c:v>0.52994947630901179</c:v>
                </c:pt>
                <c:pt idx="662">
                  <c:v>0.53274958422404972</c:v>
                </c:pt>
                <c:pt idx="663">
                  <c:v>0.51205645134791467</c:v>
                </c:pt>
                <c:pt idx="664">
                  <c:v>0.51003323237409104</c:v>
                </c:pt>
                <c:pt idx="665">
                  <c:v>0.50783528568552883</c:v>
                </c:pt>
                <c:pt idx="666">
                  <c:v>0.50517437364513385</c:v>
                </c:pt>
                <c:pt idx="667">
                  <c:v>0.50244703040437233</c:v>
                </c:pt>
                <c:pt idx="668">
                  <c:v>0.50019265863309559</c:v>
                </c:pt>
                <c:pt idx="669">
                  <c:v>0.49821239490904462</c:v>
                </c:pt>
                <c:pt idx="670">
                  <c:v>0.49641618357834655</c:v>
                </c:pt>
                <c:pt idx="671">
                  <c:v>0.49480023503585419</c:v>
                </c:pt>
                <c:pt idx="672">
                  <c:v>0.49302051030203703</c:v>
                </c:pt>
                <c:pt idx="673">
                  <c:v>0.4901301384436122</c:v>
                </c:pt>
                <c:pt idx="674">
                  <c:v>0.48655895710807406</c:v>
                </c:pt>
                <c:pt idx="675">
                  <c:v>0.4833365958669244</c:v>
                </c:pt>
                <c:pt idx="676">
                  <c:v>0.48049089579435106</c:v>
                </c:pt>
                <c:pt idx="677">
                  <c:v>0.47807816517638835</c:v>
                </c:pt>
                <c:pt idx="678">
                  <c:v>0.47604344497271939</c:v>
                </c:pt>
                <c:pt idx="679">
                  <c:v>0.47439829524409194</c:v>
                </c:pt>
                <c:pt idx="680">
                  <c:v>0.47319287744693</c:v>
                </c:pt>
                <c:pt idx="681">
                  <c:v>0.4723938112398286</c:v>
                </c:pt>
                <c:pt idx="682">
                  <c:v>0.47200399750606054</c:v>
                </c:pt>
                <c:pt idx="683">
                  <c:v>0.47218512570061305</c:v>
                </c:pt>
                <c:pt idx="684">
                  <c:v>0.47308685919574311</c:v>
                </c:pt>
                <c:pt idx="685">
                  <c:v>0.47478138404398246</c:v>
                </c:pt>
                <c:pt idx="686">
                  <c:v>0.47659146404415587</c:v>
                </c:pt>
                <c:pt idx="687">
                  <c:v>0.47798294146419312</c:v>
                </c:pt>
                <c:pt idx="688">
                  <c:v>0.47935017525744988</c:v>
                </c:pt>
                <c:pt idx="689">
                  <c:v>0.48097516647518396</c:v>
                </c:pt>
                <c:pt idx="690">
                  <c:v>0.48254813070074065</c:v>
                </c:pt>
                <c:pt idx="691">
                  <c:v>0.48384572938551546</c:v>
                </c:pt>
                <c:pt idx="692">
                  <c:v>0.48491942393521636</c:v>
                </c:pt>
                <c:pt idx="693">
                  <c:v>0.4859047166547778</c:v>
                </c:pt>
                <c:pt idx="694">
                  <c:v>0.48682917271828668</c:v>
                </c:pt>
                <c:pt idx="695">
                  <c:v>0.48754489145394281</c:v>
                </c:pt>
                <c:pt idx="696">
                  <c:v>0.48807837824521894</c:v>
                </c:pt>
                <c:pt idx="697">
                  <c:v>0.48844766288704466</c:v>
                </c:pt>
                <c:pt idx="698">
                  <c:v>0.48859002586843836</c:v>
                </c:pt>
                <c:pt idx="699">
                  <c:v>0.48880489920320347</c:v>
                </c:pt>
                <c:pt idx="700">
                  <c:v>0.48959436970120901</c:v>
                </c:pt>
                <c:pt idx="701">
                  <c:v>0.49061518731001441</c:v>
                </c:pt>
                <c:pt idx="702">
                  <c:v>0.49178325638637882</c:v>
                </c:pt>
                <c:pt idx="703">
                  <c:v>0.49353726879992688</c:v>
                </c:pt>
                <c:pt idx="704">
                  <c:v>0.49620514750640793</c:v>
                </c:pt>
                <c:pt idx="705">
                  <c:v>0.49884545965094529</c:v>
                </c:pt>
                <c:pt idx="706">
                  <c:v>0.50115731973128186</c:v>
                </c:pt>
                <c:pt idx="707">
                  <c:v>0.50329874580355438</c:v>
                </c:pt>
                <c:pt idx="708">
                  <c:v>0.50534253758764869</c:v>
                </c:pt>
                <c:pt idx="709">
                  <c:v>0.50746132450909209</c:v>
                </c:pt>
                <c:pt idx="710">
                  <c:v>0.50969071864034343</c:v>
                </c:pt>
                <c:pt idx="711">
                  <c:v>0.51207345884496458</c:v>
                </c:pt>
                <c:pt idx="712">
                  <c:v>0.51446187429170576</c:v>
                </c:pt>
                <c:pt idx="713">
                  <c:v>0.51670662738375372</c:v>
                </c:pt>
                <c:pt idx="714">
                  <c:v>0.51859781713122022</c:v>
                </c:pt>
                <c:pt idx="715">
                  <c:v>0.52047656853078583</c:v>
                </c:pt>
                <c:pt idx="716">
                  <c:v>0.52269048536735474</c:v>
                </c:pt>
                <c:pt idx="717">
                  <c:v>0.52533153791004883</c:v>
                </c:pt>
                <c:pt idx="718">
                  <c:v>0.52826394013378686</c:v>
                </c:pt>
                <c:pt idx="719">
                  <c:v>0.53135408273513918</c:v>
                </c:pt>
                <c:pt idx="720">
                  <c:v>0.53461350434602395</c:v>
                </c:pt>
                <c:pt idx="721">
                  <c:v>0.53810027902724</c:v>
                </c:pt>
                <c:pt idx="722">
                  <c:v>0.54187868850951693</c:v>
                </c:pt>
                <c:pt idx="723">
                  <c:v>0.5458976691058588</c:v>
                </c:pt>
                <c:pt idx="724">
                  <c:v>0.54998707192605201</c:v>
                </c:pt>
                <c:pt idx="725">
                  <c:v>0.49348844418872867</c:v>
                </c:pt>
                <c:pt idx="726">
                  <c:v>0.49006718751691458</c:v>
                </c:pt>
                <c:pt idx="727">
                  <c:v>0.48628251799018579</c:v>
                </c:pt>
                <c:pt idx="728">
                  <c:v>0.4818536974401923</c:v>
                </c:pt>
                <c:pt idx="729">
                  <c:v>0.47977551146588132</c:v>
                </c:pt>
                <c:pt idx="730">
                  <c:v>0.4805526507603689</c:v>
                </c:pt>
                <c:pt idx="731">
                  <c:v>0.48144040077336336</c:v>
                </c:pt>
                <c:pt idx="732">
                  <c:v>0.48219827065927906</c:v>
                </c:pt>
                <c:pt idx="733">
                  <c:v>0.48284552009450837</c:v>
                </c:pt>
                <c:pt idx="734">
                  <c:v>0.4834051275300652</c:v>
                </c:pt>
                <c:pt idx="735">
                  <c:v>0.48375676074879886</c:v>
                </c:pt>
                <c:pt idx="736">
                  <c:v>0.48378554143501279</c:v>
                </c:pt>
                <c:pt idx="737">
                  <c:v>0.48352026711771895</c:v>
                </c:pt>
                <c:pt idx="738">
                  <c:v>0.48295787385727429</c:v>
                </c:pt>
                <c:pt idx="739">
                  <c:v>0.48221695475275345</c:v>
                </c:pt>
                <c:pt idx="740">
                  <c:v>0.48112215965586824</c:v>
                </c:pt>
                <c:pt idx="741">
                  <c:v>0.47957862644267923</c:v>
                </c:pt>
                <c:pt idx="742">
                  <c:v>0.47665807020686674</c:v>
                </c:pt>
                <c:pt idx="743">
                  <c:v>0.47026417971192108</c:v>
                </c:pt>
                <c:pt idx="744">
                  <c:v>0.46343064797449091</c:v>
                </c:pt>
                <c:pt idx="745">
                  <c:v>0.46870860772155615</c:v>
                </c:pt>
                <c:pt idx="746">
                  <c:v>0.47684641337417594</c:v>
                </c:pt>
                <c:pt idx="747">
                  <c:v>0.479427957116838</c:v>
                </c:pt>
                <c:pt idx="748">
                  <c:v>0.47986573745342531</c:v>
                </c:pt>
                <c:pt idx="749">
                  <c:v>0.47980691229825279</c:v>
                </c:pt>
                <c:pt idx="750">
                  <c:v>0.48184270541833801</c:v>
                </c:pt>
                <c:pt idx="751">
                  <c:v>0.48432697201527686</c:v>
                </c:pt>
                <c:pt idx="752">
                  <c:v>0.48399176134791216</c:v>
                </c:pt>
                <c:pt idx="753">
                  <c:v>0.4815534209889098</c:v>
                </c:pt>
                <c:pt idx="754">
                  <c:v>0.48347554514131452</c:v>
                </c:pt>
                <c:pt idx="755">
                  <c:v>0.48886314102789069</c:v>
                </c:pt>
                <c:pt idx="756">
                  <c:v>0.49505160768427642</c:v>
                </c:pt>
                <c:pt idx="757">
                  <c:v>0.4987141851511363</c:v>
                </c:pt>
                <c:pt idx="758">
                  <c:v>0.50070528557975158</c:v>
                </c:pt>
                <c:pt idx="759">
                  <c:v>0.50475277922721851</c:v>
                </c:pt>
                <c:pt idx="760">
                  <c:v>0.51114201269842385</c:v>
                </c:pt>
                <c:pt idx="761">
                  <c:v>0.51981844793750243</c:v>
                </c:pt>
                <c:pt idx="762">
                  <c:v>0.52887032728072481</c:v>
                </c:pt>
                <c:pt idx="763">
                  <c:v>0.53737962364192871</c:v>
                </c:pt>
                <c:pt idx="764">
                  <c:v>0.54440688520575919</c:v>
                </c:pt>
                <c:pt idx="765">
                  <c:v>0.54920259121573811</c:v>
                </c:pt>
                <c:pt idx="766">
                  <c:v>0.55171659924636751</c:v>
                </c:pt>
                <c:pt idx="767">
                  <c:v>0.55296498586023912</c:v>
                </c:pt>
                <c:pt idx="768">
                  <c:v>0.55313571238611103</c:v>
                </c:pt>
                <c:pt idx="769">
                  <c:v>0.55167053473878502</c:v>
                </c:pt>
                <c:pt idx="770">
                  <c:v>0.54930678555659918</c:v>
                </c:pt>
                <c:pt idx="771">
                  <c:v>0.54770759312890238</c:v>
                </c:pt>
                <c:pt idx="772">
                  <c:v>0.54635370852157106</c:v>
                </c:pt>
                <c:pt idx="773">
                  <c:v>0.54418664503114367</c:v>
                </c:pt>
                <c:pt idx="774">
                  <c:v>0.54169175247894075</c:v>
                </c:pt>
                <c:pt idx="775">
                  <c:v>0.53889596391150452</c:v>
                </c:pt>
                <c:pt idx="776">
                  <c:v>0.5364792601751065</c:v>
                </c:pt>
                <c:pt idx="777">
                  <c:v>0.53556956098570041</c:v>
                </c:pt>
                <c:pt idx="778">
                  <c:v>0.53634993939509723</c:v>
                </c:pt>
                <c:pt idx="779">
                  <c:v>0.53799450668613968</c:v>
                </c:pt>
                <c:pt idx="780">
                  <c:v>0.54029703558553455</c:v>
                </c:pt>
                <c:pt idx="781">
                  <c:v>0.54314702829494632</c:v>
                </c:pt>
                <c:pt idx="782">
                  <c:v>0.54614584362211316</c:v>
                </c:pt>
                <c:pt idx="783">
                  <c:v>0.54907845931195121</c:v>
                </c:pt>
                <c:pt idx="784">
                  <c:v>0.55185246513139441</c:v>
                </c:pt>
                <c:pt idx="785">
                  <c:v>0.55467653235238068</c:v>
                </c:pt>
                <c:pt idx="786">
                  <c:v>0.55743352747024377</c:v>
                </c:pt>
                <c:pt idx="787">
                  <c:v>0.51691638215945135</c:v>
                </c:pt>
                <c:pt idx="788">
                  <c:v>0.51852285880140836</c:v>
                </c:pt>
                <c:pt idx="789">
                  <c:v>0.51966989048582135</c:v>
                </c:pt>
                <c:pt idx="790">
                  <c:v>0.52043400316696453</c:v>
                </c:pt>
                <c:pt idx="791">
                  <c:v>0.52064692792519451</c:v>
                </c:pt>
                <c:pt idx="792">
                  <c:v>0.5201818422343002</c:v>
                </c:pt>
                <c:pt idx="793">
                  <c:v>0.51904165017553472</c:v>
                </c:pt>
                <c:pt idx="794">
                  <c:v>0.51747666951840654</c:v>
                </c:pt>
                <c:pt idx="795">
                  <c:v>0.51591339100918998</c:v>
                </c:pt>
                <c:pt idx="796">
                  <c:v>0.51447480475104768</c:v>
                </c:pt>
                <c:pt idx="797">
                  <c:v>0.51318082915297725</c:v>
                </c:pt>
                <c:pt idx="798">
                  <c:v>0.51186997495766196</c:v>
                </c:pt>
                <c:pt idx="799">
                  <c:v>0.51072704729156293</c:v>
                </c:pt>
                <c:pt idx="800">
                  <c:v>0.50969559265514497</c:v>
                </c:pt>
                <c:pt idx="801">
                  <c:v>0.50874192014563024</c:v>
                </c:pt>
                <c:pt idx="802">
                  <c:v>0.50837705828010238</c:v>
                </c:pt>
                <c:pt idx="803">
                  <c:v>0.5085221630747413</c:v>
                </c:pt>
                <c:pt idx="804">
                  <c:v>0.50896827319158866</c:v>
                </c:pt>
                <c:pt idx="805">
                  <c:v>0.5096746154583004</c:v>
                </c:pt>
                <c:pt idx="806">
                  <c:v>0.51043880874583603</c:v>
                </c:pt>
                <c:pt idx="807">
                  <c:v>0.51131171762068461</c:v>
                </c:pt>
                <c:pt idx="808">
                  <c:v>0.5122474509692464</c:v>
                </c:pt>
                <c:pt idx="809">
                  <c:v>0.51316256148579797</c:v>
                </c:pt>
                <c:pt idx="810">
                  <c:v>0.51408069009951707</c:v>
                </c:pt>
                <c:pt idx="811">
                  <c:v>0.5149237459129381</c:v>
                </c:pt>
                <c:pt idx="812">
                  <c:v>0.51560302285360404</c:v>
                </c:pt>
                <c:pt idx="813">
                  <c:v>0.5161026568319288</c:v>
                </c:pt>
                <c:pt idx="814">
                  <c:v>0.516453668070737</c:v>
                </c:pt>
                <c:pt idx="815">
                  <c:v>0.51659185095448801</c:v>
                </c:pt>
                <c:pt idx="816">
                  <c:v>0.51657867889858367</c:v>
                </c:pt>
                <c:pt idx="817">
                  <c:v>0.5165647439325457</c:v>
                </c:pt>
                <c:pt idx="818">
                  <c:v>0.5166241352244082</c:v>
                </c:pt>
                <c:pt idx="819">
                  <c:v>0.51667704351138533</c:v>
                </c:pt>
                <c:pt idx="820">
                  <c:v>0.51670046149076643</c:v>
                </c:pt>
                <c:pt idx="821">
                  <c:v>0.51679060748896277</c:v>
                </c:pt>
                <c:pt idx="822">
                  <c:v>0.51693635257545389</c:v>
                </c:pt>
                <c:pt idx="823">
                  <c:v>0.51735579375920104</c:v>
                </c:pt>
                <c:pt idx="824">
                  <c:v>0.51809850483775688</c:v>
                </c:pt>
                <c:pt idx="825">
                  <c:v>0.51894520519955334</c:v>
                </c:pt>
                <c:pt idx="826">
                  <c:v>0.51998415137140275</c:v>
                </c:pt>
                <c:pt idx="827">
                  <c:v>0.52103423110457359</c:v>
                </c:pt>
                <c:pt idx="828">
                  <c:v>0.52226425321276837</c:v>
                </c:pt>
                <c:pt idx="829">
                  <c:v>0.57129732985579651</c:v>
                </c:pt>
                <c:pt idx="830">
                  <c:v>0.56734276480574519</c:v>
                </c:pt>
                <c:pt idx="831">
                  <c:v>0.56410378479518763</c:v>
                </c:pt>
                <c:pt idx="832">
                  <c:v>0.56114925986785291</c:v>
                </c:pt>
                <c:pt idx="833">
                  <c:v>0.55711223245921815</c:v>
                </c:pt>
                <c:pt idx="834">
                  <c:v>0.55306875441502612</c:v>
                </c:pt>
                <c:pt idx="835">
                  <c:v>0.54956171799683695</c:v>
                </c:pt>
                <c:pt idx="836">
                  <c:v>0.54605836316204559</c:v>
                </c:pt>
                <c:pt idx="837">
                  <c:v>0.54260960464356223</c:v>
                </c:pt>
                <c:pt idx="838">
                  <c:v>0.53928808227249636</c:v>
                </c:pt>
                <c:pt idx="839">
                  <c:v>0.53609258573795993</c:v>
                </c:pt>
                <c:pt idx="840">
                  <c:v>0.53300036968018882</c:v>
                </c:pt>
                <c:pt idx="841">
                  <c:v>0.53010378122756574</c:v>
                </c:pt>
                <c:pt idx="842">
                  <c:v>0.52745443145915361</c:v>
                </c:pt>
                <c:pt idx="843">
                  <c:v>0.52506085558994753</c:v>
                </c:pt>
                <c:pt idx="844">
                  <c:v>0.52293979621942399</c:v>
                </c:pt>
                <c:pt idx="845">
                  <c:v>0.52057142462303529</c:v>
                </c:pt>
                <c:pt idx="846">
                  <c:v>0.51792742558669713</c:v>
                </c:pt>
                <c:pt idx="847">
                  <c:v>0.51592743744477143</c:v>
                </c:pt>
                <c:pt idx="848">
                  <c:v>0.51425547528976745</c:v>
                </c:pt>
                <c:pt idx="849">
                  <c:v>0.51414381274691123</c:v>
                </c:pt>
                <c:pt idx="850">
                  <c:v>0.51472463395827051</c:v>
                </c:pt>
                <c:pt idx="851">
                  <c:v>0.51100968875159103</c:v>
                </c:pt>
                <c:pt idx="852">
                  <c:v>0.50635302856507769</c:v>
                </c:pt>
                <c:pt idx="853">
                  <c:v>0.50474700692391139</c:v>
                </c:pt>
                <c:pt idx="854">
                  <c:v>0.50392500521074801</c:v>
                </c:pt>
                <c:pt idx="855">
                  <c:v>0.50314979799681814</c:v>
                </c:pt>
                <c:pt idx="856">
                  <c:v>0.50237574054851653</c:v>
                </c:pt>
                <c:pt idx="857">
                  <c:v>0.50150177892747239</c:v>
                </c:pt>
                <c:pt idx="858">
                  <c:v>0.50070013928840107</c:v>
                </c:pt>
                <c:pt idx="859">
                  <c:v>0.50022369935925948</c:v>
                </c:pt>
                <c:pt idx="860">
                  <c:v>0.49997722394390526</c:v>
                </c:pt>
                <c:pt idx="861">
                  <c:v>0.50002784739167627</c:v>
                </c:pt>
                <c:pt idx="862">
                  <c:v>0.50053993133374008</c:v>
                </c:pt>
                <c:pt idx="863">
                  <c:v>0.50149556040466625</c:v>
                </c:pt>
                <c:pt idx="864">
                  <c:v>0.50288849289992021</c:v>
                </c:pt>
                <c:pt idx="865">
                  <c:v>0.50486001309655715</c:v>
                </c:pt>
                <c:pt idx="866">
                  <c:v>0.50739029928669588</c:v>
                </c:pt>
                <c:pt idx="867">
                  <c:v>0.5099643556191954</c:v>
                </c:pt>
                <c:pt idx="868">
                  <c:v>0.5122117375139067</c:v>
                </c:pt>
                <c:pt idx="869">
                  <c:v>0.51437732441061812</c:v>
                </c:pt>
                <c:pt idx="870">
                  <c:v>0.51676148966262914</c:v>
                </c:pt>
                <c:pt idx="871">
                  <c:v>0.51930723657541744</c:v>
                </c:pt>
                <c:pt idx="872">
                  <c:v>0.52161645181831384</c:v>
                </c:pt>
                <c:pt idx="873">
                  <c:v>0.52354511970588824</c:v>
                </c:pt>
                <c:pt idx="874">
                  <c:v>0.52520951963976259</c:v>
                </c:pt>
                <c:pt idx="875">
                  <c:v>0.5266750538304662</c:v>
                </c:pt>
                <c:pt idx="876">
                  <c:v>0.52814199928927807</c:v>
                </c:pt>
                <c:pt idx="877">
                  <c:v>0.52956942562052123</c:v>
                </c:pt>
                <c:pt idx="878">
                  <c:v>0.53078407604757838</c:v>
                </c:pt>
                <c:pt idx="879">
                  <c:v>0.53177958497057798</c:v>
                </c:pt>
                <c:pt idx="880">
                  <c:v>0.53257886143652056</c:v>
                </c:pt>
                <c:pt idx="881">
                  <c:v>0.53335427851243322</c:v>
                </c:pt>
                <c:pt idx="882">
                  <c:v>0.53435340234874273</c:v>
                </c:pt>
                <c:pt idx="883">
                  <c:v>0.53648751759281621</c:v>
                </c:pt>
                <c:pt idx="884">
                  <c:v>0.5389218271788081</c:v>
                </c:pt>
                <c:pt idx="885">
                  <c:v>0.54042832567815879</c:v>
                </c:pt>
                <c:pt idx="886">
                  <c:v>0.54140498237181567</c:v>
                </c:pt>
                <c:pt idx="887">
                  <c:v>0.54259060281205129</c:v>
                </c:pt>
                <c:pt idx="888">
                  <c:v>0.54433567533685168</c:v>
                </c:pt>
                <c:pt idx="889">
                  <c:v>0.54637849602733346</c:v>
                </c:pt>
                <c:pt idx="890">
                  <c:v>0.54867848481180737</c:v>
                </c:pt>
                <c:pt idx="891">
                  <c:v>0.5580077375599688</c:v>
                </c:pt>
                <c:pt idx="892">
                  <c:v>0.55583795150098125</c:v>
                </c:pt>
                <c:pt idx="893">
                  <c:v>0.55351184675828224</c:v>
                </c:pt>
                <c:pt idx="894">
                  <c:v>0.55092363615072171</c:v>
                </c:pt>
                <c:pt idx="895">
                  <c:v>0.54904126994991143</c:v>
                </c:pt>
                <c:pt idx="896">
                  <c:v>0.5480803159685298</c:v>
                </c:pt>
                <c:pt idx="897">
                  <c:v>0.54710689503100551</c:v>
                </c:pt>
                <c:pt idx="898">
                  <c:v>0.54596924740588582</c:v>
                </c:pt>
                <c:pt idx="899">
                  <c:v>0.54465227951292439</c:v>
                </c:pt>
                <c:pt idx="900">
                  <c:v>0.54317075426943795</c:v>
                </c:pt>
                <c:pt idx="901">
                  <c:v>0.541408799111329</c:v>
                </c:pt>
                <c:pt idx="902">
                  <c:v>0.53918663751137663</c:v>
                </c:pt>
                <c:pt idx="903">
                  <c:v>0.53667939953013843</c:v>
                </c:pt>
                <c:pt idx="904">
                  <c:v>0.5342468061580975</c:v>
                </c:pt>
                <c:pt idx="905">
                  <c:v>0.5320711113492802</c:v>
                </c:pt>
                <c:pt idx="906">
                  <c:v>0.53019733117564594</c:v>
                </c:pt>
                <c:pt idx="907">
                  <c:v>0.52909215331517245</c:v>
                </c:pt>
                <c:pt idx="908">
                  <c:v>0.52859046258008746</c:v>
                </c:pt>
                <c:pt idx="909">
                  <c:v>0.52807193875459268</c:v>
                </c:pt>
                <c:pt idx="910">
                  <c:v>0.52751452363137508</c:v>
                </c:pt>
                <c:pt idx="911">
                  <c:v>0.52695582760641579</c:v>
                </c:pt>
                <c:pt idx="912">
                  <c:v>0.52643434479989848</c:v>
                </c:pt>
                <c:pt idx="913">
                  <c:v>0.52599320280487127</c:v>
                </c:pt>
                <c:pt idx="914">
                  <c:v>0.5256698385534031</c:v>
                </c:pt>
                <c:pt idx="915">
                  <c:v>0.52531485557182023</c:v>
                </c:pt>
                <c:pt idx="916">
                  <c:v>0.52470952179421315</c:v>
                </c:pt>
                <c:pt idx="917">
                  <c:v>0.52383283909986356</c:v>
                </c:pt>
                <c:pt idx="918">
                  <c:v>0.52263462907469582</c:v>
                </c:pt>
                <c:pt idx="919">
                  <c:v>0.52120804543219657</c:v>
                </c:pt>
                <c:pt idx="920">
                  <c:v>0.51981620412399066</c:v>
                </c:pt>
                <c:pt idx="921">
                  <c:v>0.51834334144590266</c:v>
                </c:pt>
                <c:pt idx="922">
                  <c:v>0.51697941980002082</c:v>
                </c:pt>
                <c:pt idx="923">
                  <c:v>0.51620543649112427</c:v>
                </c:pt>
                <c:pt idx="924">
                  <c:v>0.51603177706718939</c:v>
                </c:pt>
                <c:pt idx="925">
                  <c:v>0.51635070599439636</c:v>
                </c:pt>
                <c:pt idx="926">
                  <c:v>0.51656228594169185</c:v>
                </c:pt>
                <c:pt idx="927">
                  <c:v>0.51686630574062686</c:v>
                </c:pt>
                <c:pt idx="928">
                  <c:v>0.51769575085409836</c:v>
                </c:pt>
                <c:pt idx="929">
                  <c:v>0.51875852569159442</c:v>
                </c:pt>
                <c:pt idx="930">
                  <c:v>0.52001540203974439</c:v>
                </c:pt>
                <c:pt idx="931">
                  <c:v>0.52144941569548597</c:v>
                </c:pt>
                <c:pt idx="932">
                  <c:v>0.52245002792753015</c:v>
                </c:pt>
                <c:pt idx="933">
                  <c:v>0.52360933871463433</c:v>
                </c:pt>
                <c:pt idx="934">
                  <c:v>0.5244795455693998</c:v>
                </c:pt>
                <c:pt idx="935">
                  <c:v>0.52452517995751313</c:v>
                </c:pt>
                <c:pt idx="936">
                  <c:v>0.52479944269607193</c:v>
                </c:pt>
                <c:pt idx="937">
                  <c:v>0.52406724878779731</c:v>
                </c:pt>
                <c:pt idx="938">
                  <c:v>0.5226772792292842</c:v>
                </c:pt>
                <c:pt idx="939">
                  <c:v>0.52178843145186315</c:v>
                </c:pt>
                <c:pt idx="940">
                  <c:v>0.52095621902754696</c:v>
                </c:pt>
                <c:pt idx="941">
                  <c:v>0.51966044694207192</c:v>
                </c:pt>
                <c:pt idx="942">
                  <c:v>0.51632124702716953</c:v>
                </c:pt>
                <c:pt idx="943">
                  <c:v>0.51061177626280141</c:v>
                </c:pt>
                <c:pt idx="944">
                  <c:v>0.504350142849602</c:v>
                </c:pt>
                <c:pt idx="945">
                  <c:v>0.49619821642560136</c:v>
                </c:pt>
                <c:pt idx="946">
                  <c:v>0.49073554369453176</c:v>
                </c:pt>
                <c:pt idx="947">
                  <c:v>0.49061590857998089</c:v>
                </c:pt>
                <c:pt idx="948">
                  <c:v>0.49052242251499528</c:v>
                </c:pt>
                <c:pt idx="949">
                  <c:v>0.49044610365903929</c:v>
                </c:pt>
                <c:pt idx="950">
                  <c:v>0.49130151135718264</c:v>
                </c:pt>
                <c:pt idx="951">
                  <c:v>0.49312692073022357</c:v>
                </c:pt>
                <c:pt idx="952">
                  <c:v>0.49317359440712188</c:v>
                </c:pt>
                <c:pt idx="953">
                  <c:v>0.55427243649270508</c:v>
                </c:pt>
                <c:pt idx="954">
                  <c:v>0.55204156420224137</c:v>
                </c:pt>
                <c:pt idx="955">
                  <c:v>0.54958839720523345</c:v>
                </c:pt>
                <c:pt idx="956">
                  <c:v>0.54699076767232158</c:v>
                </c:pt>
                <c:pt idx="957">
                  <c:v>0.54367696283305</c:v>
                </c:pt>
                <c:pt idx="958">
                  <c:v>0.54129617562728949</c:v>
                </c:pt>
                <c:pt idx="959">
                  <c:v>0.54032555145198224</c:v>
                </c:pt>
                <c:pt idx="960">
                  <c:v>0.53908676014096657</c:v>
                </c:pt>
                <c:pt idx="961">
                  <c:v>0.53770588952497622</c:v>
                </c:pt>
                <c:pt idx="962">
                  <c:v>0.53614881929887803</c:v>
                </c:pt>
                <c:pt idx="963">
                  <c:v>0.53436581943472661</c:v>
                </c:pt>
                <c:pt idx="964">
                  <c:v>0.53238628324903425</c:v>
                </c:pt>
                <c:pt idx="965">
                  <c:v>0.52983716790047697</c:v>
                </c:pt>
                <c:pt idx="966">
                  <c:v>0.52692660912117839</c:v>
                </c:pt>
                <c:pt idx="967">
                  <c:v>0.52402032765666895</c:v>
                </c:pt>
                <c:pt idx="968">
                  <c:v>0.52078910705147508</c:v>
                </c:pt>
                <c:pt idx="969">
                  <c:v>0.51707719685908282</c:v>
                </c:pt>
                <c:pt idx="970">
                  <c:v>0.51306720150353258</c:v>
                </c:pt>
                <c:pt idx="971">
                  <c:v>0.50915496622969114</c:v>
                </c:pt>
                <c:pt idx="972">
                  <c:v>0.50654255722650898</c:v>
                </c:pt>
                <c:pt idx="973">
                  <c:v>0.49686149507415595</c:v>
                </c:pt>
                <c:pt idx="974">
                  <c:v>0.48790008310985294</c:v>
                </c:pt>
                <c:pt idx="975">
                  <c:v>0.49761958455079702</c:v>
                </c:pt>
                <c:pt idx="976">
                  <c:v>0.50596063301711691</c:v>
                </c:pt>
                <c:pt idx="977">
                  <c:v>0.49883636129368708</c:v>
                </c:pt>
                <c:pt idx="978">
                  <c:v>0.49133498248999835</c:v>
                </c:pt>
                <c:pt idx="979">
                  <c:v>0.49236532269409311</c:v>
                </c:pt>
                <c:pt idx="980">
                  <c:v>0.49501929123846516</c:v>
                </c:pt>
                <c:pt idx="981">
                  <c:v>0.49648579856641506</c:v>
                </c:pt>
                <c:pt idx="982">
                  <c:v>0.49711274906672437</c:v>
                </c:pt>
                <c:pt idx="983">
                  <c:v>0.49473414507362123</c:v>
                </c:pt>
                <c:pt idx="984">
                  <c:v>0.49570938241139306</c:v>
                </c:pt>
                <c:pt idx="985">
                  <c:v>0.49813677820929708</c:v>
                </c:pt>
                <c:pt idx="986">
                  <c:v>0.49215818077392876</c:v>
                </c:pt>
                <c:pt idx="987">
                  <c:v>0.48639606091219345</c:v>
                </c:pt>
                <c:pt idx="988">
                  <c:v>0.48950181278284816</c:v>
                </c:pt>
                <c:pt idx="989">
                  <c:v>0.49110733796087791</c:v>
                </c:pt>
                <c:pt idx="990">
                  <c:v>0.48781874448554641</c:v>
                </c:pt>
                <c:pt idx="991">
                  <c:v>0.48575562824007695</c:v>
                </c:pt>
                <c:pt idx="992">
                  <c:v>0.4851687990148697</c:v>
                </c:pt>
                <c:pt idx="993">
                  <c:v>0.48418624125014503</c:v>
                </c:pt>
                <c:pt idx="994">
                  <c:v>0.48251775072949316</c:v>
                </c:pt>
                <c:pt idx="995">
                  <c:v>0.48192112605397702</c:v>
                </c:pt>
                <c:pt idx="996">
                  <c:v>0.48419424585754867</c:v>
                </c:pt>
                <c:pt idx="997">
                  <c:v>0.48828689188529895</c:v>
                </c:pt>
                <c:pt idx="998">
                  <c:v>0.4903210510891941</c:v>
                </c:pt>
                <c:pt idx="999">
                  <c:v>0.49045999590569339</c:v>
                </c:pt>
                <c:pt idx="1000">
                  <c:v>0.49035898597101796</c:v>
                </c:pt>
                <c:pt idx="1001">
                  <c:v>0.49107230383765099</c:v>
                </c:pt>
                <c:pt idx="1002">
                  <c:v>0.49179654227927883</c:v>
                </c:pt>
                <c:pt idx="1003">
                  <c:v>0.49165310813774871</c:v>
                </c:pt>
                <c:pt idx="1004">
                  <c:v>0.49229685614569996</c:v>
                </c:pt>
                <c:pt idx="1005">
                  <c:v>0.49327725347407497</c:v>
                </c:pt>
                <c:pt idx="1006">
                  <c:v>0.49457214062153548</c:v>
                </c:pt>
                <c:pt idx="1007">
                  <c:v>0.49609595093510678</c:v>
                </c:pt>
                <c:pt idx="1008">
                  <c:v>0.49614873092275308</c:v>
                </c:pt>
                <c:pt idx="1009">
                  <c:v>0.4963076110229957</c:v>
                </c:pt>
                <c:pt idx="1010">
                  <c:v>0.49746915725985985</c:v>
                </c:pt>
                <c:pt idx="1011">
                  <c:v>0.49891513251872416</c:v>
                </c:pt>
                <c:pt idx="1012">
                  <c:v>0.50023832900949261</c:v>
                </c:pt>
                <c:pt idx="1013">
                  <c:v>0.50150632019444752</c:v>
                </c:pt>
                <c:pt idx="1014">
                  <c:v>0.50320255137737824</c:v>
                </c:pt>
                <c:pt idx="1015">
                  <c:v>0.53989016688098102</c:v>
                </c:pt>
                <c:pt idx="1016">
                  <c:v>0.53721141447863319</c:v>
                </c:pt>
                <c:pt idx="1017">
                  <c:v>0.53439660969408886</c:v>
                </c:pt>
                <c:pt idx="1018">
                  <c:v>0.53207795032292604</c:v>
                </c:pt>
                <c:pt idx="1019">
                  <c:v>0.53018473620609929</c:v>
                </c:pt>
                <c:pt idx="1020">
                  <c:v>0.52819852370254561</c:v>
                </c:pt>
                <c:pt idx="1021">
                  <c:v>0.52628761173980987</c:v>
                </c:pt>
                <c:pt idx="1022">
                  <c:v>0.52443104656766115</c:v>
                </c:pt>
                <c:pt idx="1023">
                  <c:v>0.52259825298479123</c:v>
                </c:pt>
                <c:pt idx="1024">
                  <c:v>0.52077009719709166</c:v>
                </c:pt>
                <c:pt idx="1025">
                  <c:v>0.51898636317595803</c:v>
                </c:pt>
                <c:pt idx="1026">
                  <c:v>0.51724062508354096</c:v>
                </c:pt>
                <c:pt idx="1027">
                  <c:v>0.51549848714782609</c:v>
                </c:pt>
                <c:pt idx="1028">
                  <c:v>0.51386246763770704</c:v>
                </c:pt>
                <c:pt idx="1029">
                  <c:v>0.51236885626878048</c:v>
                </c:pt>
                <c:pt idx="1030">
                  <c:v>0.51086582259161828</c:v>
                </c:pt>
                <c:pt idx="1031">
                  <c:v>0.50955886149903529</c:v>
                </c:pt>
                <c:pt idx="1032">
                  <c:v>0.50869441498457235</c:v>
                </c:pt>
                <c:pt idx="1033">
                  <c:v>0.5083584829960045</c:v>
                </c:pt>
                <c:pt idx="1034">
                  <c:v>0.50875941614517461</c:v>
                </c:pt>
                <c:pt idx="1035">
                  <c:v>0.50990566656607939</c:v>
                </c:pt>
                <c:pt idx="1036">
                  <c:v>0.51155308092850205</c:v>
                </c:pt>
                <c:pt idx="1037">
                  <c:v>0.51336277933883279</c:v>
                </c:pt>
                <c:pt idx="1038">
                  <c:v>0.51533506280322194</c:v>
                </c:pt>
                <c:pt idx="1039">
                  <c:v>0.51685196800083133</c:v>
                </c:pt>
                <c:pt idx="1040">
                  <c:v>0.51764135202245565</c:v>
                </c:pt>
                <c:pt idx="1041">
                  <c:v>0.51834682988973857</c:v>
                </c:pt>
                <c:pt idx="1042">
                  <c:v>0.51920860949240966</c:v>
                </c:pt>
                <c:pt idx="1043">
                  <c:v>0.52019006486382846</c:v>
                </c:pt>
                <c:pt idx="1044">
                  <c:v>0.52155819102168388</c:v>
                </c:pt>
                <c:pt idx="1045">
                  <c:v>0.52334039703450319</c:v>
                </c:pt>
                <c:pt idx="1046">
                  <c:v>0.52523133420272439</c:v>
                </c:pt>
                <c:pt idx="1047">
                  <c:v>0.52692666835385604</c:v>
                </c:pt>
                <c:pt idx="1048">
                  <c:v>0.52889712616916085</c:v>
                </c:pt>
                <c:pt idx="1049">
                  <c:v>0.53071505332736657</c:v>
                </c:pt>
                <c:pt idx="1050">
                  <c:v>0.53207297208301463</c:v>
                </c:pt>
                <c:pt idx="1051">
                  <c:v>0.5334971836561524</c:v>
                </c:pt>
                <c:pt idx="1052">
                  <c:v>0.53294592955602449</c:v>
                </c:pt>
                <c:pt idx="1053">
                  <c:v>0.53295208153844875</c:v>
                </c:pt>
                <c:pt idx="1054">
                  <c:v>0.53551893004810969</c:v>
                </c:pt>
                <c:pt idx="1055">
                  <c:v>0.54242540754236557</c:v>
                </c:pt>
                <c:pt idx="1056">
                  <c:v>0.54850709919575336</c:v>
                </c:pt>
                <c:pt idx="1057">
                  <c:v>0.54925749544152513</c:v>
                </c:pt>
                <c:pt idx="1058">
                  <c:v>0.55117300222431331</c:v>
                </c:pt>
                <c:pt idx="1059">
                  <c:v>0.55472399680328444</c:v>
                </c:pt>
                <c:pt idx="1060">
                  <c:v>0.5582571139110647</c:v>
                </c:pt>
                <c:pt idx="1061">
                  <c:v>0.56156789781089855</c:v>
                </c:pt>
                <c:pt idx="1062">
                  <c:v>0.56392903167671748</c:v>
                </c:pt>
                <c:pt idx="1063">
                  <c:v>0.56434092661595525</c:v>
                </c:pt>
                <c:pt idx="1064">
                  <c:v>0.56612992087929503</c:v>
                </c:pt>
                <c:pt idx="1065">
                  <c:v>0.56751990362974802</c:v>
                </c:pt>
                <c:pt idx="1066">
                  <c:v>0.56576162641550931</c:v>
                </c:pt>
                <c:pt idx="1067">
                  <c:v>0.56291037841882763</c:v>
                </c:pt>
                <c:pt idx="1068">
                  <c:v>0.55944890154267757</c:v>
                </c:pt>
                <c:pt idx="1069">
                  <c:v>0.55663854285908709</c:v>
                </c:pt>
                <c:pt idx="1070">
                  <c:v>0.55449989396542831</c:v>
                </c:pt>
                <c:pt idx="1071">
                  <c:v>0.5533592959158915</c:v>
                </c:pt>
                <c:pt idx="1072">
                  <c:v>0.5532581266690505</c:v>
                </c:pt>
                <c:pt idx="1073">
                  <c:v>0.55375981747680869</c:v>
                </c:pt>
                <c:pt idx="1074">
                  <c:v>0.55494290921346545</c:v>
                </c:pt>
                <c:pt idx="1075">
                  <c:v>0.55680421186726337</c:v>
                </c:pt>
                <c:pt idx="1076">
                  <c:v>0.55921007312443216</c:v>
                </c:pt>
                <c:pt idx="1077">
                  <c:v>0.54043291229500401</c:v>
                </c:pt>
                <c:pt idx="1078">
                  <c:v>0.54184984461456842</c:v>
                </c:pt>
                <c:pt idx="1079">
                  <c:v>0.54306037265068285</c:v>
                </c:pt>
                <c:pt idx="1080">
                  <c:v>0.54362280481447078</c:v>
                </c:pt>
                <c:pt idx="1081">
                  <c:v>0.54335170680616196</c:v>
                </c:pt>
                <c:pt idx="1082">
                  <c:v>0.54262766215012115</c:v>
                </c:pt>
                <c:pt idx="1083">
                  <c:v>0.5417175152786895</c:v>
                </c:pt>
                <c:pt idx="1084">
                  <c:v>0.54074286606751099</c:v>
                </c:pt>
                <c:pt idx="1085">
                  <c:v>0.53972438545978429</c:v>
                </c:pt>
                <c:pt idx="1086">
                  <c:v>0.53850252941021037</c:v>
                </c:pt>
                <c:pt idx="1087">
                  <c:v>0.53705552271856738</c:v>
                </c:pt>
                <c:pt idx="1088">
                  <c:v>0.53513258274339648</c:v>
                </c:pt>
                <c:pt idx="1089">
                  <c:v>0.53299383124241728</c:v>
                </c:pt>
                <c:pt idx="1090">
                  <c:v>0.53115927036474098</c:v>
                </c:pt>
                <c:pt idx="1091">
                  <c:v>0.52951919925038815</c:v>
                </c:pt>
                <c:pt idx="1092">
                  <c:v>0.527980228619921</c:v>
                </c:pt>
                <c:pt idx="1093">
                  <c:v>0.52643498529022337</c:v>
                </c:pt>
                <c:pt idx="1094">
                  <c:v>0.52503474950017437</c:v>
                </c:pt>
                <c:pt idx="1095">
                  <c:v>0.52598278725529912</c:v>
                </c:pt>
                <c:pt idx="1096">
                  <c:v>0.52821598933858771</c:v>
                </c:pt>
                <c:pt idx="1097">
                  <c:v>0.52868848492418363</c:v>
                </c:pt>
                <c:pt idx="1098">
                  <c:v>0.52811859442764553</c:v>
                </c:pt>
                <c:pt idx="1099">
                  <c:v>0.52753594053159414</c:v>
                </c:pt>
                <c:pt idx="1100">
                  <c:v>0.526999302710637</c:v>
                </c:pt>
                <c:pt idx="1101">
                  <c:v>0.52706242532697978</c:v>
                </c:pt>
                <c:pt idx="1102">
                  <c:v>0.52701579942189059</c:v>
                </c:pt>
                <c:pt idx="1103">
                  <c:v>0.52641101698174175</c:v>
                </c:pt>
                <c:pt idx="1104">
                  <c:v>0.52592026234315903</c:v>
                </c:pt>
                <c:pt idx="1105">
                  <c:v>0.52546736113869363</c:v>
                </c:pt>
                <c:pt idx="1106">
                  <c:v>0.52500482292032613</c:v>
                </c:pt>
                <c:pt idx="1107">
                  <c:v>0.52496247972266974</c:v>
                </c:pt>
                <c:pt idx="1108">
                  <c:v>0.52472652637685069</c:v>
                </c:pt>
                <c:pt idx="1109">
                  <c:v>0.5232336226085037</c:v>
                </c:pt>
                <c:pt idx="1110">
                  <c:v>0.52238030191599372</c:v>
                </c:pt>
                <c:pt idx="1111">
                  <c:v>0.52684605421783637</c:v>
                </c:pt>
                <c:pt idx="1112">
                  <c:v>0.52844198309276647</c:v>
                </c:pt>
                <c:pt idx="1113">
                  <c:v>0.52182422742895507</c:v>
                </c:pt>
                <c:pt idx="1114">
                  <c:v>0.51480622932853226</c:v>
                </c:pt>
                <c:pt idx="1115">
                  <c:v>0.51136220264788568</c:v>
                </c:pt>
                <c:pt idx="1116">
                  <c:v>0.51013408289794471</c:v>
                </c:pt>
                <c:pt idx="1117">
                  <c:v>0.509259350106673</c:v>
                </c:pt>
                <c:pt idx="1118">
                  <c:v>0.50903714250982657</c:v>
                </c:pt>
                <c:pt idx="1119">
                  <c:v>0.50904458989802615</c:v>
                </c:pt>
                <c:pt idx="1120">
                  <c:v>0.50860109481439464</c:v>
                </c:pt>
                <c:pt idx="1121">
                  <c:v>0.50826076777732321</c:v>
                </c:pt>
                <c:pt idx="1122">
                  <c:v>0.50830928738745629</c:v>
                </c:pt>
                <c:pt idx="1123">
                  <c:v>0.50837531850022599</c:v>
                </c:pt>
                <c:pt idx="1124">
                  <c:v>0.50831490804473134</c:v>
                </c:pt>
                <c:pt idx="1125">
                  <c:v>0.50791948892817596</c:v>
                </c:pt>
                <c:pt idx="1126">
                  <c:v>0.50727538217070678</c:v>
                </c:pt>
                <c:pt idx="1127">
                  <c:v>0.50723755689698713</c:v>
                </c:pt>
                <c:pt idx="1128">
                  <c:v>0.50775508220763388</c:v>
                </c:pt>
                <c:pt idx="1129">
                  <c:v>0.50765009927516225</c:v>
                </c:pt>
                <c:pt idx="1130">
                  <c:v>0.5072915443353877</c:v>
                </c:pt>
                <c:pt idx="1131">
                  <c:v>0.5070274625414386</c:v>
                </c:pt>
                <c:pt idx="1132">
                  <c:v>0.50672889125364562</c:v>
                </c:pt>
                <c:pt idx="1133">
                  <c:v>0.50683129165226226</c:v>
                </c:pt>
                <c:pt idx="1134">
                  <c:v>0.50684305413720709</c:v>
                </c:pt>
                <c:pt idx="1135">
                  <c:v>0.50624897265510005</c:v>
                </c:pt>
                <c:pt idx="1136">
                  <c:v>0.50542720082172132</c:v>
                </c:pt>
                <c:pt idx="1137">
                  <c:v>0.50505358382266041</c:v>
                </c:pt>
                <c:pt idx="1138">
                  <c:v>0.50512594784423626</c:v>
                </c:pt>
                <c:pt idx="1139">
                  <c:v>0.53811655224533061</c:v>
                </c:pt>
                <c:pt idx="1140">
                  <c:v>0.5367082000336757</c:v>
                </c:pt>
                <c:pt idx="1141">
                  <c:v>0.53535967771052839</c:v>
                </c:pt>
                <c:pt idx="1142">
                  <c:v>0.54037933860736953</c:v>
                </c:pt>
                <c:pt idx="1143">
                  <c:v>0.54932827180305832</c:v>
                </c:pt>
                <c:pt idx="1144">
                  <c:v>0.55442294630515976</c:v>
                </c:pt>
                <c:pt idx="1145">
                  <c:v>0.55609268630962649</c:v>
                </c:pt>
                <c:pt idx="1146">
                  <c:v>0.55525967466228199</c:v>
                </c:pt>
                <c:pt idx="1147">
                  <c:v>0.5531139180674095</c:v>
                </c:pt>
                <c:pt idx="1148">
                  <c:v>0.55051129578441604</c:v>
                </c:pt>
                <c:pt idx="1149">
                  <c:v>0.54779840575320748</c:v>
                </c:pt>
                <c:pt idx="1150">
                  <c:v>0.54515696714737361</c:v>
                </c:pt>
                <c:pt idx="1151">
                  <c:v>0.54271050566039247</c:v>
                </c:pt>
                <c:pt idx="1152">
                  <c:v>0.54055851575054414</c:v>
                </c:pt>
                <c:pt idx="1153">
                  <c:v>0.5389237247959231</c:v>
                </c:pt>
                <c:pt idx="1154">
                  <c:v>0.53798236439137193</c:v>
                </c:pt>
                <c:pt idx="1155">
                  <c:v>0.53766051636447298</c:v>
                </c:pt>
                <c:pt idx="1156">
                  <c:v>0.53786845451392917</c:v>
                </c:pt>
                <c:pt idx="1157">
                  <c:v>0.53852817221239446</c:v>
                </c:pt>
                <c:pt idx="1158">
                  <c:v>0.54002077772188539</c:v>
                </c:pt>
                <c:pt idx="1159">
                  <c:v>0.54127875826487615</c:v>
                </c:pt>
                <c:pt idx="1160">
                  <c:v>0.54299599385766562</c:v>
                </c:pt>
                <c:pt idx="1161">
                  <c:v>0.54691025446367303</c:v>
                </c:pt>
                <c:pt idx="1162">
                  <c:v>0.55237937850853724</c:v>
                </c:pt>
                <c:pt idx="1163">
                  <c:v>0.55861705925419447</c:v>
                </c:pt>
                <c:pt idx="1164">
                  <c:v>0.5647103448315739</c:v>
                </c:pt>
                <c:pt idx="1165">
                  <c:v>0.56983491041425649</c:v>
                </c:pt>
                <c:pt idx="1166">
                  <c:v>0.57355257534533877</c:v>
                </c:pt>
                <c:pt idx="1167">
                  <c:v>0.5758431271649489</c:v>
                </c:pt>
                <c:pt idx="1168">
                  <c:v>0.57693022614081246</c:v>
                </c:pt>
                <c:pt idx="1169">
                  <c:v>0.57716067570894947</c:v>
                </c:pt>
                <c:pt idx="1170">
                  <c:v>0.57839676809472063</c:v>
                </c:pt>
                <c:pt idx="1171">
                  <c:v>0.58054992499804181</c:v>
                </c:pt>
                <c:pt idx="1172">
                  <c:v>0.58198821326734962</c:v>
                </c:pt>
                <c:pt idx="1173">
                  <c:v>0.58263967331257438</c:v>
                </c:pt>
                <c:pt idx="1174">
                  <c:v>0.58247863914124465</c:v>
                </c:pt>
                <c:pt idx="1175">
                  <c:v>0.58157487187496981</c:v>
                </c:pt>
                <c:pt idx="1176">
                  <c:v>0.58038049374988832</c:v>
                </c:pt>
                <c:pt idx="1177">
                  <c:v>0.57957321508043946</c:v>
                </c:pt>
                <c:pt idx="1178">
                  <c:v>0.57967728257751527</c:v>
                </c:pt>
                <c:pt idx="1179">
                  <c:v>0.57977624113552972</c:v>
                </c:pt>
                <c:pt idx="1180">
                  <c:v>0.58085624933655666</c:v>
                </c:pt>
                <c:pt idx="1181">
                  <c:v>0.60843787743016331</c:v>
                </c:pt>
                <c:pt idx="1182">
                  <c:v>0.60457917813178164</c:v>
                </c:pt>
                <c:pt idx="1183">
                  <c:v>0.60071630458351255</c:v>
                </c:pt>
                <c:pt idx="1184">
                  <c:v>0.59656735362153401</c:v>
                </c:pt>
                <c:pt idx="1185">
                  <c:v>0.59230182863292946</c:v>
                </c:pt>
                <c:pt idx="1186">
                  <c:v>0.58838978330152414</c:v>
                </c:pt>
                <c:pt idx="1187">
                  <c:v>0.58460849161850303</c:v>
                </c:pt>
                <c:pt idx="1188">
                  <c:v>0.58073597426100931</c:v>
                </c:pt>
                <c:pt idx="1189">
                  <c:v>0.57682035386350694</c:v>
                </c:pt>
                <c:pt idx="1190">
                  <c:v>0.57353137379667063</c:v>
                </c:pt>
                <c:pt idx="1191">
                  <c:v>0.57065985478707015</c:v>
                </c:pt>
                <c:pt idx="1192">
                  <c:v>0.56733916303847753</c:v>
                </c:pt>
                <c:pt idx="1193">
                  <c:v>0.5636476270288987</c:v>
                </c:pt>
                <c:pt idx="1194">
                  <c:v>0.55987363211645746</c:v>
                </c:pt>
                <c:pt idx="1195">
                  <c:v>0.55626716307969215</c:v>
                </c:pt>
                <c:pt idx="1196">
                  <c:v>0.55284544878945951</c:v>
                </c:pt>
                <c:pt idx="1197">
                  <c:v>0.54954575962502594</c:v>
                </c:pt>
                <c:pt idx="1198">
                  <c:v>0.54635247697431621</c:v>
                </c:pt>
                <c:pt idx="1199">
                  <c:v>0.54323899260673891</c:v>
                </c:pt>
                <c:pt idx="1200">
                  <c:v>0.54018522639732947</c:v>
                </c:pt>
                <c:pt idx="1201">
                  <c:v>0.53721071957077915</c:v>
                </c:pt>
                <c:pt idx="1202">
                  <c:v>0.53430887711022634</c:v>
                </c:pt>
                <c:pt idx="1203">
                  <c:v>0.53152225536199382</c:v>
                </c:pt>
                <c:pt idx="1204">
                  <c:v>0.52890740150548921</c:v>
                </c:pt>
                <c:pt idx="1205">
                  <c:v>0.52652213717742735</c:v>
                </c:pt>
                <c:pt idx="1206">
                  <c:v>0.52445496551301407</c:v>
                </c:pt>
                <c:pt idx="1207">
                  <c:v>0.5227500299600325</c:v>
                </c:pt>
                <c:pt idx="1208">
                  <c:v>0.52137336722590144</c:v>
                </c:pt>
                <c:pt idx="1209">
                  <c:v>0.52028342848299347</c:v>
                </c:pt>
                <c:pt idx="1210">
                  <c:v>0.51952412366219225</c:v>
                </c:pt>
                <c:pt idx="1211">
                  <c:v>0.51917621836622063</c:v>
                </c:pt>
                <c:pt idx="1212">
                  <c:v>0.51928029346679938</c:v>
                </c:pt>
                <c:pt idx="1213">
                  <c:v>0.51984970784021522</c:v>
                </c:pt>
                <c:pt idx="1214">
                  <c:v>0.52090336829547479</c:v>
                </c:pt>
                <c:pt idx="1215">
                  <c:v>0.52250023088648523</c:v>
                </c:pt>
                <c:pt idx="1216">
                  <c:v>0.52474410943666649</c:v>
                </c:pt>
                <c:pt idx="1217">
                  <c:v>0.52763729563940931</c:v>
                </c:pt>
                <c:pt idx="1218">
                  <c:v>0.53095000364466705</c:v>
                </c:pt>
                <c:pt idx="1219">
                  <c:v>0.53452008212710533</c:v>
                </c:pt>
                <c:pt idx="1220">
                  <c:v>0.53832455715810679</c:v>
                </c:pt>
                <c:pt idx="1221">
                  <c:v>0.54229381008999311</c:v>
                </c:pt>
                <c:pt idx="1222">
                  <c:v>0.54641547845919525</c:v>
                </c:pt>
                <c:pt idx="1223">
                  <c:v>0.55072274196241178</c:v>
                </c:pt>
                <c:pt idx="1224">
                  <c:v>0.55520087637999915</c:v>
                </c:pt>
                <c:pt idx="1225">
                  <c:v>0.55977149260519377</c:v>
                </c:pt>
                <c:pt idx="1226">
                  <c:v>0.56436233202797936</c:v>
                </c:pt>
                <c:pt idx="1227">
                  <c:v>0.56894334206635533</c:v>
                </c:pt>
                <c:pt idx="1228">
                  <c:v>0.57341895444721436</c:v>
                </c:pt>
                <c:pt idx="1229">
                  <c:v>0.57765575526663482</c:v>
                </c:pt>
                <c:pt idx="1230">
                  <c:v>0.58140149491258619</c:v>
                </c:pt>
                <c:pt idx="1231">
                  <c:v>0.5845190680875807</c:v>
                </c:pt>
                <c:pt idx="1232">
                  <c:v>0.58708801128349775</c:v>
                </c:pt>
                <c:pt idx="1233">
                  <c:v>0.58936301692432913</c:v>
                </c:pt>
                <c:pt idx="1234">
                  <c:v>0.59150973871933765</c:v>
                </c:pt>
                <c:pt idx="1235">
                  <c:v>0.59321185516678765</c:v>
                </c:pt>
                <c:pt idx="1236">
                  <c:v>0.59423953558190534</c:v>
                </c:pt>
                <c:pt idx="1237">
                  <c:v>0.59467679478363933</c:v>
                </c:pt>
                <c:pt idx="1238">
                  <c:v>0.59473940825117866</c:v>
                </c:pt>
                <c:pt idx="1239">
                  <c:v>0.59476991794979195</c:v>
                </c:pt>
                <c:pt idx="1240">
                  <c:v>0.59503438915580631</c:v>
                </c:pt>
                <c:pt idx="1241">
                  <c:v>0.59568244937020531</c:v>
                </c:pt>
                <c:pt idx="1242">
                  <c:v>0.59678969442319452</c:v>
                </c:pt>
                <c:pt idx="1243">
                  <c:v>0.53224097143404092</c:v>
                </c:pt>
                <c:pt idx="1244">
                  <c:v>0.53384075840137746</c:v>
                </c:pt>
                <c:pt idx="1245">
                  <c:v>0.53559245975097802</c:v>
                </c:pt>
                <c:pt idx="1246">
                  <c:v>0.53703938565730491</c:v>
                </c:pt>
                <c:pt idx="1247">
                  <c:v>0.53825909741743738</c:v>
                </c:pt>
                <c:pt idx="1248">
                  <c:v>0.53920512658055997</c:v>
                </c:pt>
                <c:pt idx="1249">
                  <c:v>0.53975253835125669</c:v>
                </c:pt>
                <c:pt idx="1250">
                  <c:v>0.54009833135540397</c:v>
                </c:pt>
                <c:pt idx="1251">
                  <c:v>0.54067019222132395</c:v>
                </c:pt>
                <c:pt idx="1252">
                  <c:v>0.54183217716188514</c:v>
                </c:pt>
                <c:pt idx="1253">
                  <c:v>0.54351781428636714</c:v>
                </c:pt>
                <c:pt idx="1254">
                  <c:v>0.54365550521391404</c:v>
                </c:pt>
                <c:pt idx="1255">
                  <c:v>0.54239846818437532</c:v>
                </c:pt>
                <c:pt idx="1256">
                  <c:v>0.54176519136999568</c:v>
                </c:pt>
                <c:pt idx="1257">
                  <c:v>0.54195307858107078</c:v>
                </c:pt>
                <c:pt idx="1258">
                  <c:v>0.54307844550596784</c:v>
                </c:pt>
                <c:pt idx="1259">
                  <c:v>0.54504377837542928</c:v>
                </c:pt>
                <c:pt idx="1260">
                  <c:v>0.54765926640926654</c:v>
                </c:pt>
                <c:pt idx="1261">
                  <c:v>0.55096016290849437</c:v>
                </c:pt>
                <c:pt idx="1262">
                  <c:v>0.55597532027387364</c:v>
                </c:pt>
                <c:pt idx="1263">
                  <c:v>0.56202279170355096</c:v>
                </c:pt>
                <c:pt idx="1264">
                  <c:v>0.5112129680199069</c:v>
                </c:pt>
                <c:pt idx="1265">
                  <c:v>0.50608629069971156</c:v>
                </c:pt>
                <c:pt idx="1266">
                  <c:v>0.5013594962243999</c:v>
                </c:pt>
                <c:pt idx="1267">
                  <c:v>0.49658662275264853</c:v>
                </c:pt>
                <c:pt idx="1268">
                  <c:v>0.49277202249411167</c:v>
                </c:pt>
                <c:pt idx="1269">
                  <c:v>0.4904200753138454</c:v>
                </c:pt>
                <c:pt idx="1270">
                  <c:v>0.48938841892531815</c:v>
                </c:pt>
                <c:pt idx="1271">
                  <c:v>0.4894920883665807</c:v>
                </c:pt>
                <c:pt idx="1272">
                  <c:v>0.49059716965576844</c:v>
                </c:pt>
                <c:pt idx="1273">
                  <c:v>0.49223601839920733</c:v>
                </c:pt>
                <c:pt idx="1274">
                  <c:v>0.49386811240863676</c:v>
                </c:pt>
                <c:pt idx="1275">
                  <c:v>0.49537241347100985</c:v>
                </c:pt>
                <c:pt idx="1276">
                  <c:v>0.49691194413808515</c:v>
                </c:pt>
                <c:pt idx="1277">
                  <c:v>0.4986846588825451</c:v>
                </c:pt>
                <c:pt idx="1278">
                  <c:v>0.50086076897297338</c:v>
                </c:pt>
                <c:pt idx="1279">
                  <c:v>0.50055665638972968</c:v>
                </c:pt>
                <c:pt idx="1280">
                  <c:v>0.49703936531439363</c:v>
                </c:pt>
                <c:pt idx="1281">
                  <c:v>0.49615498344348491</c:v>
                </c:pt>
                <c:pt idx="1282">
                  <c:v>0.49868306768496701</c:v>
                </c:pt>
                <c:pt idx="1283">
                  <c:v>0.50160376124134221</c:v>
                </c:pt>
                <c:pt idx="1284">
                  <c:v>0.50452414950687929</c:v>
                </c:pt>
                <c:pt idx="1285">
                  <c:v>0.50736905704775781</c:v>
                </c:pt>
                <c:pt idx="1286">
                  <c:v>0.51025301302921222</c:v>
                </c:pt>
                <c:pt idx="1287">
                  <c:v>0.51325933315027661</c:v>
                </c:pt>
                <c:pt idx="1288">
                  <c:v>0.51648587213049935</c:v>
                </c:pt>
                <c:pt idx="1289">
                  <c:v>0.51996436979239724</c:v>
                </c:pt>
                <c:pt idx="1290">
                  <c:v>0.52380498198354408</c:v>
                </c:pt>
                <c:pt idx="1291">
                  <c:v>0.52755469264620514</c:v>
                </c:pt>
                <c:pt idx="1292">
                  <c:v>0.53130120739709064</c:v>
                </c:pt>
                <c:pt idx="1293">
                  <c:v>0.53556340027144766</c:v>
                </c:pt>
                <c:pt idx="1294">
                  <c:v>0.54038100602733574</c:v>
                </c:pt>
                <c:pt idx="1295">
                  <c:v>0.5452832441229124</c:v>
                </c:pt>
                <c:pt idx="1296">
                  <c:v>0.54997624615618135</c:v>
                </c:pt>
                <c:pt idx="1297">
                  <c:v>0.55504789872827254</c:v>
                </c:pt>
                <c:pt idx="1298">
                  <c:v>0.56086119249858046</c:v>
                </c:pt>
                <c:pt idx="1299">
                  <c:v>0.56804866925097541</c:v>
                </c:pt>
                <c:pt idx="1300">
                  <c:v>0.57712312323833381</c:v>
                </c:pt>
                <c:pt idx="1301">
                  <c:v>0.5872387466277259</c:v>
                </c:pt>
                <c:pt idx="1302">
                  <c:v>0.59774165919331745</c:v>
                </c:pt>
                <c:pt idx="1303">
                  <c:v>0.60854299727155892</c:v>
                </c:pt>
                <c:pt idx="1304">
                  <c:v>0.61919167095510297</c:v>
                </c:pt>
                <c:pt idx="1305">
                  <c:v>0.62938060081467606</c:v>
                </c:pt>
                <c:pt idx="1306">
                  <c:v>0.63894142474826343</c:v>
                </c:pt>
                <c:pt idx="1307">
                  <c:v>0.64761875928329971</c:v>
                </c:pt>
                <c:pt idx="1308">
                  <c:v>0.655222966118988</c:v>
                </c:pt>
                <c:pt idx="1309">
                  <c:v>0.66145223228649119</c:v>
                </c:pt>
                <c:pt idx="1310">
                  <c:v>0.66657689070017367</c:v>
                </c:pt>
                <c:pt idx="1311">
                  <c:v>0.67080563541584592</c:v>
                </c:pt>
                <c:pt idx="1312">
                  <c:v>0.67382067560734693</c:v>
                </c:pt>
                <c:pt idx="1313">
                  <c:v>0.67557284468664536</c:v>
                </c:pt>
                <c:pt idx="1314">
                  <c:v>0.67598020696114747</c:v>
                </c:pt>
                <c:pt idx="1315">
                  <c:v>0.67500611564973823</c:v>
                </c:pt>
                <c:pt idx="1316">
                  <c:v>0.67264589738815694</c:v>
                </c:pt>
                <c:pt idx="1317">
                  <c:v>0.66874105351920943</c:v>
                </c:pt>
                <c:pt idx="1318">
                  <c:v>0.66365943852022813</c:v>
                </c:pt>
                <c:pt idx="1319">
                  <c:v>0.65806022127040975</c:v>
                </c:pt>
                <c:pt idx="1320">
                  <c:v>0.65225004922925289</c:v>
                </c:pt>
                <c:pt idx="1321">
                  <c:v>0.64649965993741898</c:v>
                </c:pt>
                <c:pt idx="1322">
                  <c:v>0.64121529113680831</c:v>
                </c:pt>
                <c:pt idx="1323">
                  <c:v>0.63672371776864523</c:v>
                </c:pt>
                <c:pt idx="1324">
                  <c:v>0.63335447253046639</c:v>
                </c:pt>
                <c:pt idx="1325">
                  <c:v>0.63105923487631643</c:v>
                </c:pt>
                <c:pt idx="1326">
                  <c:v>0.54164281982149576</c:v>
                </c:pt>
                <c:pt idx="1327">
                  <c:v>0.54077317980465278</c:v>
                </c:pt>
                <c:pt idx="1328">
                  <c:v>0.54133653922864178</c:v>
                </c:pt>
                <c:pt idx="1329">
                  <c:v>0.54254991189203161</c:v>
                </c:pt>
                <c:pt idx="1330">
                  <c:v>0.54326895657369156</c:v>
                </c:pt>
                <c:pt idx="1331">
                  <c:v>0.54317509180655454</c:v>
                </c:pt>
                <c:pt idx="1332">
                  <c:v>0.54282368253130242</c:v>
                </c:pt>
                <c:pt idx="1333">
                  <c:v>0.54276142609138478</c:v>
                </c:pt>
                <c:pt idx="1334">
                  <c:v>0.54311543429682652</c:v>
                </c:pt>
                <c:pt idx="1335">
                  <c:v>0.54367999075184081</c:v>
                </c:pt>
                <c:pt idx="1336">
                  <c:v>0.54430181968766556</c:v>
                </c:pt>
                <c:pt idx="1337">
                  <c:v>0.54476496555662746</c:v>
                </c:pt>
                <c:pt idx="1338">
                  <c:v>0.54502988410580644</c:v>
                </c:pt>
                <c:pt idx="1339">
                  <c:v>0.5453025759119714</c:v>
                </c:pt>
                <c:pt idx="1340">
                  <c:v>0.54552734510965606</c:v>
                </c:pt>
                <c:pt idx="1341">
                  <c:v>0.54558502001652676</c:v>
                </c:pt>
                <c:pt idx="1342">
                  <c:v>0.54543961903955285</c:v>
                </c:pt>
                <c:pt idx="1343">
                  <c:v>0.54540226820101334</c:v>
                </c:pt>
                <c:pt idx="1344">
                  <c:v>0.54548947875436582</c:v>
                </c:pt>
                <c:pt idx="1345">
                  <c:v>0.54540405575488982</c:v>
                </c:pt>
                <c:pt idx="1346">
                  <c:v>0.54529379832895286</c:v>
                </c:pt>
                <c:pt idx="1347">
                  <c:v>0.54532227450495219</c:v>
                </c:pt>
                <c:pt idx="1348">
                  <c:v>0.54539107488454719</c:v>
                </c:pt>
                <c:pt idx="1349">
                  <c:v>0.54537923305408342</c:v>
                </c:pt>
                <c:pt idx="1350">
                  <c:v>0.54527580209589255</c:v>
                </c:pt>
                <c:pt idx="1351">
                  <c:v>0.54506357572510566</c:v>
                </c:pt>
                <c:pt idx="1352">
                  <c:v>0.54476506083805165</c:v>
                </c:pt>
                <c:pt idx="1353">
                  <c:v>0.54453701793985321</c:v>
                </c:pt>
                <c:pt idx="1354">
                  <c:v>0.54452945117434837</c:v>
                </c:pt>
                <c:pt idx="1355">
                  <c:v>0.54499428081809864</c:v>
                </c:pt>
                <c:pt idx="1356">
                  <c:v>0.54621799925807457</c:v>
                </c:pt>
                <c:pt idx="1357">
                  <c:v>0.54798512164058122</c:v>
                </c:pt>
                <c:pt idx="1358">
                  <c:v>0.55009669916599246</c:v>
                </c:pt>
                <c:pt idx="1359">
                  <c:v>0.55280934863853048</c:v>
                </c:pt>
                <c:pt idx="1360">
                  <c:v>0.55634467982566627</c:v>
                </c:pt>
                <c:pt idx="1361">
                  <c:v>0.56039901096994571</c:v>
                </c:pt>
                <c:pt idx="1362">
                  <c:v>0.56471810996672867</c:v>
                </c:pt>
                <c:pt idx="1363">
                  <c:v>0.5693629292479222</c:v>
                </c:pt>
                <c:pt idx="1364">
                  <c:v>0.57431099546246012</c:v>
                </c:pt>
                <c:pt idx="1365">
                  <c:v>0.57949537224605308</c:v>
                </c:pt>
                <c:pt idx="1366">
                  <c:v>0.58492020851806092</c:v>
                </c:pt>
                <c:pt idx="1367">
                  <c:v>0.5904791279126419</c:v>
                </c:pt>
                <c:pt idx="1368">
                  <c:v>0.59621795021810897</c:v>
                </c:pt>
                <c:pt idx="1369">
                  <c:v>0.60200019555490103</c:v>
                </c:pt>
                <c:pt idx="1370">
                  <c:v>0.60744924567086411</c:v>
                </c:pt>
                <c:pt idx="1371">
                  <c:v>0.61224772695957641</c:v>
                </c:pt>
                <c:pt idx="1372">
                  <c:v>0.61625734432658186</c:v>
                </c:pt>
                <c:pt idx="1373">
                  <c:v>0.61975642528425257</c:v>
                </c:pt>
                <c:pt idx="1374">
                  <c:v>0.6226669799042055</c:v>
                </c:pt>
                <c:pt idx="1375">
                  <c:v>0.62472947485618147</c:v>
                </c:pt>
                <c:pt idx="1376">
                  <c:v>0.62576291371011772</c:v>
                </c:pt>
                <c:pt idx="1377">
                  <c:v>0.62605048983490497</c:v>
                </c:pt>
                <c:pt idx="1378">
                  <c:v>0.62550075075588951</c:v>
                </c:pt>
                <c:pt idx="1379">
                  <c:v>0.62438862334333867</c:v>
                </c:pt>
                <c:pt idx="1380">
                  <c:v>0.62313579697047661</c:v>
                </c:pt>
                <c:pt idx="1381">
                  <c:v>0.62158133875649524</c:v>
                </c:pt>
                <c:pt idx="1382">
                  <c:v>0.62064689420063979</c:v>
                </c:pt>
                <c:pt idx="1383">
                  <c:v>0.62038531021488474</c:v>
                </c:pt>
                <c:pt idx="1384">
                  <c:v>0.62020109153715464</c:v>
                </c:pt>
                <c:pt idx="1385">
                  <c:v>0.6202751642273554</c:v>
                </c:pt>
                <c:pt idx="1386">
                  <c:v>0.62081105300627093</c:v>
                </c:pt>
                <c:pt idx="1387">
                  <c:v>0.62174485768416976</c:v>
                </c:pt>
                <c:pt idx="1388">
                  <c:v>0.62230224290321967</c:v>
                </c:pt>
                <c:pt idx="1389">
                  <c:v>0.62847807573150416</c:v>
                </c:pt>
                <c:pt idx="1390">
                  <c:v>0.63390139266811674</c:v>
                </c:pt>
                <c:pt idx="1391">
                  <c:v>0.63879736393327624</c:v>
                </c:pt>
                <c:pt idx="1392">
                  <c:v>0.64313074246832358</c:v>
                </c:pt>
                <c:pt idx="1393">
                  <c:v>0.64658832320523951</c:v>
                </c:pt>
                <c:pt idx="1394">
                  <c:v>0.64925626748676668</c:v>
                </c:pt>
                <c:pt idx="1395">
                  <c:v>0.65236672534655704</c:v>
                </c:pt>
                <c:pt idx="1396">
                  <c:v>0.65560564703914204</c:v>
                </c:pt>
                <c:pt idx="1397">
                  <c:v>0.65829818569720588</c:v>
                </c:pt>
                <c:pt idx="1398">
                  <c:v>0.66049462979963935</c:v>
                </c:pt>
                <c:pt idx="1399">
                  <c:v>0.66180295325584027</c:v>
                </c:pt>
                <c:pt idx="1400">
                  <c:v>0.64657201882571347</c:v>
                </c:pt>
                <c:pt idx="1401">
                  <c:v>0.63032736412157653</c:v>
                </c:pt>
                <c:pt idx="1402">
                  <c:v>0.63348337513351638</c:v>
                </c:pt>
                <c:pt idx="1403">
                  <c:v>0.63613809914585073</c:v>
                </c:pt>
                <c:pt idx="1404">
                  <c:v>0.63794938338096008</c:v>
                </c:pt>
                <c:pt idx="1405">
                  <c:v>0.64018664810840031</c:v>
                </c:pt>
                <c:pt idx="1406">
                  <c:v>0.64353930926162273</c:v>
                </c:pt>
                <c:pt idx="1407">
                  <c:v>0.64799407761254479</c:v>
                </c:pt>
                <c:pt idx="1408">
                  <c:v>0.65289778428908241</c:v>
                </c:pt>
                <c:pt idx="1409">
                  <c:v>0.65795155713710751</c:v>
                </c:pt>
                <c:pt idx="1410">
                  <c:v>0.66321422266671426</c:v>
                </c:pt>
                <c:pt idx="1411">
                  <c:v>0.49839576754422604</c:v>
                </c:pt>
                <c:pt idx="1412">
                  <c:v>0.49820195318770588</c:v>
                </c:pt>
                <c:pt idx="1413">
                  <c:v>0.49857400693681592</c:v>
                </c:pt>
                <c:pt idx="1414">
                  <c:v>0.49958213971086368</c:v>
                </c:pt>
                <c:pt idx="1415">
                  <c:v>0.50112716740394314</c:v>
                </c:pt>
                <c:pt idx="1416">
                  <c:v>0.50313925229471912</c:v>
                </c:pt>
                <c:pt idx="1417">
                  <c:v>0.50537067970447291</c:v>
                </c:pt>
                <c:pt idx="1418">
                  <c:v>0.50776325047784321</c:v>
                </c:pt>
                <c:pt idx="1419">
                  <c:v>0.51053252341600219</c:v>
                </c:pt>
                <c:pt idx="1420">
                  <c:v>0.51357366994345943</c:v>
                </c:pt>
                <c:pt idx="1421">
                  <c:v>0.51678228994922193</c:v>
                </c:pt>
                <c:pt idx="1422">
                  <c:v>0.52025171268075121</c:v>
                </c:pt>
                <c:pt idx="1423">
                  <c:v>0.52378397171563296</c:v>
                </c:pt>
                <c:pt idx="1424">
                  <c:v>0.52717243381965051</c:v>
                </c:pt>
                <c:pt idx="1425">
                  <c:v>0.53041204707069445</c:v>
                </c:pt>
                <c:pt idx="1426">
                  <c:v>0.53348211408310564</c:v>
                </c:pt>
                <c:pt idx="1427">
                  <c:v>0.53643336684056531</c:v>
                </c:pt>
                <c:pt idx="1428">
                  <c:v>0.53924949715514547</c:v>
                </c:pt>
                <c:pt idx="1429">
                  <c:v>0.54203324645797257</c:v>
                </c:pt>
                <c:pt idx="1430">
                  <c:v>0.5450325838358967</c:v>
                </c:pt>
                <c:pt idx="1431">
                  <c:v>0.54821047021711877</c:v>
                </c:pt>
                <c:pt idx="1432">
                  <c:v>0.55161966732295431</c:v>
                </c:pt>
                <c:pt idx="1433">
                  <c:v>0.5554339078412468</c:v>
                </c:pt>
                <c:pt idx="1434">
                  <c:v>0.55957829152090555</c:v>
                </c:pt>
                <c:pt idx="1435">
                  <c:v>0.56395741638753649</c:v>
                </c:pt>
                <c:pt idx="1436">
                  <c:v>0.56823465746121171</c:v>
                </c:pt>
                <c:pt idx="1437">
                  <c:v>0.57239123424099481</c:v>
                </c:pt>
                <c:pt idx="1438">
                  <c:v>0.57683355809987447</c:v>
                </c:pt>
                <c:pt idx="1439">
                  <c:v>0.58171911273496757</c:v>
                </c:pt>
                <c:pt idx="1440">
                  <c:v>0.58721747461069806</c:v>
                </c:pt>
                <c:pt idx="1441">
                  <c:v>0.59317559297269706</c:v>
                </c:pt>
                <c:pt idx="1442">
                  <c:v>0.59920955919524088</c:v>
                </c:pt>
                <c:pt idx="1443">
                  <c:v>0.60510085249889145</c:v>
                </c:pt>
                <c:pt idx="1444">
                  <c:v>0.61078852034495601</c:v>
                </c:pt>
                <c:pt idx="1445">
                  <c:v>0.61635222405445489</c:v>
                </c:pt>
                <c:pt idx="1446">
                  <c:v>0.62181295140489834</c:v>
                </c:pt>
                <c:pt idx="1447">
                  <c:v>0.62708187391727066</c:v>
                </c:pt>
                <c:pt idx="1448">
                  <c:v>0.63205440967295057</c:v>
                </c:pt>
                <c:pt idx="1449">
                  <c:v>0.63701302540133642</c:v>
                </c:pt>
                <c:pt idx="1450">
                  <c:v>0.64209151304443612</c:v>
                </c:pt>
                <c:pt idx="1451">
                  <c:v>0.64681532600315128</c:v>
                </c:pt>
                <c:pt idx="1452">
                  <c:v>0.65090328759666216</c:v>
                </c:pt>
                <c:pt idx="1453">
                  <c:v>0.65439529199810276</c:v>
                </c:pt>
                <c:pt idx="1454">
                  <c:v>0.65715898419483365</c:v>
                </c:pt>
                <c:pt idx="1455">
                  <c:v>0.6591354376492865</c:v>
                </c:pt>
                <c:pt idx="1456">
                  <c:v>0.66040237603680974</c:v>
                </c:pt>
                <c:pt idx="1457">
                  <c:v>0.66123071336080119</c:v>
                </c:pt>
                <c:pt idx="1458">
                  <c:v>0.6617475646587474</c:v>
                </c:pt>
                <c:pt idx="1459">
                  <c:v>0.66179045811313153</c:v>
                </c:pt>
                <c:pt idx="1460">
                  <c:v>0.66142044606215988</c:v>
                </c:pt>
                <c:pt idx="1461">
                  <c:v>0.66095867882154913</c:v>
                </c:pt>
                <c:pt idx="1462">
                  <c:v>0.66026870072150878</c:v>
                </c:pt>
                <c:pt idx="1463">
                  <c:v>0.65925578590735112</c:v>
                </c:pt>
                <c:pt idx="1464">
                  <c:v>0.65824506294449237</c:v>
                </c:pt>
                <c:pt idx="1465">
                  <c:v>0.65757077747888082</c:v>
                </c:pt>
                <c:pt idx="1466">
                  <c:v>0.65722545182121628</c:v>
                </c:pt>
                <c:pt idx="1467">
                  <c:v>0.50805074784159554</c:v>
                </c:pt>
                <c:pt idx="1468">
                  <c:v>0.50740152422212104</c:v>
                </c:pt>
                <c:pt idx="1469">
                  <c:v>0.50675969481317784</c:v>
                </c:pt>
                <c:pt idx="1470">
                  <c:v>0.50585416568272146</c:v>
                </c:pt>
                <c:pt idx="1471">
                  <c:v>0.50459698840252409</c:v>
                </c:pt>
                <c:pt idx="1472">
                  <c:v>0.50338623250765724</c:v>
                </c:pt>
                <c:pt idx="1473">
                  <c:v>0.50229504592113905</c:v>
                </c:pt>
                <c:pt idx="1474">
                  <c:v>0.50112620512572081</c:v>
                </c:pt>
                <c:pt idx="1475">
                  <c:v>0.5000824098394766</c:v>
                </c:pt>
                <c:pt idx="1476">
                  <c:v>0.49915284724030196</c:v>
                </c:pt>
                <c:pt idx="1477">
                  <c:v>0.49827625866685926</c:v>
                </c:pt>
                <c:pt idx="1478">
                  <c:v>0.49738493387691984</c:v>
                </c:pt>
                <c:pt idx="1479">
                  <c:v>0.49660980189528969</c:v>
                </c:pt>
                <c:pt idx="1480">
                  <c:v>0.49624306041794003</c:v>
                </c:pt>
                <c:pt idx="1481">
                  <c:v>0.49688349418045197</c:v>
                </c:pt>
                <c:pt idx="1482">
                  <c:v>0.4981908745098691</c:v>
                </c:pt>
                <c:pt idx="1483">
                  <c:v>0.49927632272341688</c:v>
                </c:pt>
                <c:pt idx="1484">
                  <c:v>0.5004043370733291</c:v>
                </c:pt>
                <c:pt idx="1485">
                  <c:v>0.50165043584279179</c:v>
                </c:pt>
                <c:pt idx="1486">
                  <c:v>0.50284202416265988</c:v>
                </c:pt>
                <c:pt idx="1487">
                  <c:v>0.50402369952090698</c:v>
                </c:pt>
                <c:pt idx="1488">
                  <c:v>0.50513719684565961</c:v>
                </c:pt>
                <c:pt idx="1489">
                  <c:v>0.50579987242831881</c:v>
                </c:pt>
                <c:pt idx="1490">
                  <c:v>0.50592669918847277</c:v>
                </c:pt>
                <c:pt idx="1491">
                  <c:v>0.50526948027367669</c:v>
                </c:pt>
                <c:pt idx="1492">
                  <c:v>0.50403417335241663</c:v>
                </c:pt>
                <c:pt idx="1493">
                  <c:v>0.50239969146375074</c:v>
                </c:pt>
                <c:pt idx="1494">
                  <c:v>0.50043922474305713</c:v>
                </c:pt>
                <c:pt idx="1495">
                  <c:v>0.49863659932251769</c:v>
                </c:pt>
                <c:pt idx="1496">
                  <c:v>0.4969439215541856</c:v>
                </c:pt>
                <c:pt idx="1497">
                  <c:v>0.49559323870983896</c:v>
                </c:pt>
                <c:pt idx="1498">
                  <c:v>0.49461759785987602</c:v>
                </c:pt>
                <c:pt idx="1499">
                  <c:v>0.49405475682929145</c:v>
                </c:pt>
                <c:pt idx="1500">
                  <c:v>0.49468933957387362</c:v>
                </c:pt>
                <c:pt idx="1501">
                  <c:v>0.49687660092784275</c:v>
                </c:pt>
                <c:pt idx="1502">
                  <c:v>0.50015802511244656</c:v>
                </c:pt>
                <c:pt idx="1503">
                  <c:v>0.50433175686894349</c:v>
                </c:pt>
                <c:pt idx="1504">
                  <c:v>0.50926756573425813</c:v>
                </c:pt>
                <c:pt idx="1505">
                  <c:v>0.51458894250260967</c:v>
                </c:pt>
                <c:pt idx="1506">
                  <c:v>0.51997683793993343</c:v>
                </c:pt>
                <c:pt idx="1507">
                  <c:v>0.52517229606111293</c:v>
                </c:pt>
                <c:pt idx="1508">
                  <c:v>0.52967223542837127</c:v>
                </c:pt>
                <c:pt idx="1509">
                  <c:v>0.53326991005326829</c:v>
                </c:pt>
                <c:pt idx="1510">
                  <c:v>0.5365712810365556</c:v>
                </c:pt>
                <c:pt idx="1511">
                  <c:v>0.5403934325486045</c:v>
                </c:pt>
                <c:pt idx="1512">
                  <c:v>0.54484451091045849</c:v>
                </c:pt>
                <c:pt idx="1513">
                  <c:v>0.54899127330712783</c:v>
                </c:pt>
                <c:pt idx="1514">
                  <c:v>0.55219178585934736</c:v>
                </c:pt>
                <c:pt idx="1515">
                  <c:v>0.55429057901046175</c:v>
                </c:pt>
                <c:pt idx="1516">
                  <c:v>0.55543742889396985</c:v>
                </c:pt>
                <c:pt idx="1517">
                  <c:v>0.55484127665576566</c:v>
                </c:pt>
                <c:pt idx="1518">
                  <c:v>0.55284998823854126</c:v>
                </c:pt>
                <c:pt idx="1519">
                  <c:v>0.55139899576197715</c:v>
                </c:pt>
                <c:pt idx="1520">
                  <c:v>0.55056910738074349</c:v>
                </c:pt>
                <c:pt idx="1521">
                  <c:v>0.55102865371710863</c:v>
                </c:pt>
                <c:pt idx="1522">
                  <c:v>0.55226604481527908</c:v>
                </c:pt>
                <c:pt idx="1523">
                  <c:v>0.55327437327960283</c:v>
                </c:pt>
                <c:pt idx="1524">
                  <c:v>0.55461356670436279</c:v>
                </c:pt>
                <c:pt idx="1525">
                  <c:v>0.55551918437029746</c:v>
                </c:pt>
                <c:pt idx="1526">
                  <c:v>0.55532540374577766</c:v>
                </c:pt>
                <c:pt idx="1527">
                  <c:v>0.55484362839776336</c:v>
                </c:pt>
                <c:pt idx="1528">
                  <c:v>0.55490102694971333</c:v>
                </c:pt>
                <c:pt idx="1529">
                  <c:v>0.51872492235457845</c:v>
                </c:pt>
                <c:pt idx="1530">
                  <c:v>0.51545854755755827</c:v>
                </c:pt>
                <c:pt idx="1531">
                  <c:v>0.51268414637508219</c:v>
                </c:pt>
                <c:pt idx="1532">
                  <c:v>0.51150683588841683</c:v>
                </c:pt>
                <c:pt idx="1533">
                  <c:v>0.51163400107666834</c:v>
                </c:pt>
                <c:pt idx="1534">
                  <c:v>0.51268964329877731</c:v>
                </c:pt>
                <c:pt idx="1535">
                  <c:v>0.51470637046414158</c:v>
                </c:pt>
                <c:pt idx="1536">
                  <c:v>0.51733189728292317</c:v>
                </c:pt>
                <c:pt idx="1537">
                  <c:v>0.52007595654919314</c:v>
                </c:pt>
                <c:pt idx="1538">
                  <c:v>0.52279455831662835</c:v>
                </c:pt>
                <c:pt idx="1539">
                  <c:v>0.52542704427088305</c:v>
                </c:pt>
                <c:pt idx="1540">
                  <c:v>0.52799895784104467</c:v>
                </c:pt>
                <c:pt idx="1541">
                  <c:v>0.53062548407792909</c:v>
                </c:pt>
                <c:pt idx="1542">
                  <c:v>0.53354211446734634</c:v>
                </c:pt>
                <c:pt idx="1543">
                  <c:v>0.53679192218560834</c:v>
                </c:pt>
                <c:pt idx="1544">
                  <c:v>0.54037073611510578</c:v>
                </c:pt>
                <c:pt idx="1545">
                  <c:v>0.54400108243562861</c:v>
                </c:pt>
                <c:pt idx="1546">
                  <c:v>0.54738408959063911</c:v>
                </c:pt>
                <c:pt idx="1547">
                  <c:v>0.55063101879980469</c:v>
                </c:pt>
                <c:pt idx="1548">
                  <c:v>0.55379493489389886</c:v>
                </c:pt>
                <c:pt idx="1549">
                  <c:v>0.55659340468255336</c:v>
                </c:pt>
                <c:pt idx="1550">
                  <c:v>0.55901339059431909</c:v>
                </c:pt>
                <c:pt idx="1551">
                  <c:v>0.56170924345362661</c:v>
                </c:pt>
                <c:pt idx="1552">
                  <c:v>0.56521514970927789</c:v>
                </c:pt>
                <c:pt idx="1553">
                  <c:v>0.56975180211801857</c:v>
                </c:pt>
                <c:pt idx="1554">
                  <c:v>0.57503761689763055</c:v>
                </c:pt>
                <c:pt idx="1555">
                  <c:v>0.58079135757040035</c:v>
                </c:pt>
                <c:pt idx="1556">
                  <c:v>0.58689418054334319</c:v>
                </c:pt>
                <c:pt idx="1557">
                  <c:v>0.59305173243291609</c:v>
                </c:pt>
                <c:pt idx="1558">
                  <c:v>0.59932141485505841</c:v>
                </c:pt>
                <c:pt idx="1559">
                  <c:v>0.60568487412769934</c:v>
                </c:pt>
                <c:pt idx="1560">
                  <c:v>0.61235219578921685</c:v>
                </c:pt>
                <c:pt idx="1561">
                  <c:v>0.61956068496923644</c:v>
                </c:pt>
                <c:pt idx="1562">
                  <c:v>0.6272140304147461</c:v>
                </c:pt>
                <c:pt idx="1563">
                  <c:v>0.63544691714921853</c:v>
                </c:pt>
                <c:pt idx="1564">
                  <c:v>0.64407670007087103</c:v>
                </c:pt>
                <c:pt idx="1565">
                  <c:v>0.65282324925750035</c:v>
                </c:pt>
                <c:pt idx="1566">
                  <c:v>0.66133074038583717</c:v>
                </c:pt>
                <c:pt idx="1567">
                  <c:v>0.66903969452798628</c:v>
                </c:pt>
                <c:pt idx="1568">
                  <c:v>0.67558772158535796</c:v>
                </c:pt>
                <c:pt idx="1569">
                  <c:v>0.68082359032278927</c:v>
                </c:pt>
                <c:pt idx="1570">
                  <c:v>0.68510113646531079</c:v>
                </c:pt>
                <c:pt idx="1571">
                  <c:v>0.6887102366551644</c:v>
                </c:pt>
                <c:pt idx="1572">
                  <c:v>0.69149816338472192</c:v>
                </c:pt>
                <c:pt idx="1573">
                  <c:v>0.69332870137890878</c:v>
                </c:pt>
                <c:pt idx="1574">
                  <c:v>0.69399445849897579</c:v>
                </c:pt>
                <c:pt idx="1575">
                  <c:v>0.69415902203733459</c:v>
                </c:pt>
                <c:pt idx="1576">
                  <c:v>0.69304846630010841</c:v>
                </c:pt>
                <c:pt idx="1577">
                  <c:v>0.69024306423435622</c:v>
                </c:pt>
                <c:pt idx="1578">
                  <c:v>0.68666648058946467</c:v>
                </c:pt>
                <c:pt idx="1579">
                  <c:v>0.68254552550907599</c:v>
                </c:pt>
                <c:pt idx="1580">
                  <c:v>0.67836475751171255</c:v>
                </c:pt>
                <c:pt idx="1581">
                  <c:v>0.67425711659447551</c:v>
                </c:pt>
                <c:pt idx="1582">
                  <c:v>0.67050336663959487</c:v>
                </c:pt>
                <c:pt idx="1583">
                  <c:v>0.66725917621779862</c:v>
                </c:pt>
                <c:pt idx="1584">
                  <c:v>0.66471436654164884</c:v>
                </c:pt>
                <c:pt idx="1585">
                  <c:v>0.66283623853517759</c:v>
                </c:pt>
                <c:pt idx="1586">
                  <c:v>0.5045660208495617</c:v>
                </c:pt>
                <c:pt idx="1587">
                  <c:v>0.49906035917067521</c:v>
                </c:pt>
                <c:pt idx="1588">
                  <c:v>0.493814640548219</c:v>
                </c:pt>
                <c:pt idx="1589">
                  <c:v>0.48870120810649847</c:v>
                </c:pt>
                <c:pt idx="1590">
                  <c:v>0.48511269851291489</c:v>
                </c:pt>
                <c:pt idx="1591">
                  <c:v>0.48161916020841533</c:v>
                </c:pt>
                <c:pt idx="1592">
                  <c:v>0.47665150342260226</c:v>
                </c:pt>
                <c:pt idx="1593">
                  <c:v>0.47156716463043236</c:v>
                </c:pt>
                <c:pt idx="1594">
                  <c:v>0.46663634569342061</c:v>
                </c:pt>
                <c:pt idx="1595">
                  <c:v>0.46217431134025005</c:v>
                </c:pt>
                <c:pt idx="1596">
                  <c:v>0.45866438382185726</c:v>
                </c:pt>
                <c:pt idx="1597">
                  <c:v>0.45779613631962185</c:v>
                </c:pt>
                <c:pt idx="1598">
                  <c:v>0.46127004164528801</c:v>
                </c:pt>
                <c:pt idx="1599">
                  <c:v>0.46771072018696197</c:v>
                </c:pt>
                <c:pt idx="1600">
                  <c:v>0.47451051557363344</c:v>
                </c:pt>
                <c:pt idx="1601">
                  <c:v>0.48067327902408219</c:v>
                </c:pt>
                <c:pt idx="1602">
                  <c:v>0.48610919927533636</c:v>
                </c:pt>
                <c:pt idx="1603">
                  <c:v>0.49090298500064444</c:v>
                </c:pt>
                <c:pt idx="1604">
                  <c:v>0.49524425649345288</c:v>
                </c:pt>
                <c:pt idx="1605">
                  <c:v>0.4992067706809013</c:v>
                </c:pt>
                <c:pt idx="1606">
                  <c:v>0.50264149455799378</c:v>
                </c:pt>
                <c:pt idx="1607">
                  <c:v>0.50514170992127161</c:v>
                </c:pt>
                <c:pt idx="1608">
                  <c:v>0.50606764264422066</c:v>
                </c:pt>
                <c:pt idx="1609">
                  <c:v>0.50615338492736506</c:v>
                </c:pt>
                <c:pt idx="1610">
                  <c:v>0.50636571231019767</c:v>
                </c:pt>
                <c:pt idx="1611">
                  <c:v>0.5066613038424842</c:v>
                </c:pt>
                <c:pt idx="1612">
                  <c:v>0.50701434159061287</c:v>
                </c:pt>
                <c:pt idx="1613">
                  <c:v>0.50763749415132098</c:v>
                </c:pt>
                <c:pt idx="1614">
                  <c:v>0.5089746700156671</c:v>
                </c:pt>
                <c:pt idx="1615">
                  <c:v>0.51129202386778227</c:v>
                </c:pt>
                <c:pt idx="1616">
                  <c:v>0.51457799405728333</c:v>
                </c:pt>
                <c:pt idx="1617">
                  <c:v>0.51872649545409744</c:v>
                </c:pt>
                <c:pt idx="1618">
                  <c:v>0.5238854926638018</c:v>
                </c:pt>
                <c:pt idx="1619">
                  <c:v>0.5297934056254644</c:v>
                </c:pt>
                <c:pt idx="1620">
                  <c:v>0.53593591676202457</c:v>
                </c:pt>
                <c:pt idx="1621">
                  <c:v>0.54242942303680775</c:v>
                </c:pt>
                <c:pt idx="1622">
                  <c:v>0.54947146939692604</c:v>
                </c:pt>
                <c:pt idx="1623">
                  <c:v>0.55676831625450651</c:v>
                </c:pt>
                <c:pt idx="1624">
                  <c:v>0.56383661407157548</c:v>
                </c:pt>
                <c:pt idx="1625">
                  <c:v>0.5705225596757546</c:v>
                </c:pt>
                <c:pt idx="1626">
                  <c:v>0.57687199856165461</c:v>
                </c:pt>
                <c:pt idx="1627">
                  <c:v>0.58286169144063626</c:v>
                </c:pt>
                <c:pt idx="1628">
                  <c:v>0.58864661928478168</c:v>
                </c:pt>
                <c:pt idx="1629">
                  <c:v>0.59416754453739995</c:v>
                </c:pt>
                <c:pt idx="1630">
                  <c:v>0.59915872593238062</c:v>
                </c:pt>
                <c:pt idx="1631">
                  <c:v>0.6035089684262579</c:v>
                </c:pt>
                <c:pt idx="1632">
                  <c:v>0.60728411598776055</c:v>
                </c:pt>
                <c:pt idx="1633">
                  <c:v>0.6107905684713143</c:v>
                </c:pt>
                <c:pt idx="1634">
                  <c:v>0.61420500966462754</c:v>
                </c:pt>
                <c:pt idx="1635">
                  <c:v>0.61738450568741676</c:v>
                </c:pt>
                <c:pt idx="1636">
                  <c:v>0.61999355059092898</c:v>
                </c:pt>
                <c:pt idx="1637">
                  <c:v>0.62176007257606114</c:v>
                </c:pt>
                <c:pt idx="1638">
                  <c:v>0.62279494287439385</c:v>
                </c:pt>
                <c:pt idx="1639">
                  <c:v>0.62365409299149654</c:v>
                </c:pt>
                <c:pt idx="1640">
                  <c:v>0.62455065541101473</c:v>
                </c:pt>
                <c:pt idx="1641">
                  <c:v>0.62559835569717914</c:v>
                </c:pt>
                <c:pt idx="1642">
                  <c:v>0.62699255297374135</c:v>
                </c:pt>
                <c:pt idx="1643">
                  <c:v>0.62853062651966862</c:v>
                </c:pt>
                <c:pt idx="1644">
                  <c:v>0.62992969144065536</c:v>
                </c:pt>
                <c:pt idx="1645">
                  <c:v>0.6312089663505821</c:v>
                </c:pt>
                <c:pt idx="1646">
                  <c:v>0.63280758497676337</c:v>
                </c:pt>
                <c:pt idx="1647">
                  <c:v>0.63492752150633802</c:v>
                </c:pt>
                <c:pt idx="1648">
                  <c:v>0.4939213981687422</c:v>
                </c:pt>
                <c:pt idx="1649">
                  <c:v>0.49288599455939347</c:v>
                </c:pt>
                <c:pt idx="1650">
                  <c:v>0.49145529040462099</c:v>
                </c:pt>
                <c:pt idx="1651">
                  <c:v>0.48981468478730111</c:v>
                </c:pt>
                <c:pt idx="1652">
                  <c:v>0.48787260626253487</c:v>
                </c:pt>
                <c:pt idx="1653">
                  <c:v>0.48566732412886254</c:v>
                </c:pt>
                <c:pt idx="1654">
                  <c:v>0.48343202529609958</c:v>
                </c:pt>
                <c:pt idx="1655">
                  <c:v>0.48143743269755562</c:v>
                </c:pt>
                <c:pt idx="1656">
                  <c:v>0.47997051245322281</c:v>
                </c:pt>
                <c:pt idx="1657">
                  <c:v>0.47884833398521637</c:v>
                </c:pt>
                <c:pt idx="1658">
                  <c:v>0.47786953441904312</c:v>
                </c:pt>
                <c:pt idx="1659">
                  <c:v>0.47664227831605965</c:v>
                </c:pt>
                <c:pt idx="1660">
                  <c:v>0.47566038657774828</c:v>
                </c:pt>
                <c:pt idx="1661">
                  <c:v>0.47562911371453037</c:v>
                </c:pt>
                <c:pt idx="1662">
                  <c:v>0.47602476291999302</c:v>
                </c:pt>
                <c:pt idx="1663">
                  <c:v>0.47711099294490822</c:v>
                </c:pt>
                <c:pt idx="1664">
                  <c:v>0.4793566531831453</c:v>
                </c:pt>
                <c:pt idx="1665">
                  <c:v>0.48253915739274966</c:v>
                </c:pt>
                <c:pt idx="1666">
                  <c:v>0.48935027957010907</c:v>
                </c:pt>
                <c:pt idx="1667">
                  <c:v>0.49362220420932701</c:v>
                </c:pt>
                <c:pt idx="1668">
                  <c:v>0.4965047288618063</c:v>
                </c:pt>
                <c:pt idx="1669">
                  <c:v>0.50318389725208679</c:v>
                </c:pt>
                <c:pt idx="1670">
                  <c:v>0.50953775812963076</c:v>
                </c:pt>
                <c:pt idx="1671">
                  <c:v>0.5131055502590065</c:v>
                </c:pt>
                <c:pt idx="1672">
                  <c:v>0.50663992975006233</c:v>
                </c:pt>
                <c:pt idx="1673">
                  <c:v>0.5024675614766777</c:v>
                </c:pt>
                <c:pt idx="1674">
                  <c:v>0.50873393505976583</c:v>
                </c:pt>
                <c:pt idx="1675">
                  <c:v>0.51488694240835553</c:v>
                </c:pt>
                <c:pt idx="1676">
                  <c:v>0.52126557280824148</c:v>
                </c:pt>
                <c:pt idx="1677">
                  <c:v>0.52812681049127541</c:v>
                </c:pt>
                <c:pt idx="1678">
                  <c:v>0.53480191344657635</c:v>
                </c:pt>
                <c:pt idx="1679">
                  <c:v>0.54120430652700791</c:v>
                </c:pt>
                <c:pt idx="1680">
                  <c:v>0.54725242515643902</c:v>
                </c:pt>
                <c:pt idx="1681">
                  <c:v>0.55280379525064782</c:v>
                </c:pt>
                <c:pt idx="1682">
                  <c:v>0.55808066236083309</c:v>
                </c:pt>
                <c:pt idx="1683">
                  <c:v>0.56292646792662648</c:v>
                </c:pt>
                <c:pt idx="1684">
                  <c:v>0.5673841748593923</c:v>
                </c:pt>
                <c:pt idx="1685">
                  <c:v>0.57183084818984342</c:v>
                </c:pt>
                <c:pt idx="1686">
                  <c:v>0.57643755677282615</c:v>
                </c:pt>
                <c:pt idx="1687">
                  <c:v>0.58079562621131353</c:v>
                </c:pt>
                <c:pt idx="1688">
                  <c:v>0.58377836569932362</c:v>
                </c:pt>
                <c:pt idx="1689">
                  <c:v>0.58562980862090253</c:v>
                </c:pt>
                <c:pt idx="1690">
                  <c:v>0.58713394467017677</c:v>
                </c:pt>
                <c:pt idx="1691">
                  <c:v>0.58853287836475998</c:v>
                </c:pt>
                <c:pt idx="1692">
                  <c:v>0.59019154161466936</c:v>
                </c:pt>
                <c:pt idx="1693">
                  <c:v>0.59222610447150481</c:v>
                </c:pt>
                <c:pt idx="1694">
                  <c:v>0.59446803743291154</c:v>
                </c:pt>
                <c:pt idx="1695">
                  <c:v>0.59689610084502176</c:v>
                </c:pt>
                <c:pt idx="1696">
                  <c:v>0.59960402524069778</c:v>
                </c:pt>
                <c:pt idx="1697">
                  <c:v>0.60268866710612856</c:v>
                </c:pt>
                <c:pt idx="1698">
                  <c:v>0.60612583692950106</c:v>
                </c:pt>
                <c:pt idx="1699">
                  <c:v>0.60977412014550392</c:v>
                </c:pt>
                <c:pt idx="1700">
                  <c:v>0.50410320422640209</c:v>
                </c:pt>
                <c:pt idx="1701">
                  <c:v>0.50408794905998866</c:v>
                </c:pt>
                <c:pt idx="1702">
                  <c:v>0.5045126618332797</c:v>
                </c:pt>
                <c:pt idx="1703">
                  <c:v>0.50600114319259704</c:v>
                </c:pt>
                <c:pt idx="1704">
                  <c:v>0.50903634496882988</c:v>
                </c:pt>
                <c:pt idx="1705">
                  <c:v>0.51025174388629879</c:v>
                </c:pt>
                <c:pt idx="1706">
                  <c:v>0.50916605563383532</c:v>
                </c:pt>
                <c:pt idx="1707">
                  <c:v>0.51026636616996213</c:v>
                </c:pt>
                <c:pt idx="1708">
                  <c:v>0.51365409486433522</c:v>
                </c:pt>
                <c:pt idx="1709">
                  <c:v>0.51773594531480127</c:v>
                </c:pt>
                <c:pt idx="1710">
                  <c:v>0.52231916258378885</c:v>
                </c:pt>
                <c:pt idx="1711">
                  <c:v>0.52710309384373111</c:v>
                </c:pt>
                <c:pt idx="1712">
                  <c:v>0.53187036223549589</c:v>
                </c:pt>
                <c:pt idx="1713">
                  <c:v>0.53648916924195944</c:v>
                </c:pt>
                <c:pt idx="1714">
                  <c:v>0.54071700036329018</c:v>
                </c:pt>
                <c:pt idx="1715">
                  <c:v>0.54419041589238426</c:v>
                </c:pt>
                <c:pt idx="1716">
                  <c:v>0.54653422243197947</c:v>
                </c:pt>
                <c:pt idx="1717">
                  <c:v>0.54600926272852635</c:v>
                </c:pt>
                <c:pt idx="1718">
                  <c:v>0.5435863921049422</c:v>
                </c:pt>
                <c:pt idx="1719">
                  <c:v>0.54136063083467845</c:v>
                </c:pt>
                <c:pt idx="1720">
                  <c:v>0.53912149310297675</c:v>
                </c:pt>
                <c:pt idx="1721">
                  <c:v>0.5369013689459865</c:v>
                </c:pt>
                <c:pt idx="1722">
                  <c:v>0.53483071407599725</c:v>
                </c:pt>
                <c:pt idx="1723">
                  <c:v>0.53300266412952468</c:v>
                </c:pt>
                <c:pt idx="1724">
                  <c:v>0.53136753011408744</c:v>
                </c:pt>
                <c:pt idx="1725">
                  <c:v>0.53073983560308469</c:v>
                </c:pt>
                <c:pt idx="1726">
                  <c:v>0.53287789501461924</c:v>
                </c:pt>
                <c:pt idx="1727">
                  <c:v>0.53463220280422064</c:v>
                </c:pt>
                <c:pt idx="1728">
                  <c:v>0.53425556299614751</c:v>
                </c:pt>
                <c:pt idx="1729">
                  <c:v>0.53423096653455704</c:v>
                </c:pt>
                <c:pt idx="1730">
                  <c:v>0.5348916646331261</c:v>
                </c:pt>
                <c:pt idx="1731">
                  <c:v>0.53619125782074406</c:v>
                </c:pt>
                <c:pt idx="1732">
                  <c:v>0.53797725808942343</c:v>
                </c:pt>
                <c:pt idx="1733">
                  <c:v>0.54018291382874783</c:v>
                </c:pt>
                <c:pt idx="1734">
                  <c:v>0.54286177106961964</c:v>
                </c:pt>
                <c:pt idx="1735">
                  <c:v>0.54583875473513632</c:v>
                </c:pt>
                <c:pt idx="1736">
                  <c:v>0.5487624018750985</c:v>
                </c:pt>
                <c:pt idx="1737">
                  <c:v>0.55212758326221234</c:v>
                </c:pt>
                <c:pt idx="1738">
                  <c:v>0.55608396088110668</c:v>
                </c:pt>
                <c:pt idx="1739">
                  <c:v>0.56014362342001456</c:v>
                </c:pt>
                <c:pt idx="1740">
                  <c:v>0.56415169391032838</c:v>
                </c:pt>
                <c:pt idx="1741">
                  <c:v>0.56784762784993847</c:v>
                </c:pt>
                <c:pt idx="1742">
                  <c:v>0.5713248363544341</c:v>
                </c:pt>
                <c:pt idx="1743">
                  <c:v>0.57464262956403056</c:v>
                </c:pt>
                <c:pt idx="1744">
                  <c:v>0.57774440611992428</c:v>
                </c:pt>
                <c:pt idx="1745">
                  <c:v>0.58078995703501113</c:v>
                </c:pt>
                <c:pt idx="1746">
                  <c:v>0.58391424437721962</c:v>
                </c:pt>
                <c:pt idx="1747">
                  <c:v>0.58766350805282674</c:v>
                </c:pt>
                <c:pt idx="1748">
                  <c:v>0.59125514689499592</c:v>
                </c:pt>
                <c:pt idx="1749">
                  <c:v>0.59394978720057889</c:v>
                </c:pt>
                <c:pt idx="1750">
                  <c:v>0.59664876526822197</c:v>
                </c:pt>
                <c:pt idx="1751">
                  <c:v>0.59943813456159478</c:v>
                </c:pt>
                <c:pt idx="1752">
                  <c:v>0.60204101000721255</c:v>
                </c:pt>
                <c:pt idx="1753">
                  <c:v>0.60411579224745582</c:v>
                </c:pt>
                <c:pt idx="1754">
                  <c:v>0.6054907725478077</c:v>
                </c:pt>
                <c:pt idx="1755">
                  <c:v>0.60687871559420803</c:v>
                </c:pt>
                <c:pt idx="1756">
                  <c:v>0.60853563085855855</c:v>
                </c:pt>
                <c:pt idx="1757">
                  <c:v>0.61035065145071643</c:v>
                </c:pt>
                <c:pt idx="1758">
                  <c:v>0.61236651035910994</c:v>
                </c:pt>
                <c:pt idx="1759">
                  <c:v>0.61417175663493051</c:v>
                </c:pt>
                <c:pt idx="1760">
                  <c:v>0.61561598864291744</c:v>
                </c:pt>
                <c:pt idx="1761">
                  <c:v>0.61693581879454551</c:v>
                </c:pt>
                <c:pt idx="1762">
                  <c:v>0.49110163131209367</c:v>
                </c:pt>
                <c:pt idx="1763">
                  <c:v>0.48621648815796326</c:v>
                </c:pt>
                <c:pt idx="1764">
                  <c:v>0.48528150346014826</c:v>
                </c:pt>
                <c:pt idx="1765">
                  <c:v>0.48873495949754397</c:v>
                </c:pt>
                <c:pt idx="1766">
                  <c:v>0.49254539453829554</c:v>
                </c:pt>
                <c:pt idx="1767">
                  <c:v>0.4969555780560152</c:v>
                </c:pt>
                <c:pt idx="1768">
                  <c:v>0.50213056061248795</c:v>
                </c:pt>
                <c:pt idx="1769">
                  <c:v>0.50762100356906736</c:v>
                </c:pt>
                <c:pt idx="1770">
                  <c:v>0.51395257581238951</c:v>
                </c:pt>
                <c:pt idx="1771">
                  <c:v>0.52989705528426245</c:v>
                </c:pt>
                <c:pt idx="1772">
                  <c:v>0.5423418803793395</c:v>
                </c:pt>
                <c:pt idx="1773">
                  <c:v>0.54379856981090224</c:v>
                </c:pt>
                <c:pt idx="1774">
                  <c:v>0.5445040559298947</c:v>
                </c:pt>
                <c:pt idx="1775">
                  <c:v>0.54502165634710287</c:v>
                </c:pt>
                <c:pt idx="1776">
                  <c:v>0.54544742882186059</c:v>
                </c:pt>
                <c:pt idx="1777">
                  <c:v>0.5461636425983909</c:v>
                </c:pt>
                <c:pt idx="1778">
                  <c:v>0.54733036517013123</c:v>
                </c:pt>
                <c:pt idx="1779">
                  <c:v>0.54836077772698777</c:v>
                </c:pt>
                <c:pt idx="1780">
                  <c:v>0.54919545632859867</c:v>
                </c:pt>
                <c:pt idx="1781">
                  <c:v>0.55017706741495631</c:v>
                </c:pt>
                <c:pt idx="1782">
                  <c:v>0.55154355819587364</c:v>
                </c:pt>
                <c:pt idx="1783">
                  <c:v>0.55365417790592264</c:v>
                </c:pt>
                <c:pt idx="1784">
                  <c:v>0.55672866390436992</c:v>
                </c:pt>
                <c:pt idx="1785">
                  <c:v>0.56062910320163939</c:v>
                </c:pt>
                <c:pt idx="1786">
                  <c:v>0.56520774020698605</c:v>
                </c:pt>
                <c:pt idx="1787">
                  <c:v>0.57096540006572039</c:v>
                </c:pt>
                <c:pt idx="1788">
                  <c:v>0.57746262631143908</c:v>
                </c:pt>
                <c:pt idx="1789">
                  <c:v>0.583496872842863</c:v>
                </c:pt>
                <c:pt idx="1790">
                  <c:v>0.58865498369798364</c:v>
                </c:pt>
                <c:pt idx="1791">
                  <c:v>0.59273221225487738</c:v>
                </c:pt>
                <c:pt idx="1792">
                  <c:v>0.59553830723577539</c:v>
                </c:pt>
                <c:pt idx="1793">
                  <c:v>0.59705403522561262</c:v>
                </c:pt>
                <c:pt idx="1794">
                  <c:v>0.59781427193917314</c:v>
                </c:pt>
                <c:pt idx="1795">
                  <c:v>0.5984924087438932</c:v>
                </c:pt>
                <c:pt idx="1796">
                  <c:v>0.5991921091430632</c:v>
                </c:pt>
                <c:pt idx="1797">
                  <c:v>0.59963578282598162</c:v>
                </c:pt>
                <c:pt idx="1798">
                  <c:v>0.59961469463086103</c:v>
                </c:pt>
                <c:pt idx="1799">
                  <c:v>0.59919176446432221</c:v>
                </c:pt>
                <c:pt idx="1800">
                  <c:v>0.59857054999614445</c:v>
                </c:pt>
                <c:pt idx="1801">
                  <c:v>0.5979769435240796</c:v>
                </c:pt>
                <c:pt idx="1802">
                  <c:v>0.59763717619796419</c:v>
                </c:pt>
                <c:pt idx="1803">
                  <c:v>0.59765950681589908</c:v>
                </c:pt>
                <c:pt idx="1804">
                  <c:v>0.54167016485818997</c:v>
                </c:pt>
                <c:pt idx="1805">
                  <c:v>0.54334620140617151</c:v>
                </c:pt>
                <c:pt idx="1806">
                  <c:v>0.54424700582898489</c:v>
                </c:pt>
                <c:pt idx="1807">
                  <c:v>0.54529504830753861</c:v>
                </c:pt>
                <c:pt idx="1808">
                  <c:v>0.54571066849783123</c:v>
                </c:pt>
                <c:pt idx="1809">
                  <c:v>0.54534850171421645</c:v>
                </c:pt>
                <c:pt idx="1810">
                  <c:v>0.54489392525057523</c:v>
                </c:pt>
                <c:pt idx="1811">
                  <c:v>0.5444797837915909</c:v>
                </c:pt>
                <c:pt idx="1812">
                  <c:v>0.54421058689680668</c:v>
                </c:pt>
                <c:pt idx="1813">
                  <c:v>0.54394166165285551</c:v>
                </c:pt>
                <c:pt idx="1814">
                  <c:v>0.54360375918489856</c:v>
                </c:pt>
                <c:pt idx="1815">
                  <c:v>0.54420320465402061</c:v>
                </c:pt>
                <c:pt idx="1816">
                  <c:v>0.54599059763553881</c:v>
                </c:pt>
                <c:pt idx="1817">
                  <c:v>0.54814325332257574</c:v>
                </c:pt>
                <c:pt idx="1818">
                  <c:v>0.55014751356381475</c:v>
                </c:pt>
                <c:pt idx="1819">
                  <c:v>0.55191206039561425</c:v>
                </c:pt>
                <c:pt idx="1820">
                  <c:v>0.553406693908428</c:v>
                </c:pt>
                <c:pt idx="1821">
                  <c:v>0.55598979221842793</c:v>
                </c:pt>
                <c:pt idx="1822">
                  <c:v>0.55982333244880889</c:v>
                </c:pt>
                <c:pt idx="1823">
                  <c:v>0.5633352404423545</c:v>
                </c:pt>
                <c:pt idx="1824">
                  <c:v>0.56640252333484997</c:v>
                </c:pt>
                <c:pt idx="1825">
                  <c:v>0.56820709684159587</c:v>
                </c:pt>
                <c:pt idx="1826">
                  <c:v>0.56916808627180659</c:v>
                </c:pt>
                <c:pt idx="1827">
                  <c:v>0.57077533480436449</c:v>
                </c:pt>
                <c:pt idx="1828">
                  <c:v>0.57295706739396923</c:v>
                </c:pt>
                <c:pt idx="1829">
                  <c:v>0.57561761094521946</c:v>
                </c:pt>
                <c:pt idx="1830">
                  <c:v>0.57823884043715035</c:v>
                </c:pt>
                <c:pt idx="1831">
                  <c:v>0.57954706694057734</c:v>
                </c:pt>
                <c:pt idx="1832">
                  <c:v>0.57932999041313027</c:v>
                </c:pt>
                <c:pt idx="1833">
                  <c:v>0.5781545604189684</c:v>
                </c:pt>
                <c:pt idx="1834">
                  <c:v>0.57641634131668507</c:v>
                </c:pt>
                <c:pt idx="1835">
                  <c:v>0.57363564336924533</c:v>
                </c:pt>
                <c:pt idx="1836">
                  <c:v>0.57034664483436659</c:v>
                </c:pt>
                <c:pt idx="1837">
                  <c:v>0.56834844544408647</c:v>
                </c:pt>
                <c:pt idx="1838">
                  <c:v>0.56852707584706741</c:v>
                </c:pt>
                <c:pt idx="1839">
                  <c:v>0.57069741648290395</c:v>
                </c:pt>
                <c:pt idx="1840">
                  <c:v>0.57427827238670448</c:v>
                </c:pt>
                <c:pt idx="1841">
                  <c:v>0.58019930132127395</c:v>
                </c:pt>
                <c:pt idx="1842">
                  <c:v>0.58809258227743733</c:v>
                </c:pt>
                <c:pt idx="1843">
                  <c:v>0.59667629766851749</c:v>
                </c:pt>
                <c:pt idx="1844">
                  <c:v>0.60602432231522074</c:v>
                </c:pt>
                <c:pt idx="1845">
                  <c:v>0.61573830406849372</c:v>
                </c:pt>
                <c:pt idx="1846">
                  <c:v>0.62532437990404177</c:v>
                </c:pt>
                <c:pt idx="1847">
                  <c:v>0.63428614537506112</c:v>
                </c:pt>
                <c:pt idx="1848">
                  <c:v>0.64205109387866233</c:v>
                </c:pt>
                <c:pt idx="1849">
                  <c:v>0.64826892466559805</c:v>
                </c:pt>
                <c:pt idx="1850">
                  <c:v>0.65326072689762704</c:v>
                </c:pt>
                <c:pt idx="1851">
                  <c:v>0.65729679145238029</c:v>
                </c:pt>
                <c:pt idx="1852">
                  <c:v>0.65994667503806714</c:v>
                </c:pt>
                <c:pt idx="1853">
                  <c:v>0.66186428391094054</c:v>
                </c:pt>
                <c:pt idx="1854">
                  <c:v>0.66370685721711509</c:v>
                </c:pt>
                <c:pt idx="1855">
                  <c:v>0.66483851219541756</c:v>
                </c:pt>
                <c:pt idx="1856">
                  <c:v>0.66466156865496728</c:v>
                </c:pt>
                <c:pt idx="1857">
                  <c:v>0.663437293683795</c:v>
                </c:pt>
                <c:pt idx="1858">
                  <c:v>0.66257397214897662</c:v>
                </c:pt>
                <c:pt idx="1859">
                  <c:v>0.66292437515417946</c:v>
                </c:pt>
                <c:pt idx="1860">
                  <c:v>0.66063901164847605</c:v>
                </c:pt>
                <c:pt idx="1861">
                  <c:v>0.6567656981265555</c:v>
                </c:pt>
                <c:pt idx="1862">
                  <c:v>0.6546434591011957</c:v>
                </c:pt>
                <c:pt idx="1863">
                  <c:v>0.65304692241670703</c:v>
                </c:pt>
                <c:pt idx="1864">
                  <c:v>0.65259792976340647</c:v>
                </c:pt>
                <c:pt idx="1865">
                  <c:v>0.65354906965563109</c:v>
                </c:pt>
                <c:pt idx="1866">
                  <c:v>0.55591147338437863</c:v>
                </c:pt>
                <c:pt idx="1867">
                  <c:v>0.55374445877094314</c:v>
                </c:pt>
                <c:pt idx="1868">
                  <c:v>0.55079941503160523</c:v>
                </c:pt>
                <c:pt idx="1869">
                  <c:v>0.54690594399530734</c:v>
                </c:pt>
                <c:pt idx="1870">
                  <c:v>0.54140210160154911</c:v>
                </c:pt>
                <c:pt idx="1871">
                  <c:v>0.53648582904793873</c:v>
                </c:pt>
                <c:pt idx="1872">
                  <c:v>0.53318514890043245</c:v>
                </c:pt>
                <c:pt idx="1873">
                  <c:v>0.53000011604440489</c:v>
                </c:pt>
                <c:pt idx="1874">
                  <c:v>0.52698496407111839</c:v>
                </c:pt>
                <c:pt idx="1875">
                  <c:v>0.52412529388761042</c:v>
                </c:pt>
                <c:pt idx="1876">
                  <c:v>0.52145749068198077</c:v>
                </c:pt>
                <c:pt idx="1877">
                  <c:v>0.51897831241972925</c:v>
                </c:pt>
                <c:pt idx="1878">
                  <c:v>0.51670870812645242</c:v>
                </c:pt>
                <c:pt idx="1879">
                  <c:v>0.51472843525219114</c:v>
                </c:pt>
                <c:pt idx="1880">
                  <c:v>0.51306835401397011</c:v>
                </c:pt>
                <c:pt idx="1881">
                  <c:v>0.51172091776045425</c:v>
                </c:pt>
                <c:pt idx="1882">
                  <c:v>0.51076971138153171</c:v>
                </c:pt>
                <c:pt idx="1883">
                  <c:v>0.51016790292500624</c:v>
                </c:pt>
                <c:pt idx="1884">
                  <c:v>0.50980484348462307</c:v>
                </c:pt>
                <c:pt idx="1885">
                  <c:v>0.50953416097896398</c:v>
                </c:pt>
                <c:pt idx="1886">
                  <c:v>0.50916466187446674</c:v>
                </c:pt>
                <c:pt idx="1887">
                  <c:v>0.50868588118081903</c:v>
                </c:pt>
                <c:pt idx="1888">
                  <c:v>0.50816825587213044</c:v>
                </c:pt>
                <c:pt idx="1889">
                  <c:v>0.50773080310049568</c:v>
                </c:pt>
                <c:pt idx="1890">
                  <c:v>0.50737100636945043</c:v>
                </c:pt>
                <c:pt idx="1891">
                  <c:v>0.5070521853798754</c:v>
                </c:pt>
                <c:pt idx="1892">
                  <c:v>0.50681853410881961</c:v>
                </c:pt>
                <c:pt idx="1893">
                  <c:v>0.5066675027037908</c:v>
                </c:pt>
                <c:pt idx="1894">
                  <c:v>0.50655467948719934</c:v>
                </c:pt>
                <c:pt idx="1895">
                  <c:v>0.50659670902547971</c:v>
                </c:pt>
                <c:pt idx="1896">
                  <c:v>0.50678168811257296</c:v>
                </c:pt>
                <c:pt idx="1897">
                  <c:v>0.50700461577365996</c:v>
                </c:pt>
                <c:pt idx="1898">
                  <c:v>0.50732912801960139</c:v>
                </c:pt>
                <c:pt idx="1899">
                  <c:v>0.51257430430039852</c:v>
                </c:pt>
                <c:pt idx="1900">
                  <c:v>0.51457281079057027</c:v>
                </c:pt>
                <c:pt idx="1901">
                  <c:v>0.51083562990587716</c:v>
                </c:pt>
                <c:pt idx="1902">
                  <c:v>0.50996339375807953</c:v>
                </c:pt>
                <c:pt idx="1903">
                  <c:v>0.51072063899536357</c:v>
                </c:pt>
                <c:pt idx="1904">
                  <c:v>0.51210089391500813</c:v>
                </c:pt>
                <c:pt idx="1905">
                  <c:v>0.51367404920227167</c:v>
                </c:pt>
                <c:pt idx="1906">
                  <c:v>0.51539677706117848</c:v>
                </c:pt>
                <c:pt idx="1907">
                  <c:v>0.51720841001932816</c:v>
                </c:pt>
                <c:pt idx="1908">
                  <c:v>0.5190093009981589</c:v>
                </c:pt>
                <c:pt idx="1909">
                  <c:v>0.520670186830687</c:v>
                </c:pt>
                <c:pt idx="1910">
                  <c:v>0.52210935538600411</c:v>
                </c:pt>
                <c:pt idx="1911">
                  <c:v>0.52397514473117657</c:v>
                </c:pt>
                <c:pt idx="1912">
                  <c:v>0.52537871768973321</c:v>
                </c:pt>
                <c:pt idx="1913">
                  <c:v>0.52617449338473221</c:v>
                </c:pt>
                <c:pt idx="1914">
                  <c:v>0.52744940376760985</c:v>
                </c:pt>
                <c:pt idx="1915">
                  <c:v>0.5293387652862257</c:v>
                </c:pt>
                <c:pt idx="1916">
                  <c:v>0.53132583634929687</c:v>
                </c:pt>
                <c:pt idx="1917">
                  <c:v>0.53283557023087913</c:v>
                </c:pt>
                <c:pt idx="1918">
                  <c:v>0.5341279779262762</c:v>
                </c:pt>
                <c:pt idx="1919">
                  <c:v>0.53526852797247915</c:v>
                </c:pt>
                <c:pt idx="1920">
                  <c:v>0.5364828253717151</c:v>
                </c:pt>
                <c:pt idx="1921">
                  <c:v>0.53748416402831012</c:v>
                </c:pt>
                <c:pt idx="1922">
                  <c:v>0.5381214501543039</c:v>
                </c:pt>
                <c:pt idx="1923">
                  <c:v>0.53876772760642111</c:v>
                </c:pt>
                <c:pt idx="1924">
                  <c:v>0.53962254338288085</c:v>
                </c:pt>
                <c:pt idx="1925">
                  <c:v>0.54072513572333114</c:v>
                </c:pt>
                <c:pt idx="1926">
                  <c:v>0.54198476120180106</c:v>
                </c:pt>
                <c:pt idx="1927">
                  <c:v>0.54345611009398787</c:v>
                </c:pt>
                <c:pt idx="1928">
                  <c:v>0.57437983182595787</c:v>
                </c:pt>
                <c:pt idx="1929">
                  <c:v>0.57385897823590659</c:v>
                </c:pt>
                <c:pt idx="1930">
                  <c:v>0.57271047174970358</c:v>
                </c:pt>
                <c:pt idx="1931">
                  <c:v>0.56993314522331484</c:v>
                </c:pt>
                <c:pt idx="1932">
                  <c:v>0.56585947391615354</c:v>
                </c:pt>
                <c:pt idx="1933">
                  <c:v>0.5618669818836205</c:v>
                </c:pt>
                <c:pt idx="1934">
                  <c:v>0.55810290212429525</c:v>
                </c:pt>
                <c:pt idx="1935">
                  <c:v>0.55449373270954005</c:v>
                </c:pt>
                <c:pt idx="1936">
                  <c:v>0.55106472211325519</c:v>
                </c:pt>
                <c:pt idx="1937">
                  <c:v>0.54781723561806195</c:v>
                </c:pt>
                <c:pt idx="1938">
                  <c:v>0.54480763823078571</c:v>
                </c:pt>
                <c:pt idx="1939">
                  <c:v>0.54185558235906595</c:v>
                </c:pt>
                <c:pt idx="1940">
                  <c:v>0.53896881512925376</c:v>
                </c:pt>
                <c:pt idx="1941">
                  <c:v>0.53622793075831099</c:v>
                </c:pt>
                <c:pt idx="1942">
                  <c:v>0.53363438975590638</c:v>
                </c:pt>
                <c:pt idx="1943">
                  <c:v>0.53111647421427366</c:v>
                </c:pt>
                <c:pt idx="1944">
                  <c:v>0.52863843610074979</c:v>
                </c:pt>
                <c:pt idx="1945">
                  <c:v>0.52632559550127189</c:v>
                </c:pt>
                <c:pt idx="1946">
                  <c:v>0.52394238815697614</c:v>
                </c:pt>
                <c:pt idx="1947">
                  <c:v>0.52140571354835297</c:v>
                </c:pt>
                <c:pt idx="1948">
                  <c:v>0.51897604005442688</c:v>
                </c:pt>
                <c:pt idx="1949">
                  <c:v>0.51660783630149976</c:v>
                </c:pt>
                <c:pt idx="1950">
                  <c:v>0.51428545673840242</c:v>
                </c:pt>
                <c:pt idx="1951">
                  <c:v>0.51221448048540574</c:v>
                </c:pt>
                <c:pt idx="1952">
                  <c:v>0.51019270394438421</c:v>
                </c:pt>
                <c:pt idx="1953">
                  <c:v>0.50791688047819916</c:v>
                </c:pt>
                <c:pt idx="1954">
                  <c:v>0.50536969163701917</c:v>
                </c:pt>
                <c:pt idx="1955">
                  <c:v>0.50275747002384652</c:v>
                </c:pt>
                <c:pt idx="1956">
                  <c:v>0.50043090609859819</c:v>
                </c:pt>
                <c:pt idx="1957">
                  <c:v>0.49854042617318567</c:v>
                </c:pt>
                <c:pt idx="1958">
                  <c:v>0.49707883069560094</c:v>
                </c:pt>
                <c:pt idx="1959">
                  <c:v>0.49568443952972452</c:v>
                </c:pt>
                <c:pt idx="1960">
                  <c:v>0.49460465663842096</c:v>
                </c:pt>
                <c:pt idx="1961">
                  <c:v>0.49433662853179483</c:v>
                </c:pt>
                <c:pt idx="1962">
                  <c:v>0.49476239627653879</c:v>
                </c:pt>
                <c:pt idx="1963">
                  <c:v>0.49559001329291119</c:v>
                </c:pt>
                <c:pt idx="1964">
                  <c:v>0.49644929831679724</c:v>
                </c:pt>
                <c:pt idx="1965">
                  <c:v>0.49749494212034812</c:v>
                </c:pt>
                <c:pt idx="1966">
                  <c:v>0.49938644216178413</c:v>
                </c:pt>
                <c:pt idx="1967">
                  <c:v>0.50200905115630479</c:v>
                </c:pt>
                <c:pt idx="1968">
                  <c:v>0.50487924316041688</c:v>
                </c:pt>
                <c:pt idx="1969">
                  <c:v>0.50791245823542142</c:v>
                </c:pt>
                <c:pt idx="1970">
                  <c:v>0.51093394227117861</c:v>
                </c:pt>
                <c:pt idx="1971">
                  <c:v>0.51361170034421288</c:v>
                </c:pt>
                <c:pt idx="1972">
                  <c:v>0.51583912422280653</c:v>
                </c:pt>
                <c:pt idx="1973">
                  <c:v>0.51758159895769196</c:v>
                </c:pt>
                <c:pt idx="1974">
                  <c:v>0.51859396895477072</c:v>
                </c:pt>
                <c:pt idx="1975">
                  <c:v>0.51875815625780564</c:v>
                </c:pt>
                <c:pt idx="1976">
                  <c:v>0.51822671070340887</c:v>
                </c:pt>
                <c:pt idx="1977">
                  <c:v>0.51745836259713762</c:v>
                </c:pt>
                <c:pt idx="1978">
                  <c:v>0.51673218300480017</c:v>
                </c:pt>
                <c:pt idx="1979">
                  <c:v>0.51623371724691058</c:v>
                </c:pt>
                <c:pt idx="1980">
                  <c:v>0.51617497819368163</c:v>
                </c:pt>
                <c:pt idx="1981">
                  <c:v>0.51647482629328023</c:v>
                </c:pt>
                <c:pt idx="1982">
                  <c:v>0.51721653613673324</c:v>
                </c:pt>
                <c:pt idx="1983">
                  <c:v>0.51841515604789279</c:v>
                </c:pt>
                <c:pt idx="1984">
                  <c:v>0.52007232186685914</c:v>
                </c:pt>
                <c:pt idx="1985">
                  <c:v>0.52215481371779271</c:v>
                </c:pt>
                <c:pt idx="1986">
                  <c:v>0.52444820635282519</c:v>
                </c:pt>
                <c:pt idx="1987">
                  <c:v>0.52696232977286406</c:v>
                </c:pt>
                <c:pt idx="1988">
                  <c:v>0.5300106501873888</c:v>
                </c:pt>
                <c:pt idx="1989">
                  <c:v>0.53361833809348036</c:v>
                </c:pt>
                <c:pt idx="1990">
                  <c:v>0.4810928210721423</c:v>
                </c:pt>
                <c:pt idx="1991">
                  <c:v>0.48182014622233071</c:v>
                </c:pt>
                <c:pt idx="1992">
                  <c:v>0.48284347524967897</c:v>
                </c:pt>
                <c:pt idx="1993">
                  <c:v>0.48365337696259941</c:v>
                </c:pt>
                <c:pt idx="1994">
                  <c:v>0.4841037640939273</c:v>
                </c:pt>
                <c:pt idx="1995">
                  <c:v>0.48413382606495342</c:v>
                </c:pt>
                <c:pt idx="1996">
                  <c:v>0.48378457668522767</c:v>
                </c:pt>
                <c:pt idx="1997">
                  <c:v>0.48316548041684115</c:v>
                </c:pt>
                <c:pt idx="1998">
                  <c:v>0.48236926103911743</c:v>
                </c:pt>
                <c:pt idx="1999">
                  <c:v>0.48172274186793262</c:v>
                </c:pt>
                <c:pt idx="2000">
                  <c:v>0.48089153192790823</c:v>
                </c:pt>
                <c:pt idx="2001">
                  <c:v>0.48067793245090501</c:v>
                </c:pt>
                <c:pt idx="2002">
                  <c:v>0.48234309995889479</c:v>
                </c:pt>
                <c:pt idx="2003">
                  <c:v>0.48556473660430538</c:v>
                </c:pt>
                <c:pt idx="2004">
                  <c:v>0.49004244936574926</c:v>
                </c:pt>
                <c:pt idx="2005">
                  <c:v>0.49558499835311026</c:v>
                </c:pt>
                <c:pt idx="2006">
                  <c:v>0.50191208222191064</c:v>
                </c:pt>
                <c:pt idx="2007">
                  <c:v>0.5086711242332872</c:v>
                </c:pt>
                <c:pt idx="2008">
                  <c:v>0.51573212119560041</c:v>
                </c:pt>
                <c:pt idx="2009">
                  <c:v>0.52304243294997843</c:v>
                </c:pt>
                <c:pt idx="2010">
                  <c:v>0.5307844390956048</c:v>
                </c:pt>
                <c:pt idx="2011">
                  <c:v>0.53896059301482102</c:v>
                </c:pt>
                <c:pt idx="2012">
                  <c:v>0.54730036705118645</c:v>
                </c:pt>
                <c:pt idx="2013">
                  <c:v>0.55580631924497337</c:v>
                </c:pt>
                <c:pt idx="2014">
                  <c:v>0.56448951155301375</c:v>
                </c:pt>
                <c:pt idx="2015">
                  <c:v>0.57330303199395327</c:v>
                </c:pt>
                <c:pt idx="2016">
                  <c:v>0.58221750948116191</c:v>
                </c:pt>
                <c:pt idx="2017">
                  <c:v>0.59127260479560961</c:v>
                </c:pt>
                <c:pt idx="2018">
                  <c:v>0.60041286565406482</c:v>
                </c:pt>
                <c:pt idx="2019">
                  <c:v>0.60951831470752194</c:v>
                </c:pt>
                <c:pt idx="2020">
                  <c:v>0.61867472480034524</c:v>
                </c:pt>
                <c:pt idx="2021">
                  <c:v>0.62722656801665921</c:v>
                </c:pt>
                <c:pt idx="2022">
                  <c:v>0.63512617445641584</c:v>
                </c:pt>
                <c:pt idx="2023">
                  <c:v>0.64280938622809936</c:v>
                </c:pt>
                <c:pt idx="2024">
                  <c:v>0.64994707696364618</c:v>
                </c:pt>
                <c:pt idx="2025">
                  <c:v>0.6563959026814401</c:v>
                </c:pt>
                <c:pt idx="2026">
                  <c:v>0.6615958788992371</c:v>
                </c:pt>
                <c:pt idx="2027">
                  <c:v>0.66541700740237242</c:v>
                </c:pt>
                <c:pt idx="2028">
                  <c:v>0.66886466509629261</c:v>
                </c:pt>
                <c:pt idx="2029">
                  <c:v>0.67236740518915372</c:v>
                </c:pt>
                <c:pt idx="2030">
                  <c:v>0.67588562405602093</c:v>
                </c:pt>
                <c:pt idx="2031">
                  <c:v>0.67945826423438382</c:v>
                </c:pt>
                <c:pt idx="2032">
                  <c:v>0.54519933205003102</c:v>
                </c:pt>
                <c:pt idx="2033">
                  <c:v>0.54452456854079268</c:v>
                </c:pt>
                <c:pt idx="2034">
                  <c:v>0.54347699402269001</c:v>
                </c:pt>
                <c:pt idx="2035">
                  <c:v>0.54156073200385879</c:v>
                </c:pt>
                <c:pt idx="2036">
                  <c:v>0.53918475131199761</c:v>
                </c:pt>
                <c:pt idx="2037">
                  <c:v>0.53692612104903525</c:v>
                </c:pt>
                <c:pt idx="2038">
                  <c:v>0.5346852283654977</c:v>
                </c:pt>
                <c:pt idx="2039">
                  <c:v>0.53242965860379932</c:v>
                </c:pt>
                <c:pt idx="2040">
                  <c:v>0.53020683821222381</c:v>
                </c:pt>
                <c:pt idx="2041">
                  <c:v>0.52828021891293819</c:v>
                </c:pt>
                <c:pt idx="2042">
                  <c:v>0.52693576474789694</c:v>
                </c:pt>
                <c:pt idx="2043">
                  <c:v>0.52617485246640661</c:v>
                </c:pt>
                <c:pt idx="2044">
                  <c:v>0.52575821893852726</c:v>
                </c:pt>
                <c:pt idx="2045">
                  <c:v>0.52530307249568409</c:v>
                </c:pt>
                <c:pt idx="2046">
                  <c:v>0.52456934334322269</c:v>
                </c:pt>
                <c:pt idx="2047">
                  <c:v>0.52366821559616228</c:v>
                </c:pt>
                <c:pt idx="2048">
                  <c:v>0.52573736225427681</c:v>
                </c:pt>
                <c:pt idx="2049">
                  <c:v>0.52923326905702617</c:v>
                </c:pt>
                <c:pt idx="2050">
                  <c:v>0.53010002251059984</c:v>
                </c:pt>
                <c:pt idx="2051">
                  <c:v>0.52857287655014906</c:v>
                </c:pt>
                <c:pt idx="2052">
                  <c:v>0.52502236924977785</c:v>
                </c:pt>
                <c:pt idx="2053">
                  <c:v>0.52012425968827325</c:v>
                </c:pt>
                <c:pt idx="2054">
                  <c:v>0.51443853811278872</c:v>
                </c:pt>
                <c:pt idx="2055">
                  <c:v>0.50837010636819957</c:v>
                </c:pt>
                <c:pt idx="2056">
                  <c:v>0.50220381026491534</c:v>
                </c:pt>
                <c:pt idx="2057">
                  <c:v>0.49624967696449501</c:v>
                </c:pt>
                <c:pt idx="2058">
                  <c:v>0.49078165254368827</c:v>
                </c:pt>
                <c:pt idx="2059">
                  <c:v>0.48842089676291495</c:v>
                </c:pt>
                <c:pt idx="2060">
                  <c:v>0.49444100995065476</c:v>
                </c:pt>
                <c:pt idx="2061">
                  <c:v>0.50096698552893437</c:v>
                </c:pt>
                <c:pt idx="2062">
                  <c:v>0.50288838697118743</c:v>
                </c:pt>
                <c:pt idx="2063">
                  <c:v>0.50539425571551555</c:v>
                </c:pt>
                <c:pt idx="2064">
                  <c:v>0.5087241404410322</c:v>
                </c:pt>
                <c:pt idx="2065">
                  <c:v>0.5125316826228733</c:v>
                </c:pt>
                <c:pt idx="2066">
                  <c:v>0.51649009566169657</c:v>
                </c:pt>
                <c:pt idx="2067">
                  <c:v>0.52029047548566743</c:v>
                </c:pt>
                <c:pt idx="2068">
                  <c:v>0.52362327159926181</c:v>
                </c:pt>
                <c:pt idx="2069">
                  <c:v>0.52629115272006799</c:v>
                </c:pt>
                <c:pt idx="2070">
                  <c:v>0.52757842712556091</c:v>
                </c:pt>
                <c:pt idx="2071">
                  <c:v>0.52675258997764218</c:v>
                </c:pt>
                <c:pt idx="2072">
                  <c:v>0.52429583438246108</c:v>
                </c:pt>
                <c:pt idx="2073">
                  <c:v>0.52105644447989363</c:v>
                </c:pt>
                <c:pt idx="2074">
                  <c:v>0.51898817890649329</c:v>
                </c:pt>
                <c:pt idx="2075">
                  <c:v>0.51899638069288534</c:v>
                </c:pt>
                <c:pt idx="2076">
                  <c:v>0.52015768214472957</c:v>
                </c:pt>
                <c:pt idx="2077">
                  <c:v>0.52202117899032774</c:v>
                </c:pt>
                <c:pt idx="2078">
                  <c:v>0.52425321519233414</c:v>
                </c:pt>
                <c:pt idx="2079">
                  <c:v>0.52677794277898193</c:v>
                </c:pt>
                <c:pt idx="2080">
                  <c:v>0.52943017788653624</c:v>
                </c:pt>
                <c:pt idx="2081">
                  <c:v>0.53207934204871876</c:v>
                </c:pt>
                <c:pt idx="2082">
                  <c:v>0.53483672049515829</c:v>
                </c:pt>
                <c:pt idx="2083">
                  <c:v>0.53571660119777864</c:v>
                </c:pt>
                <c:pt idx="2084">
                  <c:v>0.5351386074003105</c:v>
                </c:pt>
                <c:pt idx="2085">
                  <c:v>0.53542428563814992</c:v>
                </c:pt>
                <c:pt idx="2086">
                  <c:v>0.53716654072566317</c:v>
                </c:pt>
                <c:pt idx="2087">
                  <c:v>0.54001999682922297</c:v>
                </c:pt>
                <c:pt idx="2088">
                  <c:v>0.54285844849767739</c:v>
                </c:pt>
                <c:pt idx="2089">
                  <c:v>0.54560630807719834</c:v>
                </c:pt>
                <c:pt idx="2090">
                  <c:v>0.54851703569255172</c:v>
                </c:pt>
                <c:pt idx="2091">
                  <c:v>0.55162078085247834</c:v>
                </c:pt>
                <c:pt idx="2092">
                  <c:v>0.55480793048864085</c:v>
                </c:pt>
                <c:pt idx="2093">
                  <c:v>0.55798981223294108</c:v>
                </c:pt>
                <c:pt idx="2094">
                  <c:v>0.55854487566069977</c:v>
                </c:pt>
                <c:pt idx="2095">
                  <c:v>0.55662124599206597</c:v>
                </c:pt>
                <c:pt idx="2096">
                  <c:v>0.55497835324380806</c:v>
                </c:pt>
                <c:pt idx="2097">
                  <c:v>0.55347970694130955</c:v>
                </c:pt>
                <c:pt idx="2098">
                  <c:v>0.55210726049043779</c:v>
                </c:pt>
                <c:pt idx="2099">
                  <c:v>0.55086057468403016</c:v>
                </c:pt>
                <c:pt idx="2100">
                  <c:v>0.54964780346568176</c:v>
                </c:pt>
                <c:pt idx="2101">
                  <c:v>0.54843737012717164</c:v>
                </c:pt>
                <c:pt idx="2102">
                  <c:v>0.54570401274827562</c:v>
                </c:pt>
                <c:pt idx="2103">
                  <c:v>0.5415803977425685</c:v>
                </c:pt>
                <c:pt idx="2104">
                  <c:v>0.53761189565663237</c:v>
                </c:pt>
                <c:pt idx="2105">
                  <c:v>0.53374574726889512</c:v>
                </c:pt>
                <c:pt idx="2106">
                  <c:v>0.52999150041457765</c:v>
                </c:pt>
                <c:pt idx="2107">
                  <c:v>0.52635815034057154</c:v>
                </c:pt>
                <c:pt idx="2108">
                  <c:v>0.52280417570351756</c:v>
                </c:pt>
                <c:pt idx="2109">
                  <c:v>0.51919711487980014</c:v>
                </c:pt>
                <c:pt idx="2110">
                  <c:v>0.51573661411583382</c:v>
                </c:pt>
                <c:pt idx="2111">
                  <c:v>0.51241196486010521</c:v>
                </c:pt>
                <c:pt idx="2112">
                  <c:v>0.51049923102430483</c:v>
                </c:pt>
                <c:pt idx="2113">
                  <c:v>0.51001362799715166</c:v>
                </c:pt>
                <c:pt idx="2114">
                  <c:v>0.50947209161061013</c:v>
                </c:pt>
                <c:pt idx="2115">
                  <c:v>0.50890748007526665</c:v>
                </c:pt>
                <c:pt idx="2116">
                  <c:v>0.50840985515753456</c:v>
                </c:pt>
                <c:pt idx="2117">
                  <c:v>0.50801764872985955</c:v>
                </c:pt>
                <c:pt idx="2118">
                  <c:v>0.50766637629364553</c:v>
                </c:pt>
                <c:pt idx="2119">
                  <c:v>0.50730063421981386</c:v>
                </c:pt>
                <c:pt idx="2120">
                  <c:v>0.50692608143086226</c:v>
                </c:pt>
                <c:pt idx="2121">
                  <c:v>0.5065117646580507</c:v>
                </c:pt>
                <c:pt idx="2122">
                  <c:v>0.50599788951245228</c:v>
                </c:pt>
                <c:pt idx="2123">
                  <c:v>0.50547778074305572</c:v>
                </c:pt>
                <c:pt idx="2124">
                  <c:v>0.50515687178965962</c:v>
                </c:pt>
                <c:pt idx="2125">
                  <c:v>0.50506984803363997</c:v>
                </c:pt>
                <c:pt idx="2126">
                  <c:v>0.50511691217079635</c:v>
                </c:pt>
                <c:pt idx="2127">
                  <c:v>0.50544683526447221</c:v>
                </c:pt>
                <c:pt idx="2128">
                  <c:v>0.50618244096334097</c:v>
                </c:pt>
                <c:pt idx="2129">
                  <c:v>0.50720825550314508</c:v>
                </c:pt>
                <c:pt idx="2130">
                  <c:v>0.50847428677476514</c:v>
                </c:pt>
                <c:pt idx="2131">
                  <c:v>0.50953259905622106</c:v>
                </c:pt>
                <c:pt idx="2132">
                  <c:v>0.51020173983159922</c:v>
                </c:pt>
                <c:pt idx="2133">
                  <c:v>0.51081597573549975</c:v>
                </c:pt>
                <c:pt idx="2134">
                  <c:v>0.51142644104402868</c:v>
                </c:pt>
                <c:pt idx="2135">
                  <c:v>0.5120536284689613</c:v>
                </c:pt>
                <c:pt idx="2136">
                  <c:v>0.51271558489603242</c:v>
                </c:pt>
                <c:pt idx="2137">
                  <c:v>0.51329308739222601</c:v>
                </c:pt>
                <c:pt idx="2138">
                  <c:v>0.51377398665651475</c:v>
                </c:pt>
                <c:pt idx="2139">
                  <c:v>0.51431104407340167</c:v>
                </c:pt>
                <c:pt idx="2140">
                  <c:v>0.51512022722795681</c:v>
                </c:pt>
                <c:pt idx="2141">
                  <c:v>0.51645383398839295</c:v>
                </c:pt>
                <c:pt idx="2142">
                  <c:v>0.51832327631692554</c:v>
                </c:pt>
                <c:pt idx="2143">
                  <c:v>0.52046694081819833</c:v>
                </c:pt>
                <c:pt idx="2144">
                  <c:v>0.52286536519959059</c:v>
                </c:pt>
                <c:pt idx="2145">
                  <c:v>0.52555191613910979</c:v>
                </c:pt>
                <c:pt idx="2146">
                  <c:v>0.52866653264703833</c:v>
                </c:pt>
                <c:pt idx="2147">
                  <c:v>0.53222738321647856</c:v>
                </c:pt>
                <c:pt idx="2148">
                  <c:v>0.53619606875693226</c:v>
                </c:pt>
                <c:pt idx="2149">
                  <c:v>0.540612568849268</c:v>
                </c:pt>
                <c:pt idx="2150">
                  <c:v>0.52055165947817472</c:v>
                </c:pt>
                <c:pt idx="2151">
                  <c:v>0.51547166286703872</c:v>
                </c:pt>
                <c:pt idx="2152">
                  <c:v>0.51013618374573821</c:v>
                </c:pt>
                <c:pt idx="2153">
                  <c:v>0.5057052311114022</c:v>
                </c:pt>
                <c:pt idx="2154">
                  <c:v>0.5024973181316289</c:v>
                </c:pt>
                <c:pt idx="2155">
                  <c:v>0.49993194064713437</c:v>
                </c:pt>
                <c:pt idx="2156">
                  <c:v>0.49778354000778707</c:v>
                </c:pt>
                <c:pt idx="2157">
                  <c:v>0.49627477753550914</c:v>
                </c:pt>
                <c:pt idx="2158">
                  <c:v>0.49525252098085182</c:v>
                </c:pt>
                <c:pt idx="2159">
                  <c:v>0.49467508465234433</c:v>
                </c:pt>
                <c:pt idx="2160">
                  <c:v>0.49465878881767339</c:v>
                </c:pt>
                <c:pt idx="2161">
                  <c:v>0.49558949497344779</c:v>
                </c:pt>
                <c:pt idx="2162">
                  <c:v>0.49729597710430412</c:v>
                </c:pt>
                <c:pt idx="2163">
                  <c:v>0.49944693462217293</c:v>
                </c:pt>
                <c:pt idx="2164">
                  <c:v>0.50203745768591712</c:v>
                </c:pt>
                <c:pt idx="2165">
                  <c:v>0.50493954464356372</c:v>
                </c:pt>
                <c:pt idx="2166">
                  <c:v>0.50813870940131201</c:v>
                </c:pt>
                <c:pt idx="2167">
                  <c:v>0.51125528105132556</c:v>
                </c:pt>
                <c:pt idx="2168">
                  <c:v>0.51389479058055831</c:v>
                </c:pt>
                <c:pt idx="2169">
                  <c:v>0.51589364062462673</c:v>
                </c:pt>
                <c:pt idx="2170">
                  <c:v>0.51764213391117764</c:v>
                </c:pt>
                <c:pt idx="2171">
                  <c:v>0.51907917978439211</c:v>
                </c:pt>
                <c:pt idx="2172">
                  <c:v>0.5195562152840022</c:v>
                </c:pt>
                <c:pt idx="2173">
                  <c:v>0.51913285532932474</c:v>
                </c:pt>
                <c:pt idx="2174">
                  <c:v>0.51683556134757946</c:v>
                </c:pt>
                <c:pt idx="2175">
                  <c:v>0.51316415732885678</c:v>
                </c:pt>
                <c:pt idx="2176">
                  <c:v>0.50966050472663205</c:v>
                </c:pt>
                <c:pt idx="2177">
                  <c:v>0.50694659438600509</c:v>
                </c:pt>
                <c:pt idx="2178">
                  <c:v>0.50565037657249401</c:v>
                </c:pt>
                <c:pt idx="2179">
                  <c:v>0.50555452895979414</c:v>
                </c:pt>
                <c:pt idx="2180">
                  <c:v>0.50621590677065598</c:v>
                </c:pt>
                <c:pt idx="2181">
                  <c:v>0.50716040988870403</c:v>
                </c:pt>
                <c:pt idx="2182">
                  <c:v>0.50912540815461094</c:v>
                </c:pt>
                <c:pt idx="2183">
                  <c:v>0.51233545247196155</c:v>
                </c:pt>
                <c:pt idx="2184">
                  <c:v>0.51615615966653317</c:v>
                </c:pt>
                <c:pt idx="2185">
                  <c:v>0.5205072013250398</c:v>
                </c:pt>
                <c:pt idx="2186">
                  <c:v>0.52514170091648937</c:v>
                </c:pt>
                <c:pt idx="2187">
                  <c:v>0.53027942433125208</c:v>
                </c:pt>
                <c:pt idx="2188">
                  <c:v>0.5359308180477842</c:v>
                </c:pt>
                <c:pt idx="2189">
                  <c:v>0.54101015803399632</c:v>
                </c:pt>
                <c:pt idx="2190">
                  <c:v>0.545269452058737</c:v>
                </c:pt>
                <c:pt idx="2191">
                  <c:v>0.54961863679359091</c:v>
                </c:pt>
                <c:pt idx="2192">
                  <c:v>0.55406315037156639</c:v>
                </c:pt>
                <c:pt idx="2193">
                  <c:v>0.55811288058415198</c:v>
                </c:pt>
                <c:pt idx="2194">
                  <c:v>0.56179115606348518</c:v>
                </c:pt>
                <c:pt idx="2195">
                  <c:v>0.5649883177502586</c:v>
                </c:pt>
                <c:pt idx="2196">
                  <c:v>0.56783404404061799</c:v>
                </c:pt>
                <c:pt idx="2197">
                  <c:v>0.57061603268388494</c:v>
                </c:pt>
                <c:pt idx="2198">
                  <c:v>0.57317013213016954</c:v>
                </c:pt>
                <c:pt idx="2199">
                  <c:v>0.57524211084214583</c:v>
                </c:pt>
                <c:pt idx="2200">
                  <c:v>0.57659935579350841</c:v>
                </c:pt>
                <c:pt idx="2201">
                  <c:v>0.57737650023710263</c:v>
                </c:pt>
                <c:pt idx="2202">
                  <c:v>0.57789811756774201</c:v>
                </c:pt>
                <c:pt idx="2203">
                  <c:v>0.57837989853589722</c:v>
                </c:pt>
                <c:pt idx="2204">
                  <c:v>0.57904026862192148</c:v>
                </c:pt>
                <c:pt idx="2205">
                  <c:v>0.58003250257984351</c:v>
                </c:pt>
                <c:pt idx="2206">
                  <c:v>0.58154735676810521</c:v>
                </c:pt>
                <c:pt idx="2207">
                  <c:v>0.58368805392012124</c:v>
                </c:pt>
                <c:pt idx="2208">
                  <c:v>0.58586960643074448</c:v>
                </c:pt>
                <c:pt idx="2209">
                  <c:v>0.58781133921425122</c:v>
                </c:pt>
                <c:pt idx="2210">
                  <c:v>0.59012879314137823</c:v>
                </c:pt>
                <c:pt idx="2211">
                  <c:v>0.59268356015191626</c:v>
                </c:pt>
                <c:pt idx="2212">
                  <c:v>0.52691214483952753</c:v>
                </c:pt>
                <c:pt idx="2213">
                  <c:v>0.5261905031873767</c:v>
                </c:pt>
                <c:pt idx="2214">
                  <c:v>0.52543053578241705</c:v>
                </c:pt>
                <c:pt idx="2215">
                  <c:v>0.52445692672402644</c:v>
                </c:pt>
                <c:pt idx="2216">
                  <c:v>0.52344654736762741</c:v>
                </c:pt>
                <c:pt idx="2217">
                  <c:v>0.52248983087214262</c:v>
                </c:pt>
                <c:pt idx="2218">
                  <c:v>0.52135009319845227</c:v>
                </c:pt>
                <c:pt idx="2219">
                  <c:v>0.52026309599036902</c:v>
                </c:pt>
                <c:pt idx="2220">
                  <c:v>0.51929218387157905</c:v>
                </c:pt>
                <c:pt idx="2221">
                  <c:v>0.51861529733420264</c:v>
                </c:pt>
                <c:pt idx="2222">
                  <c:v>0.51811957011449317</c:v>
                </c:pt>
                <c:pt idx="2223">
                  <c:v>0.51514116982755731</c:v>
                </c:pt>
                <c:pt idx="2224">
                  <c:v>0.5120786933323489</c:v>
                </c:pt>
                <c:pt idx="2225">
                  <c:v>0.51099591835835956</c:v>
                </c:pt>
                <c:pt idx="2226">
                  <c:v>0.50921402231770851</c:v>
                </c:pt>
                <c:pt idx="2227">
                  <c:v>0.50548123978106296</c:v>
                </c:pt>
                <c:pt idx="2228">
                  <c:v>0.50347913060818317</c:v>
                </c:pt>
                <c:pt idx="2229">
                  <c:v>0.50478557137164715</c:v>
                </c:pt>
                <c:pt idx="2230">
                  <c:v>0.50596526809000608</c:v>
                </c:pt>
                <c:pt idx="2231">
                  <c:v>0.50668747092829081</c:v>
                </c:pt>
                <c:pt idx="2232">
                  <c:v>0.50787273092638507</c:v>
                </c:pt>
                <c:pt idx="2233">
                  <c:v>0.51008965410005147</c:v>
                </c:pt>
                <c:pt idx="2234">
                  <c:v>0.51272671127228242</c:v>
                </c:pt>
                <c:pt idx="2235">
                  <c:v>0.51529618394696997</c:v>
                </c:pt>
                <c:pt idx="2236">
                  <c:v>0.51778299054278287</c:v>
                </c:pt>
                <c:pt idx="2237">
                  <c:v>0.52049638135997656</c:v>
                </c:pt>
                <c:pt idx="2238">
                  <c:v>0.523437224827625</c:v>
                </c:pt>
                <c:pt idx="2239">
                  <c:v>0.52627184107719016</c:v>
                </c:pt>
                <c:pt idx="2240">
                  <c:v>0.52922845380747685</c:v>
                </c:pt>
                <c:pt idx="2241">
                  <c:v>0.5321154995848314</c:v>
                </c:pt>
                <c:pt idx="2242">
                  <c:v>0.53460598601037546</c:v>
                </c:pt>
                <c:pt idx="2243">
                  <c:v>0.5369749669312559</c:v>
                </c:pt>
                <c:pt idx="2244">
                  <c:v>0.53942497746590568</c:v>
                </c:pt>
                <c:pt idx="2245">
                  <c:v>0.54211730758948984</c:v>
                </c:pt>
                <c:pt idx="2246">
                  <c:v>0.54503830985670176</c:v>
                </c:pt>
                <c:pt idx="2247">
                  <c:v>0.54810789403946503</c:v>
                </c:pt>
                <c:pt idx="2248">
                  <c:v>0.53621025500179564</c:v>
                </c:pt>
                <c:pt idx="2249">
                  <c:v>0.53642673735894686</c:v>
                </c:pt>
                <c:pt idx="2250">
                  <c:v>0.53617165869619932</c:v>
                </c:pt>
                <c:pt idx="2251">
                  <c:v>0.53946847081330829</c:v>
                </c:pt>
                <c:pt idx="2252">
                  <c:v>0.53979991195933763</c:v>
                </c:pt>
                <c:pt idx="2253">
                  <c:v>0.53493027588721365</c:v>
                </c:pt>
                <c:pt idx="2254">
                  <c:v>0.52623121298230002</c:v>
                </c:pt>
                <c:pt idx="2255">
                  <c:v>0.51534814693770403</c:v>
                </c:pt>
                <c:pt idx="2256">
                  <c:v>0.50446572167560411</c:v>
                </c:pt>
                <c:pt idx="2257">
                  <c:v>0.50097523303657443</c:v>
                </c:pt>
                <c:pt idx="2258">
                  <c:v>0.50011215178074797</c:v>
                </c:pt>
                <c:pt idx="2259">
                  <c:v>0.49539976590524709</c:v>
                </c:pt>
                <c:pt idx="2260">
                  <c:v>0.49081646973461762</c:v>
                </c:pt>
                <c:pt idx="2261">
                  <c:v>0.48664394376626635</c:v>
                </c:pt>
                <c:pt idx="2262">
                  <c:v>0.48313858066292453</c:v>
                </c:pt>
                <c:pt idx="2263">
                  <c:v>0.48041635928931398</c:v>
                </c:pt>
                <c:pt idx="2264">
                  <c:v>0.47845994382590945</c:v>
                </c:pt>
                <c:pt idx="2265">
                  <c:v>0.47718244564889578</c:v>
                </c:pt>
                <c:pt idx="2266">
                  <c:v>0.47649800467510955</c:v>
                </c:pt>
                <c:pt idx="2267">
                  <c:v>0.47634567159132529</c:v>
                </c:pt>
                <c:pt idx="2268">
                  <c:v>0.47684121162692639</c:v>
                </c:pt>
                <c:pt idx="2269">
                  <c:v>0.4795214193612653</c:v>
                </c:pt>
                <c:pt idx="2270">
                  <c:v>0.48387312794107351</c:v>
                </c:pt>
                <c:pt idx="2271">
                  <c:v>0.48784729943667482</c:v>
                </c:pt>
                <c:pt idx="2272">
                  <c:v>0.49175903092554535</c:v>
                </c:pt>
                <c:pt idx="2273">
                  <c:v>0.49611670733301017</c:v>
                </c:pt>
                <c:pt idx="2274">
                  <c:v>0.50075289024372593</c:v>
                </c:pt>
                <c:pt idx="2275">
                  <c:v>0.50542542964490733</c:v>
                </c:pt>
                <c:pt idx="2276">
                  <c:v>0.5097933316498755</c:v>
                </c:pt>
                <c:pt idx="2277">
                  <c:v>0.5138428179969069</c:v>
                </c:pt>
                <c:pt idx="2278">
                  <c:v>0.5177913781463036</c:v>
                </c:pt>
                <c:pt idx="2279">
                  <c:v>0.52148952583944408</c:v>
                </c:pt>
                <c:pt idx="2280">
                  <c:v>0.52468484514973623</c:v>
                </c:pt>
                <c:pt idx="2281">
                  <c:v>0.52732729400256217</c:v>
                </c:pt>
                <c:pt idx="2282">
                  <c:v>0.52956142089622249</c:v>
                </c:pt>
                <c:pt idx="2283">
                  <c:v>0.53122552705726744</c:v>
                </c:pt>
                <c:pt idx="2284">
                  <c:v>0.53236088329503406</c:v>
                </c:pt>
                <c:pt idx="2285">
                  <c:v>0.53336872165989635</c:v>
                </c:pt>
                <c:pt idx="2286">
                  <c:v>0.53454089086397316</c:v>
                </c:pt>
                <c:pt idx="2287">
                  <c:v>0.53601225252431661</c:v>
                </c:pt>
                <c:pt idx="2288">
                  <c:v>0.53766524876365518</c:v>
                </c:pt>
                <c:pt idx="2289">
                  <c:v>0.53927646507153115</c:v>
                </c:pt>
                <c:pt idx="2290">
                  <c:v>0.5408362288170846</c:v>
                </c:pt>
                <c:pt idx="2291">
                  <c:v>0.54241975788579322</c:v>
                </c:pt>
                <c:pt idx="2292">
                  <c:v>0.54413159112928344</c:v>
                </c:pt>
                <c:pt idx="2293">
                  <c:v>0.54613708054976218</c:v>
                </c:pt>
                <c:pt idx="2294">
                  <c:v>0.54847329170099635</c:v>
                </c:pt>
                <c:pt idx="2295">
                  <c:v>0.55135221255791433</c:v>
                </c:pt>
                <c:pt idx="2296">
                  <c:v>0.55473752756233985</c:v>
                </c:pt>
                <c:pt idx="2297">
                  <c:v>0.55834346000533375</c:v>
                </c:pt>
                <c:pt idx="2298">
                  <c:v>0.56217370728058158</c:v>
                </c:pt>
                <c:pt idx="2299">
                  <c:v>0.56626103193979194</c:v>
                </c:pt>
                <c:pt idx="2300">
                  <c:v>0.54494039148611639</c:v>
                </c:pt>
                <c:pt idx="2301">
                  <c:v>0.54402103400182822</c:v>
                </c:pt>
                <c:pt idx="2302">
                  <c:v>0.54284217846863003</c:v>
                </c:pt>
                <c:pt idx="2303">
                  <c:v>0.54137264610001568</c:v>
                </c:pt>
                <c:pt idx="2304">
                  <c:v>0.53961228799276484</c:v>
                </c:pt>
                <c:pt idx="2305">
                  <c:v>0.53761421882376426</c:v>
                </c:pt>
                <c:pt idx="2306">
                  <c:v>0.535516468874633</c:v>
                </c:pt>
                <c:pt idx="2307">
                  <c:v>0.53347947644484928</c:v>
                </c:pt>
                <c:pt idx="2308">
                  <c:v>0.53254331689301015</c:v>
                </c:pt>
                <c:pt idx="2309">
                  <c:v>0.53213934567806853</c:v>
                </c:pt>
                <c:pt idx="2310">
                  <c:v>0.53173716329233445</c:v>
                </c:pt>
                <c:pt idx="2311">
                  <c:v>0.53562543027940046</c:v>
                </c:pt>
                <c:pt idx="2312">
                  <c:v>0.53853179801513962</c:v>
                </c:pt>
                <c:pt idx="2313">
                  <c:v>0.53765721303838399</c:v>
                </c:pt>
                <c:pt idx="2314">
                  <c:v>0.53789785719248451</c:v>
                </c:pt>
                <c:pt idx="2315">
                  <c:v>0.53920199534768654</c:v>
                </c:pt>
                <c:pt idx="2316">
                  <c:v>0.54089168360833995</c:v>
                </c:pt>
                <c:pt idx="2317">
                  <c:v>0.54262460464438489</c:v>
                </c:pt>
                <c:pt idx="2318">
                  <c:v>0.54485364332694997</c:v>
                </c:pt>
                <c:pt idx="2319">
                  <c:v>0.5477294295275561</c:v>
                </c:pt>
                <c:pt idx="2320">
                  <c:v>0.55168243397234984</c:v>
                </c:pt>
                <c:pt idx="2321">
                  <c:v>0.5564656823625993</c:v>
                </c:pt>
                <c:pt idx="2322">
                  <c:v>0.56339750194319516</c:v>
                </c:pt>
                <c:pt idx="2323">
                  <c:v>0.56170416564971959</c:v>
                </c:pt>
                <c:pt idx="2324">
                  <c:v>0.55981176104940411</c:v>
                </c:pt>
                <c:pt idx="2325">
                  <c:v>0.55778512254601442</c:v>
                </c:pt>
                <c:pt idx="2326">
                  <c:v>0.55545482802321045</c:v>
                </c:pt>
                <c:pt idx="2327">
                  <c:v>0.55289103823246888</c:v>
                </c:pt>
                <c:pt idx="2328">
                  <c:v>0.55023630741861307</c:v>
                </c:pt>
                <c:pt idx="2329">
                  <c:v>0.54743185033045894</c:v>
                </c:pt>
                <c:pt idx="2330">
                  <c:v>0.54440974845875612</c:v>
                </c:pt>
                <c:pt idx="2331">
                  <c:v>0.54102169655523435</c:v>
                </c:pt>
                <c:pt idx="2332">
                  <c:v>0.5375178316896132</c:v>
                </c:pt>
                <c:pt idx="2333">
                  <c:v>0.53403917862704309</c:v>
                </c:pt>
                <c:pt idx="2334">
                  <c:v>0.53043233525152622</c:v>
                </c:pt>
                <c:pt idx="2335">
                  <c:v>0.5269199163033893</c:v>
                </c:pt>
                <c:pt idx="2336">
                  <c:v>0.5235494760027527</c:v>
                </c:pt>
                <c:pt idx="2337">
                  <c:v>0.52035296216426774</c:v>
                </c:pt>
                <c:pt idx="2338">
                  <c:v>0.51750587984260055</c:v>
                </c:pt>
                <c:pt idx="2339">
                  <c:v>0.51463580959587174</c:v>
                </c:pt>
                <c:pt idx="2340">
                  <c:v>0.5114049194329362</c:v>
                </c:pt>
                <c:pt idx="2341">
                  <c:v>0.50778895682732272</c:v>
                </c:pt>
                <c:pt idx="2342">
                  <c:v>0.50402969957857446</c:v>
                </c:pt>
                <c:pt idx="2343">
                  <c:v>0.50063455373550036</c:v>
                </c:pt>
                <c:pt idx="2344">
                  <c:v>0.49806276912949277</c:v>
                </c:pt>
                <c:pt idx="2345">
                  <c:v>0.49649078717043404</c:v>
                </c:pt>
                <c:pt idx="2346">
                  <c:v>0.49526946525516818</c:v>
                </c:pt>
                <c:pt idx="2347">
                  <c:v>0.49429787987247181</c:v>
                </c:pt>
                <c:pt idx="2348">
                  <c:v>0.49393055358541432</c:v>
                </c:pt>
                <c:pt idx="2349">
                  <c:v>0.49411800381113835</c:v>
                </c:pt>
                <c:pt idx="2350">
                  <c:v>0.49481103065906995</c:v>
                </c:pt>
                <c:pt idx="2351">
                  <c:v>0.49580222122076545</c:v>
                </c:pt>
                <c:pt idx="2352">
                  <c:v>0.49705035614611637</c:v>
                </c:pt>
                <c:pt idx="2353">
                  <c:v>0.4988117056351859</c:v>
                </c:pt>
                <c:pt idx="2354">
                  <c:v>0.50084863112030975</c:v>
                </c:pt>
                <c:pt idx="2355">
                  <c:v>0.50272299359174721</c:v>
                </c:pt>
                <c:pt idx="2356">
                  <c:v>0.50441156151938948</c:v>
                </c:pt>
                <c:pt idx="2357">
                  <c:v>0.50578588758544596</c:v>
                </c:pt>
                <c:pt idx="2358">
                  <c:v>0.50667978430040417</c:v>
                </c:pt>
                <c:pt idx="2359">
                  <c:v>0.50696994889701374</c:v>
                </c:pt>
                <c:pt idx="2360">
                  <c:v>0.50644699906703461</c:v>
                </c:pt>
                <c:pt idx="2361">
                  <c:v>0.5055089383329584</c:v>
                </c:pt>
                <c:pt idx="2362">
                  <c:v>0.50450872784376466</c:v>
                </c:pt>
                <c:pt idx="2363">
                  <c:v>0.50329206696956885</c:v>
                </c:pt>
                <c:pt idx="2364">
                  <c:v>0.50187452166569591</c:v>
                </c:pt>
                <c:pt idx="2365">
                  <c:v>0.50026921897134213</c:v>
                </c:pt>
                <c:pt idx="2366">
                  <c:v>0.49850823585977172</c:v>
                </c:pt>
                <c:pt idx="2367">
                  <c:v>0.4956802087741658</c:v>
                </c:pt>
                <c:pt idx="2368">
                  <c:v>0.49330683765747918</c:v>
                </c:pt>
                <c:pt idx="2369">
                  <c:v>0.4926169739492452</c:v>
                </c:pt>
                <c:pt idx="2370">
                  <c:v>0.49238119238345318</c:v>
                </c:pt>
                <c:pt idx="2371">
                  <c:v>0.49276739393883678</c:v>
                </c:pt>
                <c:pt idx="2372">
                  <c:v>0.49374219193169505</c:v>
                </c:pt>
                <c:pt idx="2373">
                  <c:v>0.49500897899690283</c:v>
                </c:pt>
                <c:pt idx="2374">
                  <c:v>0.4966418497523073</c:v>
                </c:pt>
                <c:pt idx="2375">
                  <c:v>0.4989613664504966</c:v>
                </c:pt>
                <c:pt idx="2376">
                  <c:v>0.50168993511658955</c:v>
                </c:pt>
                <c:pt idx="2377">
                  <c:v>0.54508201002015877</c:v>
                </c:pt>
                <c:pt idx="2378">
                  <c:v>0.544028783068783</c:v>
                </c:pt>
                <c:pt idx="2379">
                  <c:v>0.54245325722148985</c:v>
                </c:pt>
                <c:pt idx="2380">
                  <c:v>0.53973190222743039</c:v>
                </c:pt>
                <c:pt idx="2381">
                  <c:v>0.53636129684353562</c:v>
                </c:pt>
                <c:pt idx="2382">
                  <c:v>0.53312137609675292</c:v>
                </c:pt>
                <c:pt idx="2383">
                  <c:v>0.52993219943775149</c:v>
                </c:pt>
                <c:pt idx="2384">
                  <c:v>0.52687872789766688</c:v>
                </c:pt>
                <c:pt idx="2385">
                  <c:v>0.52403722521013352</c:v>
                </c:pt>
                <c:pt idx="2386">
                  <c:v>0.52144274005122082</c:v>
                </c:pt>
                <c:pt idx="2387">
                  <c:v>0.51916854648701694</c:v>
                </c:pt>
                <c:pt idx="2388">
                  <c:v>0.51722042411463731</c:v>
                </c:pt>
                <c:pt idx="2389">
                  <c:v>0.51560424912698655</c:v>
                </c:pt>
                <c:pt idx="2390">
                  <c:v>0.51431088810710945</c:v>
                </c:pt>
                <c:pt idx="2391">
                  <c:v>0.5133257987340647</c:v>
                </c:pt>
                <c:pt idx="2392">
                  <c:v>0.51264456575859974</c:v>
                </c:pt>
                <c:pt idx="2393">
                  <c:v>0.51204003971538992</c:v>
                </c:pt>
                <c:pt idx="2394">
                  <c:v>0.5115305678913703</c:v>
                </c:pt>
                <c:pt idx="2395">
                  <c:v>0.51136357036435265</c:v>
                </c:pt>
                <c:pt idx="2396">
                  <c:v>0.51151146533784086</c:v>
                </c:pt>
                <c:pt idx="2397">
                  <c:v>0.51186353948960051</c:v>
                </c:pt>
                <c:pt idx="2398">
                  <c:v>0.51241559562856931</c:v>
                </c:pt>
                <c:pt idx="2399">
                  <c:v>0.51311952821510221</c:v>
                </c:pt>
                <c:pt idx="2400">
                  <c:v>0.51390405410944162</c:v>
                </c:pt>
                <c:pt idx="2401">
                  <c:v>0.51475864201595978</c:v>
                </c:pt>
                <c:pt idx="2402">
                  <c:v>0.51567664130806867</c:v>
                </c:pt>
                <c:pt idx="2403">
                  <c:v>0.51666948032040538</c:v>
                </c:pt>
                <c:pt idx="2404">
                  <c:v>0.51770118947145016</c:v>
                </c:pt>
                <c:pt idx="2405">
                  <c:v>0.51736256035682138</c:v>
                </c:pt>
                <c:pt idx="2406">
                  <c:v>0.51711941065598799</c:v>
                </c:pt>
                <c:pt idx="2407">
                  <c:v>0.51827455079786233</c:v>
                </c:pt>
                <c:pt idx="2408">
                  <c:v>0.52246025311905286</c:v>
                </c:pt>
                <c:pt idx="2409">
                  <c:v>0.52678029623195943</c:v>
                </c:pt>
                <c:pt idx="2410">
                  <c:v>0.52838415310353382</c:v>
                </c:pt>
                <c:pt idx="2411">
                  <c:v>0.52789337160235172</c:v>
                </c:pt>
                <c:pt idx="2412">
                  <c:v>0.52548041402057333</c:v>
                </c:pt>
                <c:pt idx="2413">
                  <c:v>0.52478547086920235</c:v>
                </c:pt>
                <c:pt idx="2414">
                  <c:v>0.52588833999901574</c:v>
                </c:pt>
                <c:pt idx="2415">
                  <c:v>0.52752019900698766</c:v>
                </c:pt>
                <c:pt idx="2416">
                  <c:v>0.5295848409844367</c:v>
                </c:pt>
                <c:pt idx="2417">
                  <c:v>0.5304517216439506</c:v>
                </c:pt>
                <c:pt idx="2418">
                  <c:v>0.53041213054669478</c:v>
                </c:pt>
                <c:pt idx="2419">
                  <c:v>0.53078510719911676</c:v>
                </c:pt>
                <c:pt idx="2420">
                  <c:v>0.53141689395028213</c:v>
                </c:pt>
                <c:pt idx="2421">
                  <c:v>0.53213750479067823</c:v>
                </c:pt>
                <c:pt idx="2422">
                  <c:v>0.53291583765506589</c:v>
                </c:pt>
                <c:pt idx="2423">
                  <c:v>0.53396852013693952</c:v>
                </c:pt>
                <c:pt idx="2424">
                  <c:v>0.53468994025212035</c:v>
                </c:pt>
                <c:pt idx="2425">
                  <c:v>0.53404471055337133</c:v>
                </c:pt>
                <c:pt idx="2426">
                  <c:v>0.53177657703605585</c:v>
                </c:pt>
                <c:pt idx="2427">
                  <c:v>0.52799787983198698</c:v>
                </c:pt>
                <c:pt idx="2428">
                  <c:v>0.52311815899036174</c:v>
                </c:pt>
                <c:pt idx="2429">
                  <c:v>0.52185890895411891</c:v>
                </c:pt>
                <c:pt idx="2430">
                  <c:v>0.52445673810241233</c:v>
                </c:pt>
                <c:pt idx="2431">
                  <c:v>0.52708776083033393</c:v>
                </c:pt>
                <c:pt idx="2432">
                  <c:v>0.529826262580393</c:v>
                </c:pt>
                <c:pt idx="2433">
                  <c:v>0.53276917664589873</c:v>
                </c:pt>
                <c:pt idx="2434">
                  <c:v>0.535935522687496</c:v>
                </c:pt>
                <c:pt idx="2435">
                  <c:v>0.53936991663831446</c:v>
                </c:pt>
                <c:pt idx="2436">
                  <c:v>0.54319168159629982</c:v>
                </c:pt>
                <c:pt idx="2437">
                  <c:v>0.54730925894707094</c:v>
                </c:pt>
                <c:pt idx="2438">
                  <c:v>0.5003781346937225</c:v>
                </c:pt>
                <c:pt idx="2439">
                  <c:v>0.50056286839566499</c:v>
                </c:pt>
                <c:pt idx="2440">
                  <c:v>0.50019489001480033</c:v>
                </c:pt>
                <c:pt idx="2441">
                  <c:v>0.49852028554708905</c:v>
                </c:pt>
                <c:pt idx="2442">
                  <c:v>0.49543377922602899</c:v>
                </c:pt>
                <c:pt idx="2443">
                  <c:v>0.49390258945056215</c:v>
                </c:pt>
                <c:pt idx="2444">
                  <c:v>0.49443169629338563</c:v>
                </c:pt>
                <c:pt idx="2445">
                  <c:v>0.49510471304467885</c:v>
                </c:pt>
                <c:pt idx="2446">
                  <c:v>0.49598586857334093</c:v>
                </c:pt>
                <c:pt idx="2447">
                  <c:v>0.4970567307782261</c:v>
                </c:pt>
                <c:pt idx="2448">
                  <c:v>0.49826680811733809</c:v>
                </c:pt>
                <c:pt idx="2449">
                  <c:v>0.49959876528733438</c:v>
                </c:pt>
                <c:pt idx="2450">
                  <c:v>0.50101434783544208</c:v>
                </c:pt>
                <c:pt idx="2451">
                  <c:v>0.50248113307119313</c:v>
                </c:pt>
                <c:pt idx="2452">
                  <c:v>0.50397752059576106</c:v>
                </c:pt>
                <c:pt idx="2453">
                  <c:v>0.50546582435253973</c:v>
                </c:pt>
                <c:pt idx="2454">
                  <c:v>0.50686629653972748</c:v>
                </c:pt>
                <c:pt idx="2455">
                  <c:v>0.50808461418744122</c:v>
                </c:pt>
                <c:pt idx="2456">
                  <c:v>0.50897518927858232</c:v>
                </c:pt>
                <c:pt idx="2457">
                  <c:v>0.50946121874484041</c:v>
                </c:pt>
                <c:pt idx="2458">
                  <c:v>0.50951438781036096</c:v>
                </c:pt>
                <c:pt idx="2459">
                  <c:v>0.50918765203191452</c:v>
                </c:pt>
                <c:pt idx="2460">
                  <c:v>0.50869041414084404</c:v>
                </c:pt>
                <c:pt idx="2461">
                  <c:v>0.50815981393332088</c:v>
                </c:pt>
                <c:pt idx="2462">
                  <c:v>0.50756981600618367</c:v>
                </c:pt>
                <c:pt idx="2463">
                  <c:v>0.50708249192691568</c:v>
                </c:pt>
                <c:pt idx="2464">
                  <c:v>0.50696776596237936</c:v>
                </c:pt>
                <c:pt idx="2465">
                  <c:v>0.50707180730249923</c:v>
                </c:pt>
                <c:pt idx="2466">
                  <c:v>0.50732163380176121</c:v>
                </c:pt>
                <c:pt idx="2467">
                  <c:v>0.50780161592888184</c:v>
                </c:pt>
                <c:pt idx="2468">
                  <c:v>0.50832357851365995</c:v>
                </c:pt>
                <c:pt idx="2469">
                  <c:v>0.50879263589491652</c:v>
                </c:pt>
                <c:pt idx="2470">
                  <c:v>0.50923639292275258</c:v>
                </c:pt>
                <c:pt idx="2471">
                  <c:v>0.50968136025822897</c:v>
                </c:pt>
                <c:pt idx="2472">
                  <c:v>0.5101345171688294</c:v>
                </c:pt>
                <c:pt idx="2473">
                  <c:v>0.5104848282569292</c:v>
                </c:pt>
                <c:pt idx="2474">
                  <c:v>0.51034957162788319</c:v>
                </c:pt>
                <c:pt idx="2475">
                  <c:v>0.50952973932936863</c:v>
                </c:pt>
                <c:pt idx="2476">
                  <c:v>0.50835386165904484</c:v>
                </c:pt>
                <c:pt idx="2477">
                  <c:v>0.50699585659739377</c:v>
                </c:pt>
                <c:pt idx="2478">
                  <c:v>0.50543571547489319</c:v>
                </c:pt>
                <c:pt idx="2479">
                  <c:v>0.5036359352130213</c:v>
                </c:pt>
                <c:pt idx="2480">
                  <c:v>0.50161680421514276</c:v>
                </c:pt>
                <c:pt idx="2481">
                  <c:v>0.49942017114533971</c:v>
                </c:pt>
                <c:pt idx="2482">
                  <c:v>0.49706601414862217</c:v>
                </c:pt>
                <c:pt idx="2483">
                  <c:v>0.49472092524828981</c:v>
                </c:pt>
                <c:pt idx="2484">
                  <c:v>0.49249001151639804</c:v>
                </c:pt>
                <c:pt idx="2485">
                  <c:v>0.4903672155078781</c:v>
                </c:pt>
                <c:pt idx="2486">
                  <c:v>0.48839717154942708</c:v>
                </c:pt>
                <c:pt idx="2487">
                  <c:v>0.48665025971268716</c:v>
                </c:pt>
                <c:pt idx="2488">
                  <c:v>0.48524246234887441</c:v>
                </c:pt>
                <c:pt idx="2489">
                  <c:v>0.48425948984187578</c:v>
                </c:pt>
                <c:pt idx="2490">
                  <c:v>0.48397075993654359</c:v>
                </c:pt>
                <c:pt idx="2491">
                  <c:v>0.48409511419462153</c:v>
                </c:pt>
                <c:pt idx="2492">
                  <c:v>0.48437119134850931</c:v>
                </c:pt>
                <c:pt idx="2493">
                  <c:v>0.48480290562597889</c:v>
                </c:pt>
                <c:pt idx="2494">
                  <c:v>0.48517229181144239</c:v>
                </c:pt>
                <c:pt idx="2495">
                  <c:v>0.48537551105390825</c:v>
                </c:pt>
                <c:pt idx="2496">
                  <c:v>0.48553693311148</c:v>
                </c:pt>
                <c:pt idx="2497">
                  <c:v>0.48577272922908393</c:v>
                </c:pt>
                <c:pt idx="2498">
                  <c:v>0.48615935508370439</c:v>
                </c:pt>
                <c:pt idx="2499">
                  <c:v>0.48676006095501312</c:v>
                </c:pt>
                <c:pt idx="2500">
                  <c:v>0.55667951820567418</c:v>
                </c:pt>
                <c:pt idx="2501">
                  <c:v>0.55678176716286476</c:v>
                </c:pt>
                <c:pt idx="2502">
                  <c:v>0.55654552912214372</c:v>
                </c:pt>
                <c:pt idx="2503">
                  <c:v>0.55554403147543208</c:v>
                </c:pt>
                <c:pt idx="2504">
                  <c:v>0.55358808966665785</c:v>
                </c:pt>
                <c:pt idx="2505">
                  <c:v>0.5518143735666603</c:v>
                </c:pt>
                <c:pt idx="2506">
                  <c:v>0.5506090894630532</c:v>
                </c:pt>
                <c:pt idx="2507">
                  <c:v>0.54939411177048381</c:v>
                </c:pt>
                <c:pt idx="2508">
                  <c:v>0.5481777535584913</c:v>
                </c:pt>
                <c:pt idx="2509">
                  <c:v>0.54693325607170618</c:v>
                </c:pt>
                <c:pt idx="2510">
                  <c:v>0.54576643795180046</c:v>
                </c:pt>
                <c:pt idx="2511">
                  <c:v>0.54442933688243855</c:v>
                </c:pt>
                <c:pt idx="2512">
                  <c:v>0.54282872654715586</c:v>
                </c:pt>
                <c:pt idx="2513">
                  <c:v>0.5411466054724815</c:v>
                </c:pt>
                <c:pt idx="2514">
                  <c:v>0.53933467321405404</c:v>
                </c:pt>
                <c:pt idx="2515">
                  <c:v>0.53743548374483807</c:v>
                </c:pt>
                <c:pt idx="2516">
                  <c:v>0.5354786851466824</c:v>
                </c:pt>
                <c:pt idx="2517">
                  <c:v>0.53360357150368498</c:v>
                </c:pt>
                <c:pt idx="2518">
                  <c:v>0.531688231100092</c:v>
                </c:pt>
                <c:pt idx="2519">
                  <c:v>0.52969977925325473</c:v>
                </c:pt>
                <c:pt idx="2520">
                  <c:v>0.52791302356686176</c:v>
                </c:pt>
                <c:pt idx="2521">
                  <c:v>0.52605849571482732</c:v>
                </c:pt>
                <c:pt idx="2522">
                  <c:v>0.52403500738708864</c:v>
                </c:pt>
                <c:pt idx="2523">
                  <c:v>0.52194304296541116</c:v>
                </c:pt>
                <c:pt idx="2524">
                  <c:v>0.52016423779163967</c:v>
                </c:pt>
                <c:pt idx="2525">
                  <c:v>0.51892719685677557</c:v>
                </c:pt>
                <c:pt idx="2526">
                  <c:v>0.51813381549008264</c:v>
                </c:pt>
                <c:pt idx="2527">
                  <c:v>0.51794661923563456</c:v>
                </c:pt>
                <c:pt idx="2528">
                  <c:v>0.51832886675763656</c:v>
                </c:pt>
                <c:pt idx="2529">
                  <c:v>0.51916304034745009</c:v>
                </c:pt>
                <c:pt idx="2530">
                  <c:v>0.52042924895391052</c:v>
                </c:pt>
                <c:pt idx="2531">
                  <c:v>0.52184385419598101</c:v>
                </c:pt>
                <c:pt idx="2532">
                  <c:v>0.52337960360062508</c:v>
                </c:pt>
                <c:pt idx="2533">
                  <c:v>0.52519289757138476</c:v>
                </c:pt>
                <c:pt idx="2534">
                  <c:v>0.52708937587416094</c:v>
                </c:pt>
                <c:pt idx="2535">
                  <c:v>0.52884444683103948</c:v>
                </c:pt>
                <c:pt idx="2536">
                  <c:v>0.53043405882121952</c:v>
                </c:pt>
                <c:pt idx="2537">
                  <c:v>0.53200119494322318</c:v>
                </c:pt>
                <c:pt idx="2538">
                  <c:v>0.53352733365611027</c:v>
                </c:pt>
                <c:pt idx="2539">
                  <c:v>0.53464559637340958</c:v>
                </c:pt>
                <c:pt idx="2540">
                  <c:v>0.53509265074259049</c:v>
                </c:pt>
                <c:pt idx="2541">
                  <c:v>0.53498871211046051</c:v>
                </c:pt>
                <c:pt idx="2542">
                  <c:v>0.53444314741671162</c:v>
                </c:pt>
                <c:pt idx="2543">
                  <c:v>0.53357339579246155</c:v>
                </c:pt>
                <c:pt idx="2544">
                  <c:v>0.53264569439566822</c:v>
                </c:pt>
                <c:pt idx="2545">
                  <c:v>0.53162856903817468</c:v>
                </c:pt>
                <c:pt idx="2546">
                  <c:v>0.530460205247546</c:v>
                </c:pt>
                <c:pt idx="2547">
                  <c:v>0.52931760003174255</c:v>
                </c:pt>
                <c:pt idx="2548">
                  <c:v>0.52821582747825424</c:v>
                </c:pt>
                <c:pt idx="2549">
                  <c:v>0.52721945867530906</c:v>
                </c:pt>
                <c:pt idx="2550">
                  <c:v>0.5264707966174702</c:v>
                </c:pt>
                <c:pt idx="2551">
                  <c:v>0.52595621014755767</c:v>
                </c:pt>
                <c:pt idx="2552">
                  <c:v>0.52561907914642236</c:v>
                </c:pt>
                <c:pt idx="2553">
                  <c:v>0.52554215225864609</c:v>
                </c:pt>
                <c:pt idx="2554">
                  <c:v>0.52589423969776317</c:v>
                </c:pt>
                <c:pt idx="2555">
                  <c:v>0.52660172222586998</c:v>
                </c:pt>
                <c:pt idx="2556">
                  <c:v>0.52765341531950816</c:v>
                </c:pt>
                <c:pt idx="2557">
                  <c:v>0.52918857743380732</c:v>
                </c:pt>
                <c:pt idx="2558">
                  <c:v>0.53096916602763777</c:v>
                </c:pt>
                <c:pt idx="2559">
                  <c:v>0.53282040254383656</c:v>
                </c:pt>
                <c:pt idx="2560">
                  <c:v>0.53495582238677575</c:v>
                </c:pt>
                <c:pt idx="2561">
                  <c:v>0.53732346480655013</c:v>
                </c:pt>
                <c:pt idx="2562">
                  <c:v>0.53633472922484782</c:v>
                </c:pt>
                <c:pt idx="2563">
                  <c:v>0.5353253945107368</c:v>
                </c:pt>
                <c:pt idx="2564">
                  <c:v>0.53417609720964865</c:v>
                </c:pt>
                <c:pt idx="2565">
                  <c:v>0.53267551240445898</c:v>
                </c:pt>
                <c:pt idx="2566">
                  <c:v>0.53050531169913684</c:v>
                </c:pt>
                <c:pt idx="2567">
                  <c:v>0.52947785174973383</c:v>
                </c:pt>
                <c:pt idx="2568">
                  <c:v>0.5300902667430365</c:v>
                </c:pt>
                <c:pt idx="2569">
                  <c:v>0.53084705877056004</c:v>
                </c:pt>
                <c:pt idx="2570">
                  <c:v>0.53165092936897762</c:v>
                </c:pt>
                <c:pt idx="2571">
                  <c:v>0.53240375739959267</c:v>
                </c:pt>
                <c:pt idx="2572">
                  <c:v>0.53301332071965291</c:v>
                </c:pt>
                <c:pt idx="2573">
                  <c:v>0.53339782724286755</c:v>
                </c:pt>
                <c:pt idx="2574">
                  <c:v>0.53348907035186743</c:v>
                </c:pt>
                <c:pt idx="2575">
                  <c:v>0.53324684340940587</c:v>
                </c:pt>
                <c:pt idx="2576">
                  <c:v>0.53245374403863965</c:v>
                </c:pt>
                <c:pt idx="2577">
                  <c:v>0.53077216724030241</c:v>
                </c:pt>
                <c:pt idx="2578">
                  <c:v>0.52810533785108116</c:v>
                </c:pt>
                <c:pt idx="2579">
                  <c:v>0.52434476860891233</c:v>
                </c:pt>
                <c:pt idx="2580">
                  <c:v>0.51999788339338071</c:v>
                </c:pt>
                <c:pt idx="2581">
                  <c:v>0.51583065316062715</c:v>
                </c:pt>
                <c:pt idx="2582">
                  <c:v>0.51201684330407993</c:v>
                </c:pt>
                <c:pt idx="2583">
                  <c:v>0.50862901641712788</c:v>
                </c:pt>
                <c:pt idx="2584">
                  <c:v>0.50570393875765762</c:v>
                </c:pt>
                <c:pt idx="2585">
                  <c:v>0.5032384005247027</c:v>
                </c:pt>
                <c:pt idx="2586">
                  <c:v>0.5012705381326219</c:v>
                </c:pt>
                <c:pt idx="2587">
                  <c:v>0.49999547594930283</c:v>
                </c:pt>
                <c:pt idx="2588">
                  <c:v>0.49959107476816217</c:v>
                </c:pt>
                <c:pt idx="2589">
                  <c:v>0.4998461975185664</c:v>
                </c:pt>
                <c:pt idx="2590">
                  <c:v>0.5005975495933126</c:v>
                </c:pt>
                <c:pt idx="2591">
                  <c:v>0.50180852973740231</c:v>
                </c:pt>
                <c:pt idx="2592">
                  <c:v>0.50333827605239656</c:v>
                </c:pt>
                <c:pt idx="2593">
                  <c:v>0.50527562841186158</c:v>
                </c:pt>
                <c:pt idx="2594">
                  <c:v>0.50762250261410935</c:v>
                </c:pt>
                <c:pt idx="2595">
                  <c:v>0.51014996977692395</c:v>
                </c:pt>
                <c:pt idx="2596">
                  <c:v>0.51271287653346675</c:v>
                </c:pt>
                <c:pt idx="2597">
                  <c:v>0.51518152444075727</c:v>
                </c:pt>
                <c:pt idx="2598">
                  <c:v>0.51749223787509868</c:v>
                </c:pt>
                <c:pt idx="2599">
                  <c:v>0.51965801172916626</c:v>
                </c:pt>
                <c:pt idx="2600">
                  <c:v>0.52175842718800181</c:v>
                </c:pt>
                <c:pt idx="2601">
                  <c:v>0.52380943589184148</c:v>
                </c:pt>
                <c:pt idx="2602">
                  <c:v>0.52584741804562352</c:v>
                </c:pt>
                <c:pt idx="2603">
                  <c:v>0.52786649704211919</c:v>
                </c:pt>
                <c:pt idx="2604">
                  <c:v>0.52976866253977595</c:v>
                </c:pt>
                <c:pt idx="2605">
                  <c:v>0.53137547314179934</c:v>
                </c:pt>
                <c:pt idx="2606">
                  <c:v>0.5326889523213636</c:v>
                </c:pt>
                <c:pt idx="2607">
                  <c:v>0.53386988057379314</c:v>
                </c:pt>
                <c:pt idx="2608">
                  <c:v>0.53468843495692875</c:v>
                </c:pt>
                <c:pt idx="2609">
                  <c:v>0.53519786500521593</c:v>
                </c:pt>
                <c:pt idx="2610">
                  <c:v>0.5356084838037859</c:v>
                </c:pt>
                <c:pt idx="2611">
                  <c:v>0.53567968291341017</c:v>
                </c:pt>
                <c:pt idx="2612">
                  <c:v>0.53548331514582681</c:v>
                </c:pt>
                <c:pt idx="2613">
                  <c:v>0.53527673448339064</c:v>
                </c:pt>
                <c:pt idx="2614">
                  <c:v>0.53516576274806349</c:v>
                </c:pt>
                <c:pt idx="2615">
                  <c:v>0.53528155927019005</c:v>
                </c:pt>
                <c:pt idx="2616">
                  <c:v>0.53597610503562643</c:v>
                </c:pt>
                <c:pt idx="2617">
                  <c:v>0.53718191269606874</c:v>
                </c:pt>
                <c:pt idx="2618">
                  <c:v>0.53868029018212638</c:v>
                </c:pt>
                <c:pt idx="2619">
                  <c:v>0.54054620616602966</c:v>
                </c:pt>
                <c:pt idx="2620">
                  <c:v>0.54265296188889434</c:v>
                </c:pt>
                <c:pt idx="2621">
                  <c:v>0.54493950811090075</c:v>
                </c:pt>
                <c:pt idx="2622">
                  <c:v>0.54761774676748542</c:v>
                </c:pt>
                <c:pt idx="2623">
                  <c:v>0.55081950165672011</c:v>
                </c:pt>
                <c:pt idx="2624">
                  <c:v>0.57658007830322699</c:v>
                </c:pt>
                <c:pt idx="2625">
                  <c:v>0.57581997936836449</c:v>
                </c:pt>
                <c:pt idx="2626">
                  <c:v>0.57492821813963901</c:v>
                </c:pt>
                <c:pt idx="2627">
                  <c:v>0.57303698362006805</c:v>
                </c:pt>
                <c:pt idx="2628">
                  <c:v>0.56954005289388698</c:v>
                </c:pt>
                <c:pt idx="2629">
                  <c:v>0.56596924671186233</c:v>
                </c:pt>
                <c:pt idx="2630">
                  <c:v>0.5629575250225074</c:v>
                </c:pt>
                <c:pt idx="2631">
                  <c:v>0.55996765374393775</c:v>
                </c:pt>
                <c:pt idx="2632">
                  <c:v>0.55703372717218658</c:v>
                </c:pt>
                <c:pt idx="2633">
                  <c:v>0.55431014820541158</c:v>
                </c:pt>
                <c:pt idx="2634">
                  <c:v>0.55185453310019084</c:v>
                </c:pt>
                <c:pt idx="2635">
                  <c:v>0.5496032064765034</c:v>
                </c:pt>
                <c:pt idx="2636">
                  <c:v>0.54752192123614929</c:v>
                </c:pt>
                <c:pt idx="2637">
                  <c:v>0.54562009126771172</c:v>
                </c:pt>
                <c:pt idx="2638">
                  <c:v>0.54382899402019291</c:v>
                </c:pt>
                <c:pt idx="2639">
                  <c:v>0.54217802452685204</c:v>
                </c:pt>
                <c:pt idx="2640">
                  <c:v>0.54076592179515748</c:v>
                </c:pt>
                <c:pt idx="2641">
                  <c:v>0.53954753727308713</c:v>
                </c:pt>
                <c:pt idx="2642">
                  <c:v>0.53848066716741294</c:v>
                </c:pt>
                <c:pt idx="2643">
                  <c:v>0.53759281728177177</c:v>
                </c:pt>
                <c:pt idx="2644">
                  <c:v>0.53684850705736087</c:v>
                </c:pt>
                <c:pt idx="2645">
                  <c:v>0.53617336670441651</c:v>
                </c:pt>
                <c:pt idx="2646">
                  <c:v>0.53555371784485173</c:v>
                </c:pt>
                <c:pt idx="2647">
                  <c:v>0.53493486620597552</c:v>
                </c:pt>
                <c:pt idx="2648">
                  <c:v>0.53427046403121226</c:v>
                </c:pt>
                <c:pt idx="2649">
                  <c:v>0.53359380928002553</c:v>
                </c:pt>
                <c:pt idx="2650">
                  <c:v>0.53292316747928714</c:v>
                </c:pt>
                <c:pt idx="2651">
                  <c:v>0.53225952099938567</c:v>
                </c:pt>
                <c:pt idx="2652">
                  <c:v>0.53166369776549061</c:v>
                </c:pt>
                <c:pt idx="2653">
                  <c:v>0.53126127405186163</c:v>
                </c:pt>
                <c:pt idx="2654">
                  <c:v>0.53099294213605819</c:v>
                </c:pt>
                <c:pt idx="2655">
                  <c:v>0.53069439180004307</c:v>
                </c:pt>
                <c:pt idx="2656">
                  <c:v>0.53030454490294932</c:v>
                </c:pt>
                <c:pt idx="2657">
                  <c:v>0.52987949081043806</c:v>
                </c:pt>
                <c:pt idx="2658">
                  <c:v>0.52944510976656189</c:v>
                </c:pt>
                <c:pt idx="2659">
                  <c:v>0.52901495762518813</c:v>
                </c:pt>
                <c:pt idx="2660">
                  <c:v>0.52858929322909087</c:v>
                </c:pt>
                <c:pt idx="2661">
                  <c:v>0.5282102098114031</c:v>
                </c:pt>
                <c:pt idx="2662">
                  <c:v>0.52783431367591949</c:v>
                </c:pt>
                <c:pt idx="2663">
                  <c:v>0.52718833387651876</c:v>
                </c:pt>
                <c:pt idx="2664">
                  <c:v>0.52673586577159548</c:v>
                </c:pt>
                <c:pt idx="2665">
                  <c:v>0.52672491958157708</c:v>
                </c:pt>
                <c:pt idx="2666">
                  <c:v>0.52681522048398732</c:v>
                </c:pt>
                <c:pt idx="2667">
                  <c:v>0.52708652944257883</c:v>
                </c:pt>
                <c:pt idx="2668">
                  <c:v>0.52766535299093908</c:v>
                </c:pt>
                <c:pt idx="2669">
                  <c:v>0.52851882363415559</c:v>
                </c:pt>
                <c:pt idx="2670">
                  <c:v>0.52950063117773594</c:v>
                </c:pt>
                <c:pt idx="2671">
                  <c:v>0.53068441372257225</c:v>
                </c:pt>
                <c:pt idx="2672">
                  <c:v>0.53210683449407514</c:v>
                </c:pt>
                <c:pt idx="2673">
                  <c:v>0.53373068092368137</c:v>
                </c:pt>
                <c:pt idx="2674">
                  <c:v>0.53555324484696964</c:v>
                </c:pt>
                <c:pt idx="2675">
                  <c:v>0.5376396366545233</c:v>
                </c:pt>
                <c:pt idx="2676">
                  <c:v>0.54000025778558491</c:v>
                </c:pt>
                <c:pt idx="2677">
                  <c:v>0.54287046894061086</c:v>
                </c:pt>
                <c:pt idx="2678">
                  <c:v>0.5464198267729945</c:v>
                </c:pt>
                <c:pt idx="2679">
                  <c:v>0.55034120676062004</c:v>
                </c:pt>
                <c:pt idx="2680">
                  <c:v>0.55444405346045522</c:v>
                </c:pt>
                <c:pt idx="2681">
                  <c:v>0.558678138271826</c:v>
                </c:pt>
                <c:pt idx="2682">
                  <c:v>0.56288332652146633</c:v>
                </c:pt>
                <c:pt idx="2683">
                  <c:v>0.5668318269738194</c:v>
                </c:pt>
                <c:pt idx="2684">
                  <c:v>0.57067668629611912</c:v>
                </c:pt>
                <c:pt idx="2685">
                  <c:v>0.57469799508137198</c:v>
                </c:pt>
                <c:pt idx="2686">
                  <c:v>0.52728648447013904</c:v>
                </c:pt>
                <c:pt idx="2687">
                  <c:v>0.52697571104868512</c:v>
                </c:pt>
                <c:pt idx="2688">
                  <c:v>0.52690512089442443</c:v>
                </c:pt>
                <c:pt idx="2689">
                  <c:v>0.52684450046395537</c:v>
                </c:pt>
                <c:pt idx="2690">
                  <c:v>0.52654864011661606</c:v>
                </c:pt>
                <c:pt idx="2691">
                  <c:v>0.52610600278895436</c:v>
                </c:pt>
                <c:pt idx="2692">
                  <c:v>0.52570362791626701</c:v>
                </c:pt>
                <c:pt idx="2693">
                  <c:v>0.52522680776879194</c:v>
                </c:pt>
                <c:pt idx="2694">
                  <c:v>0.52468062773296587</c:v>
                </c:pt>
                <c:pt idx="2695">
                  <c:v>0.52396950510401874</c:v>
                </c:pt>
                <c:pt idx="2696">
                  <c:v>0.52305970329250739</c:v>
                </c:pt>
                <c:pt idx="2697">
                  <c:v>0.52201735965465945</c:v>
                </c:pt>
                <c:pt idx="2698">
                  <c:v>0.52088049809853543</c:v>
                </c:pt>
                <c:pt idx="2699">
                  <c:v>0.51964713002460594</c:v>
                </c:pt>
                <c:pt idx="2700">
                  <c:v>0.51834667504647336</c:v>
                </c:pt>
                <c:pt idx="2701">
                  <c:v>0.51703292707830084</c:v>
                </c:pt>
                <c:pt idx="2702">
                  <c:v>0.51571971664855132</c:v>
                </c:pt>
                <c:pt idx="2703">
                  <c:v>0.51450405445242808</c:v>
                </c:pt>
                <c:pt idx="2704">
                  <c:v>0.51350839088141365</c:v>
                </c:pt>
                <c:pt idx="2705">
                  <c:v>0.51274780302548806</c:v>
                </c:pt>
                <c:pt idx="2706">
                  <c:v>0.51222151361293244</c:v>
                </c:pt>
                <c:pt idx="2707">
                  <c:v>0.51192151518926621</c:v>
                </c:pt>
                <c:pt idx="2708">
                  <c:v>0.51182581665394888</c:v>
                </c:pt>
                <c:pt idx="2709">
                  <c:v>0.51190920719732125</c:v>
                </c:pt>
                <c:pt idx="2710">
                  <c:v>0.51221798230579119</c:v>
                </c:pt>
                <c:pt idx="2711">
                  <c:v>0.51277225878489441</c:v>
                </c:pt>
                <c:pt idx="2712">
                  <c:v>0.51352951267237901</c:v>
                </c:pt>
                <c:pt idx="2713">
                  <c:v>0.51448280881383457</c:v>
                </c:pt>
                <c:pt idx="2714">
                  <c:v>0.51565409944654605</c:v>
                </c:pt>
                <c:pt idx="2715">
                  <c:v>0.51707528077080345</c:v>
                </c:pt>
                <c:pt idx="2716">
                  <c:v>0.51871658719791569</c:v>
                </c:pt>
                <c:pt idx="2717">
                  <c:v>0.52055935324796387</c:v>
                </c:pt>
                <c:pt idx="2718">
                  <c:v>0.52258768955089829</c:v>
                </c:pt>
                <c:pt idx="2719">
                  <c:v>0.52479102057869864</c:v>
                </c:pt>
                <c:pt idx="2720">
                  <c:v>0.52711825601840578</c:v>
                </c:pt>
                <c:pt idx="2721">
                  <c:v>0.52934199402462756</c:v>
                </c:pt>
                <c:pt idx="2722">
                  <c:v>0.53167542514328126</c:v>
                </c:pt>
                <c:pt idx="2723">
                  <c:v>0.53448765222889782</c:v>
                </c:pt>
                <c:pt idx="2724">
                  <c:v>0.5376015931317345</c:v>
                </c:pt>
                <c:pt idx="2725">
                  <c:v>0.54041066434343965</c:v>
                </c:pt>
                <c:pt idx="2726">
                  <c:v>0.54272049389426247</c:v>
                </c:pt>
                <c:pt idx="2727">
                  <c:v>0.54443193387370292</c:v>
                </c:pt>
                <c:pt idx="2728">
                  <c:v>0.54569488524885035</c:v>
                </c:pt>
                <c:pt idx="2729">
                  <c:v>0.54685901615393684</c:v>
                </c:pt>
                <c:pt idx="2730">
                  <c:v>0.54814721111129783</c:v>
                </c:pt>
                <c:pt idx="2731">
                  <c:v>0.54933378971469904</c:v>
                </c:pt>
                <c:pt idx="2732">
                  <c:v>0.55096688669794847</c:v>
                </c:pt>
                <c:pt idx="2733">
                  <c:v>0.55249993117032048</c:v>
                </c:pt>
                <c:pt idx="2734">
                  <c:v>0.55353418459065051</c:v>
                </c:pt>
                <c:pt idx="2735">
                  <c:v>0.55421340946011122</c:v>
                </c:pt>
                <c:pt idx="2736">
                  <c:v>0.55427873865141575</c:v>
                </c:pt>
                <c:pt idx="2737">
                  <c:v>0.55428100859835772</c:v>
                </c:pt>
                <c:pt idx="2738">
                  <c:v>0.55443253141189974</c:v>
                </c:pt>
                <c:pt idx="2739">
                  <c:v>0.55485384723740261</c:v>
                </c:pt>
                <c:pt idx="2740">
                  <c:v>0.55564492151414113</c:v>
                </c:pt>
                <c:pt idx="2741">
                  <c:v>0.55672156953316754</c:v>
                </c:pt>
                <c:pt idx="2742">
                  <c:v>0.55795885152669178</c:v>
                </c:pt>
                <c:pt idx="2743">
                  <c:v>0.55937771201209252</c:v>
                </c:pt>
                <c:pt idx="2744">
                  <c:v>0.56097024623450231</c:v>
                </c:pt>
                <c:pt idx="2745">
                  <c:v>0.56263033257716488</c:v>
                </c:pt>
                <c:pt idx="2746">
                  <c:v>0.56444019482196217</c:v>
                </c:pt>
                <c:pt idx="2747">
                  <c:v>0.56655678209482196</c:v>
                </c:pt>
                <c:pt idx="2748">
                  <c:v>0.62843052256704579</c:v>
                </c:pt>
                <c:pt idx="2749">
                  <c:v>0.6279827068614231</c:v>
                </c:pt>
                <c:pt idx="2750">
                  <c:v>0.62758867543990726</c:v>
                </c:pt>
                <c:pt idx="2751">
                  <c:v>0.62726363727220824</c:v>
                </c:pt>
                <c:pt idx="2752">
                  <c:v>0.62700512463284053</c:v>
                </c:pt>
                <c:pt idx="2753">
                  <c:v>0.62743070539439283</c:v>
                </c:pt>
                <c:pt idx="2754">
                  <c:v>0.63063072465904646</c:v>
                </c:pt>
                <c:pt idx="2755">
                  <c:v>0.6365185424936104</c:v>
                </c:pt>
                <c:pt idx="2756">
                  <c:v>0.64356696472841401</c:v>
                </c:pt>
                <c:pt idx="2757">
                  <c:v>0.64963724714879256</c:v>
                </c:pt>
                <c:pt idx="2758">
                  <c:v>0.65475880634033867</c:v>
                </c:pt>
                <c:pt idx="2759">
                  <c:v>0.6604118370935429</c:v>
                </c:pt>
                <c:pt idx="2760">
                  <c:v>0.66583383113969319</c:v>
                </c:pt>
                <c:pt idx="2761">
                  <c:v>0.67077143297481312</c:v>
                </c:pt>
                <c:pt idx="2762">
                  <c:v>0.67492841173507978</c:v>
                </c:pt>
                <c:pt idx="2763">
                  <c:v>0.67831457197425038</c:v>
                </c:pt>
                <c:pt idx="2764">
                  <c:v>0.68106911643919232</c:v>
                </c:pt>
                <c:pt idx="2765">
                  <c:v>0.6832980390550859</c:v>
                </c:pt>
                <c:pt idx="2766">
                  <c:v>0.68492935857752624</c:v>
                </c:pt>
                <c:pt idx="2767">
                  <c:v>0.6859431916799088</c:v>
                </c:pt>
                <c:pt idx="2768">
                  <c:v>0.68580290045551018</c:v>
                </c:pt>
                <c:pt idx="2769">
                  <c:v>0.68359127757369698</c:v>
                </c:pt>
                <c:pt idx="2770">
                  <c:v>0.67926799630553103</c:v>
                </c:pt>
                <c:pt idx="2771">
                  <c:v>0.67362157658211164</c:v>
                </c:pt>
                <c:pt idx="2772">
                  <c:v>0.66711204150566461</c:v>
                </c:pt>
                <c:pt idx="2773">
                  <c:v>0.66007310477063719</c:v>
                </c:pt>
                <c:pt idx="2774">
                  <c:v>0.65300601361751709</c:v>
                </c:pt>
                <c:pt idx="2775">
                  <c:v>0.64630702774267867</c:v>
                </c:pt>
                <c:pt idx="2776">
                  <c:v>0.64008132656967698</c:v>
                </c:pt>
                <c:pt idx="2777">
                  <c:v>0.63430062122425734</c:v>
                </c:pt>
                <c:pt idx="2778">
                  <c:v>0.62911492307675276</c:v>
                </c:pt>
                <c:pt idx="2779">
                  <c:v>0.62517683268307911</c:v>
                </c:pt>
                <c:pt idx="2780">
                  <c:v>0.58268025282221902</c:v>
                </c:pt>
                <c:pt idx="2781">
                  <c:v>0.58148832578578247</c:v>
                </c:pt>
                <c:pt idx="2782">
                  <c:v>0.57973858511384146</c:v>
                </c:pt>
                <c:pt idx="2783">
                  <c:v>0.57762852694183742</c:v>
                </c:pt>
                <c:pt idx="2784">
                  <c:v>0.57531058762600884</c:v>
                </c:pt>
                <c:pt idx="2785">
                  <c:v>0.57318393642503962</c:v>
                </c:pt>
                <c:pt idx="2786">
                  <c:v>0.5704905482565491</c:v>
                </c:pt>
                <c:pt idx="2787">
                  <c:v>0.56650468588451108</c:v>
                </c:pt>
                <c:pt idx="2788">
                  <c:v>0.56430744525170473</c:v>
                </c:pt>
                <c:pt idx="2789">
                  <c:v>0.56467471895738808</c:v>
                </c:pt>
                <c:pt idx="2790">
                  <c:v>0.56661809438808031</c:v>
                </c:pt>
                <c:pt idx="2791">
                  <c:v>0.57071912250289425</c:v>
                </c:pt>
                <c:pt idx="2792">
                  <c:v>0.57635214783600097</c:v>
                </c:pt>
                <c:pt idx="2793">
                  <c:v>0.5831882360633347</c:v>
                </c:pt>
                <c:pt idx="2794">
                  <c:v>0.59048521412178911</c:v>
                </c:pt>
                <c:pt idx="2795">
                  <c:v>0.59784933846491095</c:v>
                </c:pt>
                <c:pt idx="2796">
                  <c:v>0.60540273261978195</c:v>
                </c:pt>
                <c:pt idx="2797">
                  <c:v>0.61287279257047145</c:v>
                </c:pt>
                <c:pt idx="2798">
                  <c:v>0.62026215485960801</c:v>
                </c:pt>
                <c:pt idx="2799">
                  <c:v>0.62727514043357602</c:v>
                </c:pt>
                <c:pt idx="2800">
                  <c:v>0.63366547323742062</c:v>
                </c:pt>
                <c:pt idx="2801">
                  <c:v>0.63932009831219139</c:v>
                </c:pt>
                <c:pt idx="2802">
                  <c:v>0.64431601662359239</c:v>
                </c:pt>
                <c:pt idx="2803">
                  <c:v>0.64855723543313437</c:v>
                </c:pt>
                <c:pt idx="2804">
                  <c:v>0.65119295580014791</c:v>
                </c:pt>
                <c:pt idx="2805">
                  <c:v>0.65145279855657146</c:v>
                </c:pt>
                <c:pt idx="2806">
                  <c:v>0.64939659892252255</c:v>
                </c:pt>
                <c:pt idx="2807">
                  <c:v>0.64596874584758268</c:v>
                </c:pt>
                <c:pt idx="2808">
                  <c:v>0.64177211216772789</c:v>
                </c:pt>
                <c:pt idx="2809">
                  <c:v>0.63687513424600484</c:v>
                </c:pt>
                <c:pt idx="2810">
                  <c:v>0.63186873899086793</c:v>
                </c:pt>
                <c:pt idx="2811">
                  <c:v>0.62711283076418634</c:v>
                </c:pt>
                <c:pt idx="2812">
                  <c:v>0.62219047514222126</c:v>
                </c:pt>
                <c:pt idx="2813">
                  <c:v>0.61738154731378736</c:v>
                </c:pt>
                <c:pt idx="2814">
                  <c:v>0.61378806806172381</c:v>
                </c:pt>
                <c:pt idx="2815">
                  <c:v>0.61150166209808932</c:v>
                </c:pt>
                <c:pt idx="2816">
                  <c:v>0.53801990645835573</c:v>
                </c:pt>
                <c:pt idx="2817">
                  <c:v>0.5377366394339973</c:v>
                </c:pt>
                <c:pt idx="2818">
                  <c:v>0.53669186836567628</c:v>
                </c:pt>
                <c:pt idx="2819">
                  <c:v>0.53517579687685501</c:v>
                </c:pt>
                <c:pt idx="2820">
                  <c:v>0.53322401904211369</c:v>
                </c:pt>
                <c:pt idx="2821">
                  <c:v>0.53022664573958667</c:v>
                </c:pt>
                <c:pt idx="2822">
                  <c:v>0.52698902175195372</c:v>
                </c:pt>
                <c:pt idx="2823">
                  <c:v>0.52272454643858091</c:v>
                </c:pt>
                <c:pt idx="2824">
                  <c:v>0.51735547842611995</c:v>
                </c:pt>
                <c:pt idx="2825">
                  <c:v>0.5140827628567749</c:v>
                </c:pt>
                <c:pt idx="2826">
                  <c:v>0.51289431529470164</c:v>
                </c:pt>
                <c:pt idx="2827">
                  <c:v>0.51332663805807521</c:v>
                </c:pt>
                <c:pt idx="2828">
                  <c:v>0.51696764553151575</c:v>
                </c:pt>
                <c:pt idx="2829">
                  <c:v>0.52336719478424232</c:v>
                </c:pt>
                <c:pt idx="2830">
                  <c:v>0.53119480377011996</c:v>
                </c:pt>
                <c:pt idx="2831">
                  <c:v>0.53882788271031801</c:v>
                </c:pt>
                <c:pt idx="2832">
                  <c:v>0.54577363036195492</c:v>
                </c:pt>
                <c:pt idx="2833">
                  <c:v>0.5531729293723876</c:v>
                </c:pt>
                <c:pt idx="2834">
                  <c:v>0.56057725963382654</c:v>
                </c:pt>
                <c:pt idx="2835">
                  <c:v>0.56781762464410712</c:v>
                </c:pt>
                <c:pt idx="2836">
                  <c:v>0.57495806300474761</c:v>
                </c:pt>
                <c:pt idx="2837">
                  <c:v>0.58164523932764622</c:v>
                </c:pt>
                <c:pt idx="2838">
                  <c:v>0.58739157256412255</c:v>
                </c:pt>
                <c:pt idx="2839">
                  <c:v>0.59217424996521995</c:v>
                </c:pt>
                <c:pt idx="2840">
                  <c:v>0.59641069084470499</c:v>
                </c:pt>
                <c:pt idx="2841">
                  <c:v>0.60012146769661856</c:v>
                </c:pt>
                <c:pt idx="2842">
                  <c:v>0.60251657745671416</c:v>
                </c:pt>
                <c:pt idx="2843">
                  <c:v>0.60370389479187248</c:v>
                </c:pt>
                <c:pt idx="2844">
                  <c:v>0.60442072285505133</c:v>
                </c:pt>
                <c:pt idx="2845">
                  <c:v>0.60442849614260652</c:v>
                </c:pt>
                <c:pt idx="2846">
                  <c:v>0.60402642519338601</c:v>
                </c:pt>
                <c:pt idx="2847">
                  <c:v>0.60378666979320006</c:v>
                </c:pt>
                <c:pt idx="2848">
                  <c:v>0.60370308749345269</c:v>
                </c:pt>
                <c:pt idx="2849">
                  <c:v>0.60346434497965473</c:v>
                </c:pt>
                <c:pt idx="2850">
                  <c:v>0.60296681922454143</c:v>
                </c:pt>
                <c:pt idx="2851">
                  <c:v>0.60269404195046816</c:v>
                </c:pt>
                <c:pt idx="2852">
                  <c:v>0.60264091599808978</c:v>
                </c:pt>
                <c:pt idx="2853">
                  <c:v>0.56013036581688325</c:v>
                </c:pt>
                <c:pt idx="2854">
                  <c:v>0.55971637193114132</c:v>
                </c:pt>
                <c:pt idx="2855">
                  <c:v>0.55921921484901771</c:v>
                </c:pt>
                <c:pt idx="2856">
                  <c:v>0.55895197093443405</c:v>
                </c:pt>
                <c:pt idx="2857">
                  <c:v>0.55948881431342956</c:v>
                </c:pt>
                <c:pt idx="2858">
                  <c:v>0.56035874871175517</c:v>
                </c:pt>
                <c:pt idx="2859">
                  <c:v>0.56140817573536328</c:v>
                </c:pt>
                <c:pt idx="2860">
                  <c:v>0.56295982384864018</c:v>
                </c:pt>
                <c:pt idx="2861">
                  <c:v>0.56513971082824277</c:v>
                </c:pt>
                <c:pt idx="2862">
                  <c:v>0.56722326162210379</c:v>
                </c:pt>
                <c:pt idx="2863">
                  <c:v>0.56989084309145543</c:v>
                </c:pt>
                <c:pt idx="2864">
                  <c:v>0.57428002935788935</c:v>
                </c:pt>
                <c:pt idx="2865">
                  <c:v>0.58001097292327342</c:v>
                </c:pt>
                <c:pt idx="2866">
                  <c:v>0.58683180963036286</c:v>
                </c:pt>
                <c:pt idx="2867">
                  <c:v>0.5945907461639397</c:v>
                </c:pt>
                <c:pt idx="2868">
                  <c:v>0.60290274344252359</c:v>
                </c:pt>
                <c:pt idx="2869">
                  <c:v>0.61098027679206979</c:v>
                </c:pt>
                <c:pt idx="2870">
                  <c:v>0.61916831680703222</c:v>
                </c:pt>
                <c:pt idx="2871">
                  <c:v>0.62738664797294208</c:v>
                </c:pt>
                <c:pt idx="2872">
                  <c:v>0.63488566578839167</c:v>
                </c:pt>
                <c:pt idx="2873">
                  <c:v>0.64202876717399393</c:v>
                </c:pt>
                <c:pt idx="2874">
                  <c:v>0.64878254420394177</c:v>
                </c:pt>
                <c:pt idx="2875">
                  <c:v>0.65448516557848269</c:v>
                </c:pt>
                <c:pt idx="2876">
                  <c:v>0.65853997446264678</c:v>
                </c:pt>
                <c:pt idx="2877">
                  <c:v>0.660730749439707</c:v>
                </c:pt>
                <c:pt idx="2878">
                  <c:v>0.66117828442836579</c:v>
                </c:pt>
                <c:pt idx="2879">
                  <c:v>0.66021791536097085</c:v>
                </c:pt>
                <c:pt idx="2880">
                  <c:v>0.65823529017056204</c:v>
                </c:pt>
                <c:pt idx="2881">
                  <c:v>0.65558794897676331</c:v>
                </c:pt>
                <c:pt idx="2882">
                  <c:v>0.65246738915490621</c:v>
                </c:pt>
                <c:pt idx="2883">
                  <c:v>0.64907781554903576</c:v>
                </c:pt>
                <c:pt idx="2884">
                  <c:v>0.64581391200029792</c:v>
                </c:pt>
                <c:pt idx="2885">
                  <c:v>0.64289712296335744</c:v>
                </c:pt>
                <c:pt idx="2886">
                  <c:v>0.56064434609535885</c:v>
                </c:pt>
                <c:pt idx="2887">
                  <c:v>0.56135685112286582</c:v>
                </c:pt>
                <c:pt idx="2888">
                  <c:v>0.5618519654525499</c:v>
                </c:pt>
                <c:pt idx="2889">
                  <c:v>0.56153574649852889</c:v>
                </c:pt>
                <c:pt idx="2890">
                  <c:v>0.56093989061133176</c:v>
                </c:pt>
                <c:pt idx="2891">
                  <c:v>0.56059999245882175</c:v>
                </c:pt>
                <c:pt idx="2892">
                  <c:v>0.56049506296274365</c:v>
                </c:pt>
                <c:pt idx="2893">
                  <c:v>0.5610470011111367</c:v>
                </c:pt>
                <c:pt idx="2894">
                  <c:v>0.56241559209571024</c:v>
                </c:pt>
                <c:pt idx="2895">
                  <c:v>0.56457710213524059</c:v>
                </c:pt>
                <c:pt idx="2896">
                  <c:v>0.56786049773363101</c:v>
                </c:pt>
                <c:pt idx="2897">
                  <c:v>0.57251198891855992</c:v>
                </c:pt>
                <c:pt idx="2898">
                  <c:v>0.57842220051548787</c:v>
                </c:pt>
                <c:pt idx="2899">
                  <c:v>0.58529847350035913</c:v>
                </c:pt>
                <c:pt idx="2900">
                  <c:v>0.59302542380383072</c:v>
                </c:pt>
                <c:pt idx="2901">
                  <c:v>0.6011543166639689</c:v>
                </c:pt>
                <c:pt idx="2902">
                  <c:v>0.60927607467394318</c:v>
                </c:pt>
                <c:pt idx="2903">
                  <c:v>0.61742156852188146</c:v>
                </c:pt>
                <c:pt idx="2904">
                  <c:v>0.62593601509297481</c:v>
                </c:pt>
                <c:pt idx="2905">
                  <c:v>0.63476790555913787</c:v>
                </c:pt>
                <c:pt idx="2906">
                  <c:v>0.64300226704029839</c:v>
                </c:pt>
                <c:pt idx="2907">
                  <c:v>0.65012908715194617</c:v>
                </c:pt>
                <c:pt idx="2908">
                  <c:v>0.65629434800152586</c:v>
                </c:pt>
                <c:pt idx="2909">
                  <c:v>0.6618582777022074</c:v>
                </c:pt>
                <c:pt idx="2910">
                  <c:v>0.66677540524665635</c:v>
                </c:pt>
                <c:pt idx="2911">
                  <c:v>0.67052971911277925</c:v>
                </c:pt>
                <c:pt idx="2912">
                  <c:v>0.6725702866573845</c:v>
                </c:pt>
                <c:pt idx="2913">
                  <c:v>0.67282094510402957</c:v>
                </c:pt>
                <c:pt idx="2914">
                  <c:v>0.67143822658374752</c:v>
                </c:pt>
                <c:pt idx="2915">
                  <c:v>0.66906312985190286</c:v>
                </c:pt>
                <c:pt idx="2916">
                  <c:v>0.66638940436457117</c:v>
                </c:pt>
                <c:pt idx="2917">
                  <c:v>0.66279596380550543</c:v>
                </c:pt>
                <c:pt idx="2918">
                  <c:v>0.65828908727393465</c:v>
                </c:pt>
                <c:pt idx="2919">
                  <c:v>0.65362378142299993</c:v>
                </c:pt>
                <c:pt idx="2920">
                  <c:v>0.64947209257446759</c:v>
                </c:pt>
                <c:pt idx="2921">
                  <c:v>0.5568803936878296</c:v>
                </c:pt>
                <c:pt idx="2922">
                  <c:v>0.5613026598973504</c:v>
                </c:pt>
                <c:pt idx="2923">
                  <c:v>0.56163032635650623</c:v>
                </c:pt>
                <c:pt idx="2924">
                  <c:v>0.55592186150890288</c:v>
                </c:pt>
                <c:pt idx="2925">
                  <c:v>0.55073448729740848</c:v>
                </c:pt>
                <c:pt idx="2926">
                  <c:v>0.54875200247780753</c:v>
                </c:pt>
                <c:pt idx="2927">
                  <c:v>0.54821438268913325</c:v>
                </c:pt>
                <c:pt idx="2928">
                  <c:v>0.55010618930381305</c:v>
                </c:pt>
                <c:pt idx="2929">
                  <c:v>0.5519771055176157</c:v>
                </c:pt>
                <c:pt idx="2930">
                  <c:v>0.55260226767638554</c:v>
                </c:pt>
                <c:pt idx="2931">
                  <c:v>0.55394288287864413</c:v>
                </c:pt>
                <c:pt idx="2932">
                  <c:v>0.55497527285315407</c:v>
                </c:pt>
                <c:pt idx="2933">
                  <c:v>0.55716148992156078</c:v>
                </c:pt>
                <c:pt idx="2934">
                  <c:v>0.55918641965887494</c:v>
                </c:pt>
                <c:pt idx="2935">
                  <c:v>0.55845916057112055</c:v>
                </c:pt>
                <c:pt idx="2936">
                  <c:v>0.55708295025392174</c:v>
                </c:pt>
                <c:pt idx="2937">
                  <c:v>0.55628857110155183</c:v>
                </c:pt>
                <c:pt idx="2938">
                  <c:v>0.56042813154269633</c:v>
                </c:pt>
                <c:pt idx="2939">
                  <c:v>0.57218289578848369</c:v>
                </c:pt>
                <c:pt idx="2940">
                  <c:v>0.58460014842791808</c:v>
                </c:pt>
                <c:pt idx="2941">
                  <c:v>0.59484990034319618</c:v>
                </c:pt>
                <c:pt idx="2942">
                  <c:v>0.604136131359719</c:v>
                </c:pt>
                <c:pt idx="2943">
                  <c:v>0.61132040974192181</c:v>
                </c:pt>
                <c:pt idx="2944">
                  <c:v>0.61966926775053166</c:v>
                </c:pt>
                <c:pt idx="2945">
                  <c:v>0.629691413340706</c:v>
                </c:pt>
                <c:pt idx="2946">
                  <c:v>0.63865572314925856</c:v>
                </c:pt>
                <c:pt idx="2947">
                  <c:v>0.64602333364890929</c:v>
                </c:pt>
                <c:pt idx="2948">
                  <c:v>0.65110241723462337</c:v>
                </c:pt>
                <c:pt idx="2949">
                  <c:v>0.65512624426690502</c:v>
                </c:pt>
                <c:pt idx="2950">
                  <c:v>0.65786723705982786</c:v>
                </c:pt>
                <c:pt idx="2951">
                  <c:v>0.65819631708430415</c:v>
                </c:pt>
                <c:pt idx="2952">
                  <c:v>0.65848868359978274</c:v>
                </c:pt>
                <c:pt idx="2953">
                  <c:v>0.65961611876988169</c:v>
                </c:pt>
                <c:pt idx="2954">
                  <c:v>0.66052449900497268</c:v>
                </c:pt>
                <c:pt idx="2955">
                  <c:v>0.66220796771404788</c:v>
                </c:pt>
                <c:pt idx="2956">
                  <c:v>0.66480347175187937</c:v>
                </c:pt>
                <c:pt idx="2957">
                  <c:v>0.66827338614699827</c:v>
                </c:pt>
                <c:pt idx="2958">
                  <c:v>0.67303627156525969</c:v>
                </c:pt>
                <c:pt idx="2959">
                  <c:v>0.67735105970483589</c:v>
                </c:pt>
                <c:pt idx="2960">
                  <c:v>0.68105227301788596</c:v>
                </c:pt>
                <c:pt idx="2961">
                  <c:v>0.68545472443505118</c:v>
                </c:pt>
                <c:pt idx="2962">
                  <c:v>0.69095419462288488</c:v>
                </c:pt>
                <c:pt idx="2963">
                  <c:v>0.69792737082372602</c:v>
                </c:pt>
                <c:pt idx="2964">
                  <c:v>0.70500867433356162</c:v>
                </c:pt>
                <c:pt idx="2965">
                  <c:v>0.71192667488690298</c:v>
                </c:pt>
                <c:pt idx="2966">
                  <c:v>0.71925893363648263</c:v>
                </c:pt>
                <c:pt idx="2967">
                  <c:v>0.72459693979772577</c:v>
                </c:pt>
                <c:pt idx="2968">
                  <c:v>0.72720138581344995</c:v>
                </c:pt>
                <c:pt idx="2969">
                  <c:v>0.72873537516928089</c:v>
                </c:pt>
                <c:pt idx="2970">
                  <c:v>0.72937353273424688</c:v>
                </c:pt>
                <c:pt idx="2971">
                  <c:v>0.72928879596564833</c:v>
                </c:pt>
                <c:pt idx="2972">
                  <c:v>0.72846864808345346</c:v>
                </c:pt>
                <c:pt idx="2973">
                  <c:v>0.72644467404889401</c:v>
                </c:pt>
                <c:pt idx="2974">
                  <c:v>0.72352331917489976</c:v>
                </c:pt>
                <c:pt idx="2975">
                  <c:v>0.72005958438896633</c:v>
                </c:pt>
                <c:pt idx="2976">
                  <c:v>0.71623377969609991</c:v>
                </c:pt>
                <c:pt idx="2977">
                  <c:v>0.71195711893964564</c:v>
                </c:pt>
                <c:pt idx="2978">
                  <c:v>0.70648964297222616</c:v>
                </c:pt>
                <c:pt idx="2979">
                  <c:v>0.7012939609459945</c:v>
                </c:pt>
                <c:pt idx="2980">
                  <c:v>0.69716373252851493</c:v>
                </c:pt>
                <c:pt idx="2981">
                  <c:v>0.69376617583656219</c:v>
                </c:pt>
                <c:pt idx="2982">
                  <c:v>0.69182174514413031</c:v>
                </c:pt>
                <c:pt idx="2983">
                  <c:v>0.5572763249481667</c:v>
                </c:pt>
                <c:pt idx="2984">
                  <c:v>0.55418870898140671</c:v>
                </c:pt>
                <c:pt idx="2985">
                  <c:v>0.55405751101010914</c:v>
                </c:pt>
                <c:pt idx="2986">
                  <c:v>0.55561114646990439</c:v>
                </c:pt>
                <c:pt idx="2987">
                  <c:v>0.55807809987093382</c:v>
                </c:pt>
                <c:pt idx="2988">
                  <c:v>0.56148008027866847</c:v>
                </c:pt>
                <c:pt idx="2989">
                  <c:v>0.56594113382475963</c:v>
                </c:pt>
                <c:pt idx="2990">
                  <c:v>0.57176158431191304</c:v>
                </c:pt>
                <c:pt idx="2991">
                  <c:v>0.57931659675098901</c:v>
                </c:pt>
                <c:pt idx="2992">
                  <c:v>0.58853297595252074</c:v>
                </c:pt>
                <c:pt idx="2993">
                  <c:v>0.59827223071013413</c:v>
                </c:pt>
                <c:pt idx="2994">
                  <c:v>0.60777018135768346</c:v>
                </c:pt>
                <c:pt idx="2995">
                  <c:v>0.6175493310827499</c:v>
                </c:pt>
                <c:pt idx="2996">
                  <c:v>0.62745838056218706</c:v>
                </c:pt>
                <c:pt idx="2997">
                  <c:v>0.63733163462282638</c:v>
                </c:pt>
                <c:pt idx="2998">
                  <c:v>0.64681990996677374</c:v>
                </c:pt>
                <c:pt idx="2999">
                  <c:v>0.6561197521148886</c:v>
                </c:pt>
                <c:pt idx="3000">
                  <c:v>0.66558061381505362</c:v>
                </c:pt>
                <c:pt idx="3001">
                  <c:v>0.67422344968269976</c:v>
                </c:pt>
                <c:pt idx="3002">
                  <c:v>0.68100265047344699</c:v>
                </c:pt>
                <c:pt idx="3003">
                  <c:v>0.68505627107482059</c:v>
                </c:pt>
                <c:pt idx="3004">
                  <c:v>0.68707920892681407</c:v>
                </c:pt>
                <c:pt idx="3005">
                  <c:v>0.68864138281500065</c:v>
                </c:pt>
                <c:pt idx="3006">
                  <c:v>0.6899720656198256</c:v>
                </c:pt>
                <c:pt idx="3007">
                  <c:v>0.69084498713892906</c:v>
                </c:pt>
                <c:pt idx="3008">
                  <c:v>0.6924147487133594</c:v>
                </c:pt>
                <c:pt idx="3009">
                  <c:v>0.69534060298648404</c:v>
                </c:pt>
                <c:pt idx="3010">
                  <c:v>0.69854754553189391</c:v>
                </c:pt>
                <c:pt idx="3011">
                  <c:v>0.70150284005376229</c:v>
                </c:pt>
                <c:pt idx="3012">
                  <c:v>0.70366682889236554</c:v>
                </c:pt>
                <c:pt idx="3013">
                  <c:v>0.70487800431066583</c:v>
                </c:pt>
                <c:pt idx="3014">
                  <c:v>0.70574208653232617</c:v>
                </c:pt>
                <c:pt idx="3015">
                  <c:v>0.70677589506926963</c:v>
                </c:pt>
                <c:pt idx="3016">
                  <c:v>0.7081207617739016</c:v>
                </c:pt>
                <c:pt idx="3017">
                  <c:v>0.70954420975874033</c:v>
                </c:pt>
                <c:pt idx="3018">
                  <c:v>0.71074503151405732</c:v>
                </c:pt>
                <c:pt idx="3019">
                  <c:v>0.71191693643890686</c:v>
                </c:pt>
                <c:pt idx="3020">
                  <c:v>0.71329307755087701</c:v>
                </c:pt>
                <c:pt idx="3021">
                  <c:v>0.71518102814310447</c:v>
                </c:pt>
                <c:pt idx="3022">
                  <c:v>0.7177424662337073</c:v>
                </c:pt>
                <c:pt idx="3023">
                  <c:v>0.71973147557799944</c:v>
                </c:pt>
                <c:pt idx="3024">
                  <c:v>0.72098748884301256</c:v>
                </c:pt>
                <c:pt idx="3025">
                  <c:v>0.72294365033744135</c:v>
                </c:pt>
                <c:pt idx="3026">
                  <c:v>0.72612804933372965</c:v>
                </c:pt>
                <c:pt idx="3027">
                  <c:v>0.73018540266225085</c:v>
                </c:pt>
                <c:pt idx="3028">
                  <c:v>0.73433296538104609</c:v>
                </c:pt>
                <c:pt idx="3029">
                  <c:v>0.73762712624539273</c:v>
                </c:pt>
                <c:pt idx="3030">
                  <c:v>0.74012112595712432</c:v>
                </c:pt>
                <c:pt idx="3031">
                  <c:v>0.74231347948684867</c:v>
                </c:pt>
                <c:pt idx="3032">
                  <c:v>0.74442040326326053</c:v>
                </c:pt>
                <c:pt idx="3033">
                  <c:v>0.74526917761460054</c:v>
                </c:pt>
                <c:pt idx="3034">
                  <c:v>0.74331862052567965</c:v>
                </c:pt>
                <c:pt idx="3035">
                  <c:v>0.73938238767222975</c:v>
                </c:pt>
                <c:pt idx="3036">
                  <c:v>0.73443941751721908</c:v>
                </c:pt>
                <c:pt idx="3037">
                  <c:v>0.729021653648252</c:v>
                </c:pt>
                <c:pt idx="3038">
                  <c:v>0.72231101784619456</c:v>
                </c:pt>
                <c:pt idx="3039">
                  <c:v>0.71433214298135161</c:v>
                </c:pt>
                <c:pt idx="3040">
                  <c:v>0.7063561652624355</c:v>
                </c:pt>
                <c:pt idx="3041">
                  <c:v>0.69808553663384465</c:v>
                </c:pt>
                <c:pt idx="3042">
                  <c:v>0.68995998177565998</c:v>
                </c:pt>
                <c:pt idx="3043">
                  <c:v>0.68223056173205732</c:v>
                </c:pt>
                <c:pt idx="3044">
                  <c:v>0.68998315104648567</c:v>
                </c:pt>
                <c:pt idx="3045">
                  <c:v>0.69026452284105733</c:v>
                </c:pt>
                <c:pt idx="3046">
                  <c:v>0.68976213976593603</c:v>
                </c:pt>
                <c:pt idx="3047">
                  <c:v>0.68896126353621179</c:v>
                </c:pt>
                <c:pt idx="3048">
                  <c:v>0.68793219161844632</c:v>
                </c:pt>
                <c:pt idx="3049">
                  <c:v>0.6864475678102675</c:v>
                </c:pt>
                <c:pt idx="3050">
                  <c:v>0.68466785934969498</c:v>
                </c:pt>
                <c:pt idx="3051">
                  <c:v>0.68231674057912584</c:v>
                </c:pt>
                <c:pt idx="3052">
                  <c:v>0.6791666547696209</c:v>
                </c:pt>
                <c:pt idx="3053">
                  <c:v>0.67533089305597127</c:v>
                </c:pt>
                <c:pt idx="3054">
                  <c:v>0.67132377920318398</c:v>
                </c:pt>
                <c:pt idx="3055">
                  <c:v>0.66842170929507194</c:v>
                </c:pt>
                <c:pt idx="3056">
                  <c:v>0.66741173338614823</c:v>
                </c:pt>
                <c:pt idx="3057">
                  <c:v>0.66788985505784848</c:v>
                </c:pt>
                <c:pt idx="3058">
                  <c:v>0.66979967697014786</c:v>
                </c:pt>
                <c:pt idx="3059">
                  <c:v>0.67386163937532095</c:v>
                </c:pt>
                <c:pt idx="3060">
                  <c:v>0.6799016658070185</c:v>
                </c:pt>
                <c:pt idx="3061">
                  <c:v>0.68735987666796705</c:v>
                </c:pt>
                <c:pt idx="3062">
                  <c:v>0.69642077771127509</c:v>
                </c:pt>
                <c:pt idx="3063">
                  <c:v>0.7072180396336325</c:v>
                </c:pt>
                <c:pt idx="3064">
                  <c:v>0.71948784094826157</c:v>
                </c:pt>
                <c:pt idx="3065">
                  <c:v>0.73261799698616104</c:v>
                </c:pt>
                <c:pt idx="3066">
                  <c:v>0.74612090311957513</c:v>
                </c:pt>
                <c:pt idx="3067">
                  <c:v>0.75899524987771672</c:v>
                </c:pt>
                <c:pt idx="3068">
                  <c:v>0.77043612543276285</c:v>
                </c:pt>
                <c:pt idx="3069">
                  <c:v>0.78064541167795387</c:v>
                </c:pt>
                <c:pt idx="3070">
                  <c:v>0.78928849223638753</c:v>
                </c:pt>
                <c:pt idx="3071">
                  <c:v>0.7955806497354615</c:v>
                </c:pt>
                <c:pt idx="3072">
                  <c:v>0.79975668270240097</c:v>
                </c:pt>
                <c:pt idx="3073">
                  <c:v>0.80098090552939316</c:v>
                </c:pt>
                <c:pt idx="3074">
                  <c:v>0.79794137102939167</c:v>
                </c:pt>
                <c:pt idx="3075">
                  <c:v>0.79277807316976556</c:v>
                </c:pt>
                <c:pt idx="3076">
                  <c:v>0.78749004828135272</c:v>
                </c:pt>
                <c:pt idx="3077">
                  <c:v>0.7818221861748037</c:v>
                </c:pt>
                <c:pt idx="3078">
                  <c:v>0.7754849498594597</c:v>
                </c:pt>
                <c:pt idx="3079">
                  <c:v>0.76805682350233107</c:v>
                </c:pt>
                <c:pt idx="3080">
                  <c:v>0.75926625713719564</c:v>
                </c:pt>
                <c:pt idx="3081">
                  <c:v>0.74956095245629306</c:v>
                </c:pt>
                <c:pt idx="3082">
                  <c:v>0.73985594787980768</c:v>
                </c:pt>
                <c:pt idx="3083">
                  <c:v>0.73064941079831691</c:v>
                </c:pt>
                <c:pt idx="3084">
                  <c:v>0.64706440139065935</c:v>
                </c:pt>
                <c:pt idx="3085">
                  <c:v>0.65011314638178941</c:v>
                </c:pt>
                <c:pt idx="3086">
                  <c:v>0.65707861779821208</c:v>
                </c:pt>
                <c:pt idx="3087">
                  <c:v>0.66727037859784066</c:v>
                </c:pt>
                <c:pt idx="3088">
                  <c:v>0.67700249137648072</c:v>
                </c:pt>
                <c:pt idx="3089">
                  <c:v>0.68400987138206293</c:v>
                </c:pt>
                <c:pt idx="3090">
                  <c:v>0.68912323039864265</c:v>
                </c:pt>
                <c:pt idx="3091">
                  <c:v>0.6922903859538484</c:v>
                </c:pt>
                <c:pt idx="3092">
                  <c:v>0.69292265218082305</c:v>
                </c:pt>
                <c:pt idx="3093">
                  <c:v>0.69305066942588145</c:v>
                </c:pt>
                <c:pt idx="3094">
                  <c:v>0.69270013873210523</c:v>
                </c:pt>
                <c:pt idx="3095">
                  <c:v>0.69157990044981554</c:v>
                </c:pt>
                <c:pt idx="3096">
                  <c:v>0.68901702995406044</c:v>
                </c:pt>
                <c:pt idx="3097">
                  <c:v>0.68575546401598886</c:v>
                </c:pt>
                <c:pt idx="3098">
                  <c:v>0.6827582550669602</c:v>
                </c:pt>
                <c:pt idx="3099">
                  <c:v>0.68016078370460231</c:v>
                </c:pt>
                <c:pt idx="3100">
                  <c:v>0.67813915114442613</c:v>
                </c:pt>
                <c:pt idx="3101">
                  <c:v>0.67658658902437929</c:v>
                </c:pt>
                <c:pt idx="3102">
                  <c:v>0.67563319597416538</c:v>
                </c:pt>
                <c:pt idx="3103">
                  <c:v>0.67539138205615146</c:v>
                </c:pt>
                <c:pt idx="3104">
                  <c:v>0.67604639780067022</c:v>
                </c:pt>
                <c:pt idx="3105">
                  <c:v>0.67574477995013305</c:v>
                </c:pt>
                <c:pt idx="3106">
                  <c:v>0.67611832685013673</c:v>
                </c:pt>
                <c:pt idx="3107">
                  <c:v>0.67857873338836583</c:v>
                </c:pt>
                <c:pt idx="3108">
                  <c:v>0.68099219522844001</c:v>
                </c:pt>
                <c:pt idx="3109">
                  <c:v>0.68326079573737675</c:v>
                </c:pt>
                <c:pt idx="3110">
                  <c:v>0.68581913010570472</c:v>
                </c:pt>
                <c:pt idx="3111">
                  <c:v>0.68886514340913485</c:v>
                </c:pt>
                <c:pt idx="3112">
                  <c:v>0.69214363685641045</c:v>
                </c:pt>
                <c:pt idx="3113">
                  <c:v>0.69521342459079738</c:v>
                </c:pt>
                <c:pt idx="3114">
                  <c:v>0.69726480101223154</c:v>
                </c:pt>
                <c:pt idx="3115">
                  <c:v>0.6980793186852623</c:v>
                </c:pt>
                <c:pt idx="3116">
                  <c:v>0.69800168979483934</c:v>
                </c:pt>
                <c:pt idx="3117">
                  <c:v>0.69746755792202908</c:v>
                </c:pt>
                <c:pt idx="3118">
                  <c:v>0.6962686206881078</c:v>
                </c:pt>
                <c:pt idx="3119">
                  <c:v>0.69445999789124113</c:v>
                </c:pt>
                <c:pt idx="3120">
                  <c:v>0.69191451412646021</c:v>
                </c:pt>
                <c:pt idx="3121">
                  <c:v>0.68867545445829159</c:v>
                </c:pt>
                <c:pt idx="3122">
                  <c:v>0.68530527940384656</c:v>
                </c:pt>
                <c:pt idx="3123">
                  <c:v>0.68195826349515543</c:v>
                </c:pt>
                <c:pt idx="3124">
                  <c:v>0.67822628445043964</c:v>
                </c:pt>
                <c:pt idx="3125">
                  <c:v>0.67379067639327039</c:v>
                </c:pt>
                <c:pt idx="3126">
                  <c:v>0.66931861632177636</c:v>
                </c:pt>
                <c:pt idx="3127">
                  <c:v>0.66545404721061918</c:v>
                </c:pt>
                <c:pt idx="3128">
                  <c:v>0.66187816769782193</c:v>
                </c:pt>
                <c:pt idx="3129">
                  <c:v>0.65750744338505795</c:v>
                </c:pt>
                <c:pt idx="3130">
                  <c:v>0.65192932579476937</c:v>
                </c:pt>
                <c:pt idx="3131">
                  <c:v>0.64595352033342446</c:v>
                </c:pt>
                <c:pt idx="3132">
                  <c:v>0.64028588036132761</c:v>
                </c:pt>
                <c:pt idx="3133">
                  <c:v>0.63535943563230257</c:v>
                </c:pt>
                <c:pt idx="3134">
                  <c:v>0.63199071942547069</c:v>
                </c:pt>
                <c:pt idx="3135">
                  <c:v>0.62914430167480362</c:v>
                </c:pt>
                <c:pt idx="3136">
                  <c:v>0.6234702381970797</c:v>
                </c:pt>
                <c:pt idx="3137">
                  <c:v>0.61516329429593253</c:v>
                </c:pt>
                <c:pt idx="3138">
                  <c:v>0.60679080382785144</c:v>
                </c:pt>
                <c:pt idx="3139">
                  <c:v>0.59998317654771149</c:v>
                </c:pt>
                <c:pt idx="3140">
                  <c:v>0.59508994362187939</c:v>
                </c:pt>
                <c:pt idx="3141">
                  <c:v>0.59134963827328424</c:v>
                </c:pt>
                <c:pt idx="3142">
                  <c:v>0.58857734182426036</c:v>
                </c:pt>
                <c:pt idx="3143">
                  <c:v>0.5864813678669748</c:v>
                </c:pt>
                <c:pt idx="3144">
                  <c:v>0.58501114304098978</c:v>
                </c:pt>
                <c:pt idx="3145">
                  <c:v>0.58438943666263166</c:v>
                </c:pt>
                <c:pt idx="3146">
                  <c:v>0.52002534468017592</c:v>
                </c:pt>
                <c:pt idx="3147">
                  <c:v>0.52395194289809666</c:v>
                </c:pt>
                <c:pt idx="3148">
                  <c:v>0.52758462513812654</c:v>
                </c:pt>
                <c:pt idx="3149">
                  <c:v>0.53079632324812509</c:v>
                </c:pt>
                <c:pt idx="3150">
                  <c:v>0.53351163840377624</c:v>
                </c:pt>
                <c:pt idx="3151">
                  <c:v>0.53581682836593725</c:v>
                </c:pt>
                <c:pt idx="3152">
                  <c:v>0.53805970463044417</c:v>
                </c:pt>
                <c:pt idx="3153">
                  <c:v>0.540649136283611</c:v>
                </c:pt>
                <c:pt idx="3154">
                  <c:v>0.54399385710604509</c:v>
                </c:pt>
                <c:pt idx="3155">
                  <c:v>0.54806464044918346</c:v>
                </c:pt>
                <c:pt idx="3156">
                  <c:v>0.55253624135342561</c:v>
                </c:pt>
                <c:pt idx="3157">
                  <c:v>0.55751380453374877</c:v>
                </c:pt>
                <c:pt idx="3158">
                  <c:v>0.56310907115609465</c:v>
                </c:pt>
                <c:pt idx="3159">
                  <c:v>0.56921378373029363</c:v>
                </c:pt>
                <c:pt idx="3160">
                  <c:v>0.57556311146022676</c:v>
                </c:pt>
                <c:pt idx="3161">
                  <c:v>0.5819825178518927</c:v>
                </c:pt>
                <c:pt idx="3162">
                  <c:v>0.58865386541068276</c:v>
                </c:pt>
                <c:pt idx="3163">
                  <c:v>0.59598814792516952</c:v>
                </c:pt>
                <c:pt idx="3164">
                  <c:v>0.60413652530638917</c:v>
                </c:pt>
                <c:pt idx="3165">
                  <c:v>0.61371096739079212</c:v>
                </c:pt>
                <c:pt idx="3166">
                  <c:v>0.62430311239055558</c:v>
                </c:pt>
                <c:pt idx="3167">
                  <c:v>0.63482878637706974</c:v>
                </c:pt>
                <c:pt idx="3168">
                  <c:v>0.64528631266184744</c:v>
                </c:pt>
                <c:pt idx="3169">
                  <c:v>0.65537231047589972</c:v>
                </c:pt>
                <c:pt idx="3170">
                  <c:v>0.6645256138993576</c:v>
                </c:pt>
                <c:pt idx="3171">
                  <c:v>0.67208014591425347</c:v>
                </c:pt>
                <c:pt idx="3172">
                  <c:v>0.67739824680510696</c:v>
                </c:pt>
                <c:pt idx="3173">
                  <c:v>0.68038593144164272</c:v>
                </c:pt>
                <c:pt idx="3174">
                  <c:v>0.68125922835701269</c:v>
                </c:pt>
                <c:pt idx="3175">
                  <c:v>0.68102456226040875</c:v>
                </c:pt>
                <c:pt idx="3176">
                  <c:v>0.68083128715577512</c:v>
                </c:pt>
                <c:pt idx="3177">
                  <c:v>0.67996461044088696</c:v>
                </c:pt>
                <c:pt idx="3178">
                  <c:v>0.67753145832026285</c:v>
                </c:pt>
                <c:pt idx="3179">
                  <c:v>0.67376785869614819</c:v>
                </c:pt>
                <c:pt idx="3180">
                  <c:v>0.6687444145768181</c:v>
                </c:pt>
                <c:pt idx="3181">
                  <c:v>0.66283590541117521</c:v>
                </c:pt>
                <c:pt idx="3182">
                  <c:v>0.6561869000279229</c:v>
                </c:pt>
                <c:pt idx="3183">
                  <c:v>0.64879072032758633</c:v>
                </c:pt>
                <c:pt idx="3184">
                  <c:v>0.64128807758993656</c:v>
                </c:pt>
                <c:pt idx="3185">
                  <c:v>0.6353770943149375</c:v>
                </c:pt>
                <c:pt idx="3186">
                  <c:v>0.63150100103576001</c:v>
                </c:pt>
                <c:pt idx="3187">
                  <c:v>0.54786153237205593</c:v>
                </c:pt>
                <c:pt idx="3188">
                  <c:v>0.5441775885858452</c:v>
                </c:pt>
                <c:pt idx="3189">
                  <c:v>0.54035005013223947</c:v>
                </c:pt>
                <c:pt idx="3190">
                  <c:v>0.5366174890855413</c:v>
                </c:pt>
                <c:pt idx="3191">
                  <c:v>0.53369797424388188</c:v>
                </c:pt>
                <c:pt idx="3192">
                  <c:v>0.531547617323882</c:v>
                </c:pt>
                <c:pt idx="3193">
                  <c:v>0.5300922697481999</c:v>
                </c:pt>
                <c:pt idx="3194">
                  <c:v>0.53078509011415509</c:v>
                </c:pt>
                <c:pt idx="3195">
                  <c:v>0.53315923798714182</c:v>
                </c:pt>
                <c:pt idx="3196">
                  <c:v>0.53650305378710805</c:v>
                </c:pt>
                <c:pt idx="3197">
                  <c:v>0.54177941769985516</c:v>
                </c:pt>
                <c:pt idx="3198">
                  <c:v>0.54747174606241578</c:v>
                </c:pt>
                <c:pt idx="3199">
                  <c:v>0.55284623709174474</c:v>
                </c:pt>
                <c:pt idx="3200">
                  <c:v>0.5595025988818777</c:v>
                </c:pt>
                <c:pt idx="3201">
                  <c:v>0.56754902937308738</c:v>
                </c:pt>
                <c:pt idx="3202">
                  <c:v>0.5766758022635996</c:v>
                </c:pt>
                <c:pt idx="3203">
                  <c:v>0.58664246693028821</c:v>
                </c:pt>
                <c:pt idx="3204">
                  <c:v>0.59639810011557981</c:v>
                </c:pt>
                <c:pt idx="3205">
                  <c:v>0.60561223385469432</c:v>
                </c:pt>
                <c:pt idx="3206">
                  <c:v>0.61359446732601342</c:v>
                </c:pt>
                <c:pt idx="3207">
                  <c:v>0.62034552546218857</c:v>
                </c:pt>
                <c:pt idx="3208">
                  <c:v>0.62627461778603477</c:v>
                </c:pt>
                <c:pt idx="3209">
                  <c:v>0.63151537955256776</c:v>
                </c:pt>
                <c:pt idx="3210">
                  <c:v>0.63753972537101911</c:v>
                </c:pt>
                <c:pt idx="3211">
                  <c:v>0.64519631822076318</c:v>
                </c:pt>
                <c:pt idx="3212">
                  <c:v>0.65378144327116594</c:v>
                </c:pt>
                <c:pt idx="3213">
                  <c:v>0.6625549993077996</c:v>
                </c:pt>
                <c:pt idx="3214">
                  <c:v>0.67109151547804713</c:v>
                </c:pt>
                <c:pt idx="3215">
                  <c:v>0.67885429936944652</c:v>
                </c:pt>
                <c:pt idx="3216">
                  <c:v>0.68580679238916886</c:v>
                </c:pt>
                <c:pt idx="3217">
                  <c:v>0.69178941219645596</c:v>
                </c:pt>
                <c:pt idx="3218">
                  <c:v>0.69646191492930742</c:v>
                </c:pt>
                <c:pt idx="3219">
                  <c:v>0.70019622980276641</c:v>
                </c:pt>
                <c:pt idx="3220">
                  <c:v>0.70331181778841323</c:v>
                </c:pt>
                <c:pt idx="3221">
                  <c:v>0.70645487579313371</c:v>
                </c:pt>
                <c:pt idx="3222">
                  <c:v>0.71039005820612644</c:v>
                </c:pt>
                <c:pt idx="3223">
                  <c:v>0.7143837678650653</c:v>
                </c:pt>
                <c:pt idx="3224">
                  <c:v>0.71735816714329859</c:v>
                </c:pt>
                <c:pt idx="3225">
                  <c:v>0.7192217345204488</c:v>
                </c:pt>
                <c:pt idx="3226">
                  <c:v>0.71974828657856627</c:v>
                </c:pt>
                <c:pt idx="3227">
                  <c:v>0.71876099025935625</c:v>
                </c:pt>
                <c:pt idx="3228">
                  <c:v>0.71745165547323164</c:v>
                </c:pt>
                <c:pt idx="3229">
                  <c:v>0.71662429828758945</c:v>
                </c:pt>
                <c:pt idx="3230">
                  <c:v>0.71612740360361893</c:v>
                </c:pt>
                <c:pt idx="3231">
                  <c:v>0.71606013503533517</c:v>
                </c:pt>
                <c:pt idx="3232">
                  <c:v>0.71676298634739333</c:v>
                </c:pt>
                <c:pt idx="3233">
                  <c:v>0.71798054820599333</c:v>
                </c:pt>
                <c:pt idx="3234">
                  <c:v>0.71949758568956845</c:v>
                </c:pt>
                <c:pt idx="3235">
                  <c:v>0.72158634501745633</c:v>
                </c:pt>
                <c:pt idx="3236">
                  <c:v>0.72373290213787056</c:v>
                </c:pt>
                <c:pt idx="3237">
                  <c:v>0.72553903729253322</c:v>
                </c:pt>
                <c:pt idx="3238">
                  <c:v>0.7280213988737313</c:v>
                </c:pt>
                <c:pt idx="3239">
                  <c:v>0.73063546827655168</c:v>
                </c:pt>
                <c:pt idx="3240">
                  <c:v>0.73206407156628228</c:v>
                </c:pt>
                <c:pt idx="3241">
                  <c:v>0.73252185347168075</c:v>
                </c:pt>
                <c:pt idx="3242">
                  <c:v>0.73271094016772553</c:v>
                </c:pt>
                <c:pt idx="3243">
                  <c:v>0.73266446545763864</c:v>
                </c:pt>
                <c:pt idx="3244">
                  <c:v>0.73076791179919476</c:v>
                </c:pt>
                <c:pt idx="3245">
                  <c:v>0.72787077978748749</c:v>
                </c:pt>
                <c:pt idx="3246">
                  <c:v>0.72480794108088087</c:v>
                </c:pt>
                <c:pt idx="3247">
                  <c:v>0.72004516065150381</c:v>
                </c:pt>
                <c:pt idx="3248">
                  <c:v>0.71456879558050201</c:v>
                </c:pt>
                <c:pt idx="3249">
                  <c:v>0.4776754512498454</c:v>
                </c:pt>
                <c:pt idx="3250">
                  <c:v>0.47744656356576437</c:v>
                </c:pt>
                <c:pt idx="3251">
                  <c:v>0.47781316451632211</c:v>
                </c:pt>
                <c:pt idx="3252">
                  <c:v>0.48085106705467739</c:v>
                </c:pt>
                <c:pt idx="3253">
                  <c:v>0.48466944312733612</c:v>
                </c:pt>
                <c:pt idx="3254">
                  <c:v>0.47998896897327809</c:v>
                </c:pt>
                <c:pt idx="3255">
                  <c:v>0.47791922632436384</c:v>
                </c:pt>
                <c:pt idx="3256">
                  <c:v>0.48345199337272377</c:v>
                </c:pt>
                <c:pt idx="3257">
                  <c:v>0.48677570636508283</c:v>
                </c:pt>
                <c:pt idx="3258">
                  <c:v>0.49361757673904932</c:v>
                </c:pt>
                <c:pt idx="3259">
                  <c:v>0.50175524880566691</c:v>
                </c:pt>
                <c:pt idx="3260">
                  <c:v>0.5072909460650501</c:v>
                </c:pt>
                <c:pt idx="3261">
                  <c:v>0.51359300175662159</c:v>
                </c:pt>
                <c:pt idx="3262">
                  <c:v>0.51802078356380177</c:v>
                </c:pt>
                <c:pt idx="3263">
                  <c:v>0.52080043694160216</c:v>
                </c:pt>
                <c:pt idx="3264">
                  <c:v>0.52481566898011389</c:v>
                </c:pt>
                <c:pt idx="3265">
                  <c:v>0.5288446242657846</c:v>
                </c:pt>
                <c:pt idx="3266">
                  <c:v>0.53290894238375996</c:v>
                </c:pt>
                <c:pt idx="3267">
                  <c:v>0.53775134836072569</c:v>
                </c:pt>
                <c:pt idx="3268">
                  <c:v>0.54171398858169206</c:v>
                </c:pt>
                <c:pt idx="3269">
                  <c:v>0.54727685169915519</c:v>
                </c:pt>
                <c:pt idx="3270">
                  <c:v>0.54514446790609816</c:v>
                </c:pt>
                <c:pt idx="3271">
                  <c:v>0.5425725923480007</c:v>
                </c:pt>
                <c:pt idx="3272">
                  <c:v>0.53932745321957287</c:v>
                </c:pt>
                <c:pt idx="3273">
                  <c:v>0.53553252738240209</c:v>
                </c:pt>
                <c:pt idx="3274">
                  <c:v>0.53225096362558599</c:v>
                </c:pt>
                <c:pt idx="3275">
                  <c:v>0.52957550551637067</c:v>
                </c:pt>
                <c:pt idx="3276">
                  <c:v>0.52705039229250539</c:v>
                </c:pt>
                <c:pt idx="3277">
                  <c:v>0.52476419804270447</c:v>
                </c:pt>
                <c:pt idx="3278">
                  <c:v>0.5224403428805251</c:v>
                </c:pt>
                <c:pt idx="3279">
                  <c:v>0.52065751875461008</c:v>
                </c:pt>
                <c:pt idx="3280">
                  <c:v>0.51861579651306755</c:v>
                </c:pt>
                <c:pt idx="3281">
                  <c:v>0.51615775027697586</c:v>
                </c:pt>
                <c:pt idx="3282">
                  <c:v>0.51456687962853453</c:v>
                </c:pt>
                <c:pt idx="3283">
                  <c:v>0.51360433631678593</c:v>
                </c:pt>
                <c:pt idx="3284">
                  <c:v>0.51384970520450579</c:v>
                </c:pt>
                <c:pt idx="3285">
                  <c:v>0.51481414077344601</c:v>
                </c:pt>
                <c:pt idx="3286">
                  <c:v>0.5153842627038806</c:v>
                </c:pt>
                <c:pt idx="3287">
                  <c:v>0.51556216882031769</c:v>
                </c:pt>
                <c:pt idx="3288">
                  <c:v>0.51533882455324165</c:v>
                </c:pt>
                <c:pt idx="3289">
                  <c:v>0.51482051400251472</c:v>
                </c:pt>
                <c:pt idx="3290">
                  <c:v>0.5144079608021076</c:v>
                </c:pt>
                <c:pt idx="3291">
                  <c:v>0.51451520098122594</c:v>
                </c:pt>
                <c:pt idx="3292">
                  <c:v>0.5153573250502349</c:v>
                </c:pt>
                <c:pt idx="3293">
                  <c:v>0.51684931653744437</c:v>
                </c:pt>
                <c:pt idx="3294">
                  <c:v>0.51883924003913373</c:v>
                </c:pt>
                <c:pt idx="3295">
                  <c:v>0.52139037501175567</c:v>
                </c:pt>
                <c:pt idx="3296">
                  <c:v>0.52466046558782775</c:v>
                </c:pt>
                <c:pt idx="3297">
                  <c:v>0.52839709197787321</c:v>
                </c:pt>
                <c:pt idx="3298">
                  <c:v>0.53220080046104978</c:v>
                </c:pt>
                <c:pt idx="3299">
                  <c:v>0.53614982189390226</c:v>
                </c:pt>
                <c:pt idx="3300">
                  <c:v>0.54074748948408147</c:v>
                </c:pt>
                <c:pt idx="3301">
                  <c:v>0.54580520755415762</c:v>
                </c:pt>
                <c:pt idx="3302">
                  <c:v>0.55097990096999561</c:v>
                </c:pt>
                <c:pt idx="3303">
                  <c:v>0.55641660572764517</c:v>
                </c:pt>
                <c:pt idx="3304">
                  <c:v>0.5620793912721983</c:v>
                </c:pt>
                <c:pt idx="3305">
                  <c:v>0.5679721128516636</c:v>
                </c:pt>
                <c:pt idx="3306">
                  <c:v>0.57385822233032757</c:v>
                </c:pt>
                <c:pt idx="3307">
                  <c:v>0.57937045932057618</c:v>
                </c:pt>
                <c:pt idx="3308">
                  <c:v>0.58447779865167104</c:v>
                </c:pt>
                <c:pt idx="3309">
                  <c:v>0.58930364491658327</c:v>
                </c:pt>
                <c:pt idx="3310">
                  <c:v>0.59344931093288911</c:v>
                </c:pt>
                <c:pt idx="3311">
                  <c:v>0.59692846179776604</c:v>
                </c:pt>
                <c:pt idx="3312">
                  <c:v>0.60014247430987999</c:v>
                </c:pt>
                <c:pt idx="3313">
                  <c:v>0.60339896919602687</c:v>
                </c:pt>
                <c:pt idx="3314">
                  <c:v>0.60674245504515412</c:v>
                </c:pt>
                <c:pt idx="3315">
                  <c:v>0.60950799281247703</c:v>
                </c:pt>
                <c:pt idx="3316">
                  <c:v>0.61203752285672219</c:v>
                </c:pt>
                <c:pt idx="3317">
                  <c:v>0.61442917193199964</c:v>
                </c:pt>
                <c:pt idx="3318">
                  <c:v>0.61742727893817617</c:v>
                </c:pt>
                <c:pt idx="3319">
                  <c:v>0.62171154430686193</c:v>
                </c:pt>
                <c:pt idx="3320">
                  <c:v>0.62656331795874964</c:v>
                </c:pt>
                <c:pt idx="3321">
                  <c:v>0.63205394819488869</c:v>
                </c:pt>
                <c:pt idx="3322">
                  <c:v>0.63803571053702768</c:v>
                </c:pt>
                <c:pt idx="3323">
                  <c:v>0.64409599988038047</c:v>
                </c:pt>
                <c:pt idx="3324">
                  <c:v>0.64991419771245684</c:v>
                </c:pt>
                <c:pt idx="3325">
                  <c:v>0.65553762784045078</c:v>
                </c:pt>
                <c:pt idx="3326">
                  <c:v>0.66097453629659053</c:v>
                </c:pt>
                <c:pt idx="3327">
                  <c:v>0.66582622592740548</c:v>
                </c:pt>
                <c:pt idx="3328">
                  <c:v>0.66999306267394165</c:v>
                </c:pt>
                <c:pt idx="3329">
                  <c:v>0.6738485874263388</c:v>
                </c:pt>
                <c:pt idx="3330">
                  <c:v>0.67719904239023343</c:v>
                </c:pt>
                <c:pt idx="3331">
                  <c:v>0.55478468179382678</c:v>
                </c:pt>
                <c:pt idx="3332">
                  <c:v>0.55366028914639542</c:v>
                </c:pt>
                <c:pt idx="3333">
                  <c:v>0.55261182132107345</c:v>
                </c:pt>
                <c:pt idx="3334">
                  <c:v>0.55173309826262573</c:v>
                </c:pt>
                <c:pt idx="3335">
                  <c:v>0.55107674965171805</c:v>
                </c:pt>
                <c:pt idx="3336">
                  <c:v>0.55060801439751683</c:v>
                </c:pt>
                <c:pt idx="3337">
                  <c:v>0.5503149851597865</c:v>
                </c:pt>
                <c:pt idx="3338">
                  <c:v>0.55020952247551669</c:v>
                </c:pt>
                <c:pt idx="3339">
                  <c:v>0.55029907352889762</c:v>
                </c:pt>
                <c:pt idx="3340">
                  <c:v>0.55059085755656378</c:v>
                </c:pt>
                <c:pt idx="3341">
                  <c:v>0.5508333900387149</c:v>
                </c:pt>
                <c:pt idx="3342">
                  <c:v>0.55117489563333399</c:v>
                </c:pt>
                <c:pt idx="3343">
                  <c:v>0.55207676977858544</c:v>
                </c:pt>
                <c:pt idx="3344">
                  <c:v>0.55358671986299024</c:v>
                </c:pt>
                <c:pt idx="3345">
                  <c:v>0.55557740434466918</c:v>
                </c:pt>
                <c:pt idx="3346">
                  <c:v>0.55814010797367397</c:v>
                </c:pt>
                <c:pt idx="3347">
                  <c:v>0.56128719576404562</c:v>
                </c:pt>
                <c:pt idx="3348">
                  <c:v>0.56510290473882963</c:v>
                </c:pt>
                <c:pt idx="3349">
                  <c:v>0.56966036516690099</c:v>
                </c:pt>
                <c:pt idx="3350">
                  <c:v>0.57437345662796169</c:v>
                </c:pt>
                <c:pt idx="3351">
                  <c:v>0.57945749965514692</c:v>
                </c:pt>
                <c:pt idx="3352">
                  <c:v>0.58573455740226843</c:v>
                </c:pt>
                <c:pt idx="3353">
                  <c:v>0.59314140422067418</c:v>
                </c:pt>
                <c:pt idx="3354">
                  <c:v>0.6016006252491618</c:v>
                </c:pt>
                <c:pt idx="3355">
                  <c:v>0.61109153819052897</c:v>
                </c:pt>
                <c:pt idx="3356">
                  <c:v>0.620080262556854</c:v>
                </c:pt>
                <c:pt idx="3357">
                  <c:v>0.6273331456889949</c:v>
                </c:pt>
                <c:pt idx="3358">
                  <c:v>0.63392743835032594</c:v>
                </c:pt>
                <c:pt idx="3359">
                  <c:v>0.64046078432793974</c:v>
                </c:pt>
                <c:pt idx="3360">
                  <c:v>0.64658957756269897</c:v>
                </c:pt>
                <c:pt idx="3361">
                  <c:v>0.65219310958708976</c:v>
                </c:pt>
                <c:pt idx="3362">
                  <c:v>0.65723602173186191</c:v>
                </c:pt>
                <c:pt idx="3363">
                  <c:v>0.66159811022879567</c:v>
                </c:pt>
                <c:pt idx="3364">
                  <c:v>0.66535553791835089</c:v>
                </c:pt>
                <c:pt idx="3365">
                  <c:v>0.66898868347825846</c:v>
                </c:pt>
                <c:pt idx="3366">
                  <c:v>0.67297658736885702</c:v>
                </c:pt>
                <c:pt idx="3367">
                  <c:v>0.6772700385389222</c:v>
                </c:pt>
                <c:pt idx="3368">
                  <c:v>0.68296166687496673</c:v>
                </c:pt>
                <c:pt idx="3369">
                  <c:v>0.69014619539651489</c:v>
                </c:pt>
                <c:pt idx="3370">
                  <c:v>0.69746722626224977</c:v>
                </c:pt>
                <c:pt idx="3371">
                  <c:v>0.70441653527610149</c:v>
                </c:pt>
                <c:pt idx="3372">
                  <c:v>0.71061040931257335</c:v>
                </c:pt>
                <c:pt idx="3373">
                  <c:v>0.56187894817184836</c:v>
                </c:pt>
                <c:pt idx="3374">
                  <c:v>0.55874243738180662</c:v>
                </c:pt>
                <c:pt idx="3375">
                  <c:v>0.55556321516349894</c:v>
                </c:pt>
                <c:pt idx="3376">
                  <c:v>0.55244731428649774</c:v>
                </c:pt>
                <c:pt idx="3377">
                  <c:v>0.55052515726676421</c:v>
                </c:pt>
                <c:pt idx="3378">
                  <c:v>0.55006509551317673</c:v>
                </c:pt>
                <c:pt idx="3379">
                  <c:v>0.55016165135708806</c:v>
                </c:pt>
                <c:pt idx="3380">
                  <c:v>0.55066605821353587</c:v>
                </c:pt>
                <c:pt idx="3381">
                  <c:v>0.55139516649293208</c:v>
                </c:pt>
                <c:pt idx="3382">
                  <c:v>0.55225797886567041</c:v>
                </c:pt>
                <c:pt idx="3383">
                  <c:v>0.5533251342553146</c:v>
                </c:pt>
                <c:pt idx="3384">
                  <c:v>0.55436834068557217</c:v>
                </c:pt>
                <c:pt idx="3385">
                  <c:v>0.55536033215474834</c:v>
                </c:pt>
                <c:pt idx="3386">
                  <c:v>0.55634353658696101</c:v>
                </c:pt>
                <c:pt idx="3387">
                  <c:v>0.55722493780019311</c:v>
                </c:pt>
                <c:pt idx="3388">
                  <c:v>0.55818093972064309</c:v>
                </c:pt>
                <c:pt idx="3389">
                  <c:v>0.559219135666015</c:v>
                </c:pt>
                <c:pt idx="3390">
                  <c:v>0.56047627384533949</c:v>
                </c:pt>
                <c:pt idx="3391">
                  <c:v>0.56203680901657083</c:v>
                </c:pt>
                <c:pt idx="3392">
                  <c:v>0.56359117772761003</c:v>
                </c:pt>
                <c:pt idx="3393">
                  <c:v>0.56498771326959352</c:v>
                </c:pt>
                <c:pt idx="3394">
                  <c:v>0.56620573102588578</c:v>
                </c:pt>
                <c:pt idx="3395">
                  <c:v>0.56740982731126155</c:v>
                </c:pt>
                <c:pt idx="3396">
                  <c:v>0.56871953978425394</c:v>
                </c:pt>
                <c:pt idx="3397">
                  <c:v>0.56999988541020441</c:v>
                </c:pt>
                <c:pt idx="3398">
                  <c:v>0.57125977326801047</c:v>
                </c:pt>
                <c:pt idx="3399">
                  <c:v>0.57254732924144058</c:v>
                </c:pt>
                <c:pt idx="3400">
                  <c:v>0.57396783321769429</c:v>
                </c:pt>
                <c:pt idx="3401">
                  <c:v>0.57564994438527139</c:v>
                </c:pt>
                <c:pt idx="3402">
                  <c:v>0.57753048821141184</c:v>
                </c:pt>
                <c:pt idx="3403">
                  <c:v>0.57952767111562076</c:v>
                </c:pt>
                <c:pt idx="3404">
                  <c:v>0.58153871219432296</c:v>
                </c:pt>
                <c:pt idx="3405">
                  <c:v>0.58349599283413178</c:v>
                </c:pt>
                <c:pt idx="3406">
                  <c:v>0.58545786090989727</c:v>
                </c:pt>
                <c:pt idx="3407">
                  <c:v>0.58758967660285888</c:v>
                </c:pt>
                <c:pt idx="3408">
                  <c:v>0.58996448631006315</c:v>
                </c:pt>
                <c:pt idx="3409">
                  <c:v>0.5925964928746339</c:v>
                </c:pt>
                <c:pt idx="3410">
                  <c:v>0.59541026379197981</c:v>
                </c:pt>
                <c:pt idx="3411">
                  <c:v>0.59833527242881146</c:v>
                </c:pt>
                <c:pt idx="3412">
                  <c:v>0.60142715696650362</c:v>
                </c:pt>
                <c:pt idx="3413">
                  <c:v>0.60456507028027162</c:v>
                </c:pt>
                <c:pt idx="3414">
                  <c:v>0.60770604151595797</c:v>
                </c:pt>
                <c:pt idx="3415">
                  <c:v>0.61085941164487034</c:v>
                </c:pt>
                <c:pt idx="3416">
                  <c:v>0.61406045754131944</c:v>
                </c:pt>
                <c:pt idx="3417">
                  <c:v>0.61742755428292717</c:v>
                </c:pt>
                <c:pt idx="3418">
                  <c:v>0.62089690171335865</c:v>
                </c:pt>
                <c:pt idx="3419">
                  <c:v>0.62452783872714812</c:v>
                </c:pt>
                <c:pt idx="3420">
                  <c:v>0.62831824135543046</c:v>
                </c:pt>
                <c:pt idx="3421">
                  <c:v>0.63208883179925801</c:v>
                </c:pt>
                <c:pt idx="3422">
                  <c:v>0.63580426930242473</c:v>
                </c:pt>
                <c:pt idx="3423">
                  <c:v>0.63955320029454454</c:v>
                </c:pt>
                <c:pt idx="3424">
                  <c:v>0.64330776810200863</c:v>
                </c:pt>
                <c:pt idx="3425">
                  <c:v>0.64700841257438924</c:v>
                </c:pt>
                <c:pt idx="3426">
                  <c:v>0.65063868193526575</c:v>
                </c:pt>
                <c:pt idx="3427">
                  <c:v>0.65404606905704876</c:v>
                </c:pt>
                <c:pt idx="3428">
                  <c:v>0.65725434353531165</c:v>
                </c:pt>
                <c:pt idx="3429">
                  <c:v>0.66045951832611216</c:v>
                </c:pt>
                <c:pt idx="3430">
                  <c:v>0.66363681859612678</c:v>
                </c:pt>
                <c:pt idx="3431">
                  <c:v>0.66658255255280485</c:v>
                </c:pt>
                <c:pt idx="3432">
                  <c:v>0.66933943107887039</c:v>
                </c:pt>
                <c:pt idx="3433">
                  <c:v>0.67215346400139064</c:v>
                </c:pt>
                <c:pt idx="3434">
                  <c:v>0.67509944390856291</c:v>
                </c:pt>
                <c:pt idx="3435">
                  <c:v>0.52686146840404591</c:v>
                </c:pt>
                <c:pt idx="3436">
                  <c:v>0.52273204849346599</c:v>
                </c:pt>
                <c:pt idx="3437">
                  <c:v>0.5197009517784742</c:v>
                </c:pt>
                <c:pt idx="3438">
                  <c:v>0.51747890524024731</c:v>
                </c:pt>
                <c:pt idx="3439">
                  <c:v>0.51738634336569822</c:v>
                </c:pt>
                <c:pt idx="3440">
                  <c:v>0.51903749969696411</c:v>
                </c:pt>
                <c:pt idx="3441">
                  <c:v>0.52042515955541047</c:v>
                </c:pt>
                <c:pt idx="3442">
                  <c:v>0.5213684403886889</c:v>
                </c:pt>
                <c:pt idx="3443">
                  <c:v>0.52214013301394968</c:v>
                </c:pt>
                <c:pt idx="3444">
                  <c:v>0.52300982081423264</c:v>
                </c:pt>
                <c:pt idx="3445">
                  <c:v>0.52424211428554368</c:v>
                </c:pt>
                <c:pt idx="3446">
                  <c:v>0.5258017162685289</c:v>
                </c:pt>
                <c:pt idx="3447">
                  <c:v>0.52784289854791377</c:v>
                </c:pt>
                <c:pt idx="3448">
                  <c:v>0.53042826814548261</c:v>
                </c:pt>
                <c:pt idx="3449">
                  <c:v>0.53310121724251425</c:v>
                </c:pt>
                <c:pt idx="3450">
                  <c:v>0.5354682447871687</c:v>
                </c:pt>
                <c:pt idx="3451">
                  <c:v>0.53656473137314165</c:v>
                </c:pt>
                <c:pt idx="3452">
                  <c:v>0.5367271193653298</c:v>
                </c:pt>
                <c:pt idx="3453">
                  <c:v>0.53659023459714217</c:v>
                </c:pt>
                <c:pt idx="3454">
                  <c:v>0.53563205313219497</c:v>
                </c:pt>
                <c:pt idx="3455">
                  <c:v>0.53406202273587444</c:v>
                </c:pt>
                <c:pt idx="3456">
                  <c:v>0.53758332833760547</c:v>
                </c:pt>
                <c:pt idx="3457">
                  <c:v>0.54006172466231195</c:v>
                </c:pt>
                <c:pt idx="3458">
                  <c:v>0.53701582599094833</c:v>
                </c:pt>
                <c:pt idx="3459">
                  <c:v>0.53425226754322597</c:v>
                </c:pt>
                <c:pt idx="3460">
                  <c:v>0.53171609951267373</c:v>
                </c:pt>
                <c:pt idx="3461">
                  <c:v>0.52950117572468136</c:v>
                </c:pt>
                <c:pt idx="3462">
                  <c:v>0.52772711560613739</c:v>
                </c:pt>
                <c:pt idx="3463">
                  <c:v>0.52646678750350318</c:v>
                </c:pt>
                <c:pt idx="3464">
                  <c:v>0.52624357215589612</c:v>
                </c:pt>
                <c:pt idx="3465">
                  <c:v>0.53137638707817358</c:v>
                </c:pt>
                <c:pt idx="3466">
                  <c:v>0.53778493077955014</c:v>
                </c:pt>
                <c:pt idx="3467">
                  <c:v>0.54094224289099424</c:v>
                </c:pt>
                <c:pt idx="3468">
                  <c:v>0.54107630888105063</c:v>
                </c:pt>
                <c:pt idx="3469">
                  <c:v>0.54392948018311382</c:v>
                </c:pt>
                <c:pt idx="3470">
                  <c:v>0.55337010763534111</c:v>
                </c:pt>
                <c:pt idx="3471">
                  <c:v>0.56502546572715384</c:v>
                </c:pt>
                <c:pt idx="3472">
                  <c:v>0.57916160525680538</c:v>
                </c:pt>
                <c:pt idx="3473">
                  <c:v>0.59515607127675263</c:v>
                </c:pt>
                <c:pt idx="3474">
                  <c:v>0.61156400549985901</c:v>
                </c:pt>
                <c:pt idx="3475">
                  <c:v>0.62800690814350113</c:v>
                </c:pt>
                <c:pt idx="3476">
                  <c:v>0.64403993943683535</c:v>
                </c:pt>
                <c:pt idx="3477">
                  <c:v>0.65757193834374295</c:v>
                </c:pt>
                <c:pt idx="3478">
                  <c:v>0.67030103392850005</c:v>
                </c:pt>
                <c:pt idx="3479">
                  <c:v>0.68349367202209965</c:v>
                </c:pt>
                <c:pt idx="3480">
                  <c:v>0.69549906986552146</c:v>
                </c:pt>
                <c:pt idx="3481">
                  <c:v>0.70628171980405197</c:v>
                </c:pt>
                <c:pt idx="3482">
                  <c:v>0.71522535126578746</c:v>
                </c:pt>
                <c:pt idx="3483">
                  <c:v>0.72180424957074374</c:v>
                </c:pt>
                <c:pt idx="3484">
                  <c:v>0.72573208116560961</c:v>
                </c:pt>
                <c:pt idx="3485">
                  <c:v>0.72717625362269178</c:v>
                </c:pt>
                <c:pt idx="3486">
                  <c:v>0.72641354893039223</c:v>
                </c:pt>
                <c:pt idx="3487">
                  <c:v>0.72379946803631368</c:v>
                </c:pt>
                <c:pt idx="3488">
                  <c:v>0.72011482058558596</c:v>
                </c:pt>
                <c:pt idx="3489">
                  <c:v>0.71431132030355748</c:v>
                </c:pt>
                <c:pt idx="3490">
                  <c:v>0.70743544321445162</c:v>
                </c:pt>
                <c:pt idx="3491">
                  <c:v>0.70209218625010295</c:v>
                </c:pt>
                <c:pt idx="3492">
                  <c:v>0.69772047363332057</c:v>
                </c:pt>
                <c:pt idx="3493">
                  <c:v>0.69375177373072117</c:v>
                </c:pt>
                <c:pt idx="3494">
                  <c:v>0.69088695001196909</c:v>
                </c:pt>
                <c:pt idx="3495">
                  <c:v>0.68899868676541176</c:v>
                </c:pt>
                <c:pt idx="3496">
                  <c:v>0.68813819910863938</c:v>
                </c:pt>
                <c:pt idx="3497">
                  <c:v>0.5098912504647416</c:v>
                </c:pt>
                <c:pt idx="3498">
                  <c:v>0.51747545401311013</c:v>
                </c:pt>
                <c:pt idx="3499">
                  <c:v>0.5264570324115373</c:v>
                </c:pt>
                <c:pt idx="3500">
                  <c:v>0.53677738170024403</c:v>
                </c:pt>
                <c:pt idx="3501">
                  <c:v>0.54861188518253512</c:v>
                </c:pt>
                <c:pt idx="3502">
                  <c:v>0.56161893620146797</c:v>
                </c:pt>
                <c:pt idx="3503">
                  <c:v>0.575073044843182</c:v>
                </c:pt>
                <c:pt idx="3504">
                  <c:v>0.58834658815841478</c:v>
                </c:pt>
                <c:pt idx="3505">
                  <c:v>0.60139187250084525</c:v>
                </c:pt>
                <c:pt idx="3506">
                  <c:v>0.61442834234422095</c:v>
                </c:pt>
                <c:pt idx="3507">
                  <c:v>0.62738829645167404</c:v>
                </c:pt>
                <c:pt idx="3508">
                  <c:v>0.64207436056876499</c:v>
                </c:pt>
                <c:pt idx="3509">
                  <c:v>0.65854161155982627</c:v>
                </c:pt>
                <c:pt idx="3510">
                  <c:v>0.67406339886548172</c:v>
                </c:pt>
                <c:pt idx="3511">
                  <c:v>0.68740276818790014</c:v>
                </c:pt>
                <c:pt idx="3512">
                  <c:v>0.69845633472493263</c:v>
                </c:pt>
                <c:pt idx="3513">
                  <c:v>0.70736872747472557</c:v>
                </c:pt>
                <c:pt idx="3514">
                  <c:v>0.71425106343998479</c:v>
                </c:pt>
                <c:pt idx="3515">
                  <c:v>0.71947929767822572</c:v>
                </c:pt>
                <c:pt idx="3516">
                  <c:v>0.72428840182560739</c:v>
                </c:pt>
                <c:pt idx="3517">
                  <c:v>0.72876060075944371</c:v>
                </c:pt>
                <c:pt idx="3518">
                  <c:v>0.73229206223411003</c:v>
                </c:pt>
                <c:pt idx="3519">
                  <c:v>0.73513044987532861</c:v>
                </c:pt>
                <c:pt idx="3520">
                  <c:v>0.73735702122272639</c:v>
                </c:pt>
                <c:pt idx="3521">
                  <c:v>0.73855419537450351</c:v>
                </c:pt>
                <c:pt idx="3522">
                  <c:v>0.73826583572753179</c:v>
                </c:pt>
                <c:pt idx="3523">
                  <c:v>0.73737936456949993</c:v>
                </c:pt>
                <c:pt idx="3524">
                  <c:v>0.56134211439661208</c:v>
                </c:pt>
                <c:pt idx="3525">
                  <c:v>0.56105631528129274</c:v>
                </c:pt>
                <c:pt idx="3526">
                  <c:v>0.56106159512097353</c:v>
                </c:pt>
                <c:pt idx="3527">
                  <c:v>0.56157668795350923</c:v>
                </c:pt>
                <c:pt idx="3528">
                  <c:v>0.56195007842990063</c:v>
                </c:pt>
                <c:pt idx="3529">
                  <c:v>0.56204297686142424</c:v>
                </c:pt>
                <c:pt idx="3530">
                  <c:v>0.56219068213201895</c:v>
                </c:pt>
                <c:pt idx="3531">
                  <c:v>0.56227820399323825</c:v>
                </c:pt>
                <c:pt idx="3532">
                  <c:v>0.56223487230304781</c:v>
                </c:pt>
                <c:pt idx="3533">
                  <c:v>0.5620331357239291</c:v>
                </c:pt>
                <c:pt idx="3534">
                  <c:v>0.56172949420799534</c:v>
                </c:pt>
                <c:pt idx="3535">
                  <c:v>0.56117301237402084</c:v>
                </c:pt>
                <c:pt idx="3536">
                  <c:v>0.56048984155607851</c:v>
                </c:pt>
                <c:pt idx="3537">
                  <c:v>0.55992540621175979</c:v>
                </c:pt>
                <c:pt idx="3538">
                  <c:v>0.55923283949180347</c:v>
                </c:pt>
                <c:pt idx="3539">
                  <c:v>0.55839263264529537</c:v>
                </c:pt>
                <c:pt idx="3540">
                  <c:v>0.55750538025505081</c:v>
                </c:pt>
                <c:pt idx="3541">
                  <c:v>0.55682436876435959</c:v>
                </c:pt>
                <c:pt idx="3542">
                  <c:v>0.55638880847779915</c:v>
                </c:pt>
                <c:pt idx="3543">
                  <c:v>0.55595332197815106</c:v>
                </c:pt>
                <c:pt idx="3544">
                  <c:v>0.55566291006370216</c:v>
                </c:pt>
                <c:pt idx="3545">
                  <c:v>0.55537274513742108</c:v>
                </c:pt>
                <c:pt idx="3546">
                  <c:v>0.55498016042454934</c:v>
                </c:pt>
                <c:pt idx="3547">
                  <c:v>0.55468111794486996</c:v>
                </c:pt>
                <c:pt idx="3548">
                  <c:v>0.55420471005932348</c:v>
                </c:pt>
                <c:pt idx="3549">
                  <c:v>0.55343008940330674</c:v>
                </c:pt>
                <c:pt idx="3550">
                  <c:v>0.55249553351560898</c:v>
                </c:pt>
                <c:pt idx="3551">
                  <c:v>0.55118345839651228</c:v>
                </c:pt>
                <c:pt idx="3552">
                  <c:v>0.54965980253456792</c:v>
                </c:pt>
                <c:pt idx="3553">
                  <c:v>0.54859082050179298</c:v>
                </c:pt>
                <c:pt idx="3554">
                  <c:v>0.54832982693677212</c:v>
                </c:pt>
                <c:pt idx="3555">
                  <c:v>0.54873044278938343</c:v>
                </c:pt>
                <c:pt idx="3556">
                  <c:v>0.54994818649846355</c:v>
                </c:pt>
                <c:pt idx="3557">
                  <c:v>0.55072381107593094</c:v>
                </c:pt>
                <c:pt idx="3558">
                  <c:v>0.55079622153058772</c:v>
                </c:pt>
                <c:pt idx="3559">
                  <c:v>0.55077183522385131</c:v>
                </c:pt>
                <c:pt idx="3560">
                  <c:v>0.55071730478565883</c:v>
                </c:pt>
                <c:pt idx="3561">
                  <c:v>0.5513027154336233</c:v>
                </c:pt>
                <c:pt idx="3562">
                  <c:v>0.55243938741429044</c:v>
                </c:pt>
                <c:pt idx="3563">
                  <c:v>0.55401650662338819</c:v>
                </c:pt>
                <c:pt idx="3564">
                  <c:v>0.55584742043104662</c:v>
                </c:pt>
                <c:pt idx="3565">
                  <c:v>0.55802973637096687</c:v>
                </c:pt>
                <c:pt idx="3566">
                  <c:v>0.56061989616526464</c:v>
                </c:pt>
                <c:pt idx="3567">
                  <c:v>0.56340524211666365</c:v>
                </c:pt>
                <c:pt idx="3568">
                  <c:v>0.56637228207313761</c:v>
                </c:pt>
                <c:pt idx="3569">
                  <c:v>0.56953512844344178</c:v>
                </c:pt>
                <c:pt idx="3570">
                  <c:v>0.57292362512859196</c:v>
                </c:pt>
                <c:pt idx="3571">
                  <c:v>0.57665085515254266</c:v>
                </c:pt>
                <c:pt idx="3572">
                  <c:v>0.58100152282919471</c:v>
                </c:pt>
                <c:pt idx="3573">
                  <c:v>0.5859041909330398</c:v>
                </c:pt>
                <c:pt idx="3574">
                  <c:v>0.59113753619475518</c:v>
                </c:pt>
                <c:pt idx="3575">
                  <c:v>0.59604027653229918</c:v>
                </c:pt>
                <c:pt idx="3576">
                  <c:v>0.59998328253208655</c:v>
                </c:pt>
                <c:pt idx="3577">
                  <c:v>0.60332347815892851</c:v>
                </c:pt>
                <c:pt idx="3578">
                  <c:v>0.60684874277304157</c:v>
                </c:pt>
                <c:pt idx="3579">
                  <c:v>0.6111445517004136</c:v>
                </c:pt>
                <c:pt idx="3580">
                  <c:v>0.61635461247055312</c:v>
                </c:pt>
                <c:pt idx="3581">
                  <c:v>0.62189315844520032</c:v>
                </c:pt>
                <c:pt idx="3582">
                  <c:v>0.62719030872448578</c:v>
                </c:pt>
                <c:pt idx="3583">
                  <c:v>0.63218719656090816</c:v>
                </c:pt>
                <c:pt idx="3584">
                  <c:v>0.63844319466046573</c:v>
                </c:pt>
                <c:pt idx="3585">
                  <c:v>0.6455944657480237</c:v>
                </c:pt>
                <c:pt idx="3586">
                  <c:v>0.55642893430519302</c:v>
                </c:pt>
                <c:pt idx="3587">
                  <c:v>0.55530553326470589</c:v>
                </c:pt>
                <c:pt idx="3588">
                  <c:v>0.55328601329837046</c:v>
                </c:pt>
                <c:pt idx="3589">
                  <c:v>0.55066446512131739</c:v>
                </c:pt>
                <c:pt idx="3590">
                  <c:v>0.54736767550284748</c:v>
                </c:pt>
                <c:pt idx="3591">
                  <c:v>0.54358745946343834</c:v>
                </c:pt>
                <c:pt idx="3592">
                  <c:v>0.53985519032084828</c:v>
                </c:pt>
                <c:pt idx="3593">
                  <c:v>0.53664287177511372</c:v>
                </c:pt>
                <c:pt idx="3594">
                  <c:v>0.53398960299925458</c:v>
                </c:pt>
                <c:pt idx="3595">
                  <c:v>0.53192647373584589</c:v>
                </c:pt>
                <c:pt idx="3596">
                  <c:v>0.53035807940217172</c:v>
                </c:pt>
                <c:pt idx="3597">
                  <c:v>0.52908421843305475</c:v>
                </c:pt>
                <c:pt idx="3598">
                  <c:v>0.52809144066118963</c:v>
                </c:pt>
                <c:pt idx="3599">
                  <c:v>0.52747842560042302</c:v>
                </c:pt>
                <c:pt idx="3600">
                  <c:v>0.52729443963234068</c:v>
                </c:pt>
                <c:pt idx="3601">
                  <c:v>0.52760090406742344</c:v>
                </c:pt>
                <c:pt idx="3602">
                  <c:v>0.5283414828536428</c:v>
                </c:pt>
                <c:pt idx="3603">
                  <c:v>0.52928533664186372</c:v>
                </c:pt>
                <c:pt idx="3604">
                  <c:v>0.53025739453915022</c:v>
                </c:pt>
                <c:pt idx="3605">
                  <c:v>0.5318680046121208</c:v>
                </c:pt>
                <c:pt idx="3606">
                  <c:v>0.53515078012013206</c:v>
                </c:pt>
                <c:pt idx="3607">
                  <c:v>0.5387820833750937</c:v>
                </c:pt>
                <c:pt idx="3608">
                  <c:v>0.54055076935541813</c:v>
                </c:pt>
                <c:pt idx="3609">
                  <c:v>0.54003374623898137</c:v>
                </c:pt>
                <c:pt idx="3610">
                  <c:v>0.53760585721436316</c:v>
                </c:pt>
                <c:pt idx="3611">
                  <c:v>0.53548078873101579</c:v>
                </c:pt>
                <c:pt idx="3612">
                  <c:v>0.53422784788840538</c:v>
                </c:pt>
                <c:pt idx="3613">
                  <c:v>0.53294518936122814</c:v>
                </c:pt>
                <c:pt idx="3614">
                  <c:v>0.53156922527243722</c:v>
                </c:pt>
                <c:pt idx="3615">
                  <c:v>0.52983909928528827</c:v>
                </c:pt>
                <c:pt idx="3616">
                  <c:v>0.52809426323885067</c:v>
                </c:pt>
                <c:pt idx="3617">
                  <c:v>0.52651446619018605</c:v>
                </c:pt>
                <c:pt idx="3618">
                  <c:v>0.5234118410424885</c:v>
                </c:pt>
                <c:pt idx="3619">
                  <c:v>0.52096821567033091</c:v>
                </c:pt>
                <c:pt idx="3620">
                  <c:v>0.520579743121247</c:v>
                </c:pt>
                <c:pt idx="3621">
                  <c:v>0.52115403314888586</c:v>
                </c:pt>
                <c:pt idx="3622">
                  <c:v>0.52301202050344231</c:v>
                </c:pt>
                <c:pt idx="3623">
                  <c:v>0.52544807148263539</c:v>
                </c:pt>
                <c:pt idx="3624">
                  <c:v>0.52846260377791054</c:v>
                </c:pt>
                <c:pt idx="3625">
                  <c:v>0.53179487695409888</c:v>
                </c:pt>
                <c:pt idx="3626">
                  <c:v>0.53618505550402784</c:v>
                </c:pt>
                <c:pt idx="3627">
                  <c:v>0.54093118035782539</c:v>
                </c:pt>
                <c:pt idx="3628">
                  <c:v>0.54408441432688215</c:v>
                </c:pt>
                <c:pt idx="3629">
                  <c:v>0.54670856183527705</c:v>
                </c:pt>
                <c:pt idx="3630">
                  <c:v>0.55002377985828432</c:v>
                </c:pt>
                <c:pt idx="3631">
                  <c:v>0.55357716404834445</c:v>
                </c:pt>
                <c:pt idx="3632">
                  <c:v>0.55721167875993172</c:v>
                </c:pt>
                <c:pt idx="3633">
                  <c:v>0.56078346514042365</c:v>
                </c:pt>
                <c:pt idx="3634">
                  <c:v>0.56404899308459377</c:v>
                </c:pt>
                <c:pt idx="3635">
                  <c:v>0.56722405798487896</c:v>
                </c:pt>
                <c:pt idx="3636">
                  <c:v>0.57027923056837704</c:v>
                </c:pt>
                <c:pt idx="3637">
                  <c:v>0.57272992127631173</c:v>
                </c:pt>
                <c:pt idx="3638">
                  <c:v>0.57419035587249956</c:v>
                </c:pt>
                <c:pt idx="3639">
                  <c:v>0.57498429098909831</c:v>
                </c:pt>
                <c:pt idx="3640">
                  <c:v>0.57581561037260065</c:v>
                </c:pt>
                <c:pt idx="3641">
                  <c:v>0.57667616877598937</c:v>
                </c:pt>
                <c:pt idx="3642">
                  <c:v>0.57748730446885577</c:v>
                </c:pt>
                <c:pt idx="3643">
                  <c:v>0.5788943188766984</c:v>
                </c:pt>
                <c:pt idx="3644">
                  <c:v>0.58094492782951446</c:v>
                </c:pt>
                <c:pt idx="3645">
                  <c:v>0.58306743620557544</c:v>
                </c:pt>
                <c:pt idx="3646">
                  <c:v>0.58553442363315933</c:v>
                </c:pt>
                <c:pt idx="3647">
                  <c:v>0.58838485170035171</c:v>
                </c:pt>
                <c:pt idx="3648">
                  <c:v>0.54163423464545524</c:v>
                </c:pt>
                <c:pt idx="3649">
                  <c:v>0.54367456919904344</c:v>
                </c:pt>
                <c:pt idx="3650">
                  <c:v>0.54592254331946077</c:v>
                </c:pt>
                <c:pt idx="3651">
                  <c:v>0.54760600817526384</c:v>
                </c:pt>
                <c:pt idx="3652">
                  <c:v>0.54907231606716822</c:v>
                </c:pt>
                <c:pt idx="3653">
                  <c:v>0.55091194061729776</c:v>
                </c:pt>
                <c:pt idx="3654">
                  <c:v>0.55283351286249227</c:v>
                </c:pt>
                <c:pt idx="3655">
                  <c:v>0.55481464849413131</c:v>
                </c:pt>
                <c:pt idx="3656">
                  <c:v>0.55705938515614084</c:v>
                </c:pt>
                <c:pt idx="3657">
                  <c:v>0.55955850012216701</c:v>
                </c:pt>
                <c:pt idx="3658">
                  <c:v>0.5623017749639333</c:v>
                </c:pt>
                <c:pt idx="3659">
                  <c:v>0.56540065912178883</c:v>
                </c:pt>
                <c:pt idx="3660">
                  <c:v>0.56901595681067885</c:v>
                </c:pt>
                <c:pt idx="3661">
                  <c:v>0.57312194949634354</c:v>
                </c:pt>
                <c:pt idx="3662">
                  <c:v>0.57723318597658124</c:v>
                </c:pt>
                <c:pt idx="3663">
                  <c:v>0.58081712876262481</c:v>
                </c:pt>
                <c:pt idx="3664">
                  <c:v>0.58390972842285882</c:v>
                </c:pt>
                <c:pt idx="3665">
                  <c:v>0.58653601913947495</c:v>
                </c:pt>
                <c:pt idx="3666">
                  <c:v>0.58860822265789037</c:v>
                </c:pt>
                <c:pt idx="3667">
                  <c:v>0.5903488938056578</c:v>
                </c:pt>
                <c:pt idx="3668">
                  <c:v>0.59189532439085468</c:v>
                </c:pt>
                <c:pt idx="3669">
                  <c:v>0.59388633913632782</c:v>
                </c:pt>
                <c:pt idx="3670">
                  <c:v>0.5966093371036103</c:v>
                </c:pt>
                <c:pt idx="3671">
                  <c:v>0.59950392429962907</c:v>
                </c:pt>
                <c:pt idx="3672">
                  <c:v>0.60250763437854715</c:v>
                </c:pt>
                <c:pt idx="3673">
                  <c:v>0.60571994292190923</c:v>
                </c:pt>
                <c:pt idx="3674">
                  <c:v>0.60917313258805628</c:v>
                </c:pt>
                <c:pt idx="3675">
                  <c:v>0.61281825906827636</c:v>
                </c:pt>
                <c:pt idx="3676">
                  <c:v>0.61618928093400949</c:v>
                </c:pt>
                <c:pt idx="3677">
                  <c:v>0.61934441302169119</c:v>
                </c:pt>
                <c:pt idx="3678">
                  <c:v>0.62267748466240236</c:v>
                </c:pt>
                <c:pt idx="3679">
                  <c:v>0.62613894998296982</c:v>
                </c:pt>
                <c:pt idx="3680">
                  <c:v>0.63014110343423535</c:v>
                </c:pt>
                <c:pt idx="3681">
                  <c:v>0.6350033622507627</c:v>
                </c:pt>
                <c:pt idx="3682">
                  <c:v>0.64016878491338713</c:v>
                </c:pt>
                <c:pt idx="3683">
                  <c:v>0.64536696017455264</c:v>
                </c:pt>
                <c:pt idx="3684">
                  <c:v>0.65019374227690241</c:v>
                </c:pt>
                <c:pt idx="3685">
                  <c:v>0.65424505601119776</c:v>
                </c:pt>
                <c:pt idx="3686">
                  <c:v>0.65767690765680242</c:v>
                </c:pt>
                <c:pt idx="3687">
                  <c:v>0.66062377016304141</c:v>
                </c:pt>
                <c:pt idx="3688">
                  <c:v>0.6632070622652152</c:v>
                </c:pt>
                <c:pt idx="3689">
                  <c:v>0.66523364795540108</c:v>
                </c:pt>
                <c:pt idx="3690">
                  <c:v>0.66664205068802118</c:v>
                </c:pt>
                <c:pt idx="3691">
                  <c:v>0.66777838314606786</c:v>
                </c:pt>
                <c:pt idx="3692">
                  <c:v>0.6686805989224488</c:v>
                </c:pt>
                <c:pt idx="3693">
                  <c:v>0.66931207678277749</c:v>
                </c:pt>
                <c:pt idx="3694">
                  <c:v>0.66951665013210904</c:v>
                </c:pt>
                <c:pt idx="3695">
                  <c:v>0.66932028403832911</c:v>
                </c:pt>
                <c:pt idx="3696">
                  <c:v>0.66886455356118657</c:v>
                </c:pt>
                <c:pt idx="3697">
                  <c:v>0.6683918072173155</c:v>
                </c:pt>
                <c:pt idx="3698">
                  <c:v>0.66793092004850985</c:v>
                </c:pt>
                <c:pt idx="3699">
                  <c:v>0.66655954778257986</c:v>
                </c:pt>
                <c:pt idx="3700">
                  <c:v>0.66435703061409013</c:v>
                </c:pt>
                <c:pt idx="3701">
                  <c:v>0.66214282220115139</c:v>
                </c:pt>
                <c:pt idx="3702">
                  <c:v>0.66025909117378667</c:v>
                </c:pt>
                <c:pt idx="3703">
                  <c:v>0.65892980110516952</c:v>
                </c:pt>
                <c:pt idx="3704">
                  <c:v>0.6578664318573475</c:v>
                </c:pt>
                <c:pt idx="3705">
                  <c:v>0.65688679844175646</c:v>
                </c:pt>
                <c:pt idx="3706">
                  <c:v>0.65622094643131634</c:v>
                </c:pt>
                <c:pt idx="3707">
                  <c:v>0.65609808151980298</c:v>
                </c:pt>
                <c:pt idx="3708">
                  <c:v>0.65628695657904867</c:v>
                </c:pt>
                <c:pt idx="3709">
                  <c:v>0.54898955697330454</c:v>
                </c:pt>
                <c:pt idx="3710">
                  <c:v>0.5560810006702035</c:v>
                </c:pt>
                <c:pt idx="3711">
                  <c:v>0.5639799228781649</c:v>
                </c:pt>
                <c:pt idx="3712">
                  <c:v>0.57197634842972689</c:v>
                </c:pt>
                <c:pt idx="3713">
                  <c:v>0.57932124693488352</c:v>
                </c:pt>
                <c:pt idx="3714">
                  <c:v>0.58538837379294439</c:v>
                </c:pt>
                <c:pt idx="3715">
                  <c:v>0.58993297697696634</c:v>
                </c:pt>
                <c:pt idx="3716">
                  <c:v>0.59307516544434891</c:v>
                </c:pt>
                <c:pt idx="3717">
                  <c:v>0.59560533221684731</c:v>
                </c:pt>
                <c:pt idx="3718">
                  <c:v>0.59833849741956324</c:v>
                </c:pt>
                <c:pt idx="3719">
                  <c:v>0.60125208447843803</c:v>
                </c:pt>
                <c:pt idx="3720">
                  <c:v>0.60417252875141558</c:v>
                </c:pt>
                <c:pt idx="3721">
                  <c:v>0.60695427418951275</c:v>
                </c:pt>
                <c:pt idx="3722">
                  <c:v>0.60935501783670976</c:v>
                </c:pt>
                <c:pt idx="3723">
                  <c:v>0.6112913005790932</c:v>
                </c:pt>
                <c:pt idx="3724">
                  <c:v>0.61286026936358562</c:v>
                </c:pt>
                <c:pt idx="3725">
                  <c:v>0.61427876034398843</c:v>
                </c:pt>
                <c:pt idx="3726">
                  <c:v>0.61460757429778412</c:v>
                </c:pt>
                <c:pt idx="3727">
                  <c:v>0.61291456317329063</c:v>
                </c:pt>
                <c:pt idx="3728">
                  <c:v>0.61102057159314804</c:v>
                </c:pt>
                <c:pt idx="3729">
                  <c:v>0.61062460714781197</c:v>
                </c:pt>
                <c:pt idx="3730">
                  <c:v>0.61173465464381149</c:v>
                </c:pt>
                <c:pt idx="3731">
                  <c:v>0.61453448118198784</c:v>
                </c:pt>
                <c:pt idx="3732">
                  <c:v>0.61914818894369694</c:v>
                </c:pt>
                <c:pt idx="3733">
                  <c:v>0.62527545466613577</c:v>
                </c:pt>
                <c:pt idx="3734">
                  <c:v>0.63228857235024583</c:v>
                </c:pt>
                <c:pt idx="3735">
                  <c:v>0.63970664203050698</c:v>
                </c:pt>
                <c:pt idx="3736">
                  <c:v>0.64737482336679431</c:v>
                </c:pt>
                <c:pt idx="3737">
                  <c:v>0.65513450352987213</c:v>
                </c:pt>
                <c:pt idx="3738">
                  <c:v>0.6627697930627362</c:v>
                </c:pt>
                <c:pt idx="3739">
                  <c:v>0.67010116226327143</c:v>
                </c:pt>
                <c:pt idx="3740">
                  <c:v>0.6769625120153796</c:v>
                </c:pt>
                <c:pt idx="3741">
                  <c:v>0.68334236389777048</c:v>
                </c:pt>
                <c:pt idx="3742">
                  <c:v>0.68937434735715097</c:v>
                </c:pt>
                <c:pt idx="3743">
                  <c:v>0.69516834474007183</c:v>
                </c:pt>
                <c:pt idx="3744">
                  <c:v>0.70074888998772777</c:v>
                </c:pt>
                <c:pt idx="3745">
                  <c:v>0.70603518472929727</c:v>
                </c:pt>
                <c:pt idx="3746">
                  <c:v>0.70999810712666811</c:v>
                </c:pt>
                <c:pt idx="3747">
                  <c:v>0.71243919593541116</c:v>
                </c:pt>
                <c:pt idx="3748">
                  <c:v>0.7141746771030052</c:v>
                </c:pt>
                <c:pt idx="3749">
                  <c:v>0.71563112015667596</c:v>
                </c:pt>
                <c:pt idx="3750">
                  <c:v>0.71706888226340137</c:v>
                </c:pt>
                <c:pt idx="3751">
                  <c:v>0.71821668849796028</c:v>
                </c:pt>
                <c:pt idx="3752">
                  <c:v>0.71897605377007578</c:v>
                </c:pt>
                <c:pt idx="3753">
                  <c:v>0.7193537727865672</c:v>
                </c:pt>
                <c:pt idx="3754">
                  <c:v>0.71929592271175458</c:v>
                </c:pt>
                <c:pt idx="3755">
                  <c:v>0.7189484407719734</c:v>
                </c:pt>
                <c:pt idx="3756">
                  <c:v>0.71842927164421722</c:v>
                </c:pt>
                <c:pt idx="3757">
                  <c:v>0.51826332090616445</c:v>
                </c:pt>
                <c:pt idx="3758">
                  <c:v>0.51648708913666186</c:v>
                </c:pt>
                <c:pt idx="3759">
                  <c:v>0.51651770113140416</c:v>
                </c:pt>
                <c:pt idx="3760">
                  <c:v>0.52020402209233296</c:v>
                </c:pt>
                <c:pt idx="3761">
                  <c:v>0.52573728068299264</c:v>
                </c:pt>
                <c:pt idx="3762">
                  <c:v>0.54159986261124149</c:v>
                </c:pt>
                <c:pt idx="3763">
                  <c:v>0.55852196567839496</c:v>
                </c:pt>
                <c:pt idx="3764">
                  <c:v>0.56753785283592706</c:v>
                </c:pt>
                <c:pt idx="3765">
                  <c:v>0.5766979473167545</c:v>
                </c:pt>
                <c:pt idx="3766">
                  <c:v>0.58577620995307289</c:v>
                </c:pt>
                <c:pt idx="3767">
                  <c:v>0.5947138074481747</c:v>
                </c:pt>
                <c:pt idx="3768">
                  <c:v>0.60314132883663674</c:v>
                </c:pt>
                <c:pt idx="3769">
                  <c:v>0.61106267933398373</c:v>
                </c:pt>
                <c:pt idx="3770">
                  <c:v>0.618779288486627</c:v>
                </c:pt>
                <c:pt idx="3771">
                  <c:v>0.62599882127259565</c:v>
                </c:pt>
                <c:pt idx="3772">
                  <c:v>0.63262916223118093</c:v>
                </c:pt>
                <c:pt idx="3773">
                  <c:v>0.63828151554487733</c:v>
                </c:pt>
                <c:pt idx="3774">
                  <c:v>0.64256935550392447</c:v>
                </c:pt>
                <c:pt idx="3775">
                  <c:v>0.64540716649703089</c:v>
                </c:pt>
                <c:pt idx="3776">
                  <c:v>0.64639659021939444</c:v>
                </c:pt>
                <c:pt idx="3777">
                  <c:v>0.64714104291404051</c:v>
                </c:pt>
                <c:pt idx="3778">
                  <c:v>0.64831624916387609</c:v>
                </c:pt>
                <c:pt idx="3779">
                  <c:v>0.64896815785518847</c:v>
                </c:pt>
                <c:pt idx="3780">
                  <c:v>0.64945475186586588</c:v>
                </c:pt>
                <c:pt idx="3781">
                  <c:v>0.64996380290092848</c:v>
                </c:pt>
                <c:pt idx="3782">
                  <c:v>0.65035718501163031</c:v>
                </c:pt>
                <c:pt idx="3783">
                  <c:v>0.65061116456291934</c:v>
                </c:pt>
                <c:pt idx="3784">
                  <c:v>0.65101868128962859</c:v>
                </c:pt>
                <c:pt idx="3785">
                  <c:v>0.65168477216274989</c:v>
                </c:pt>
                <c:pt idx="3786">
                  <c:v>0.5780594830349558</c:v>
                </c:pt>
                <c:pt idx="3787">
                  <c:v>0.57468986677353062</c:v>
                </c:pt>
                <c:pt idx="3788">
                  <c:v>0.57087062648989206</c:v>
                </c:pt>
                <c:pt idx="3789">
                  <c:v>0.56662709375414344</c:v>
                </c:pt>
                <c:pt idx="3790">
                  <c:v>0.56223814527075977</c:v>
                </c:pt>
                <c:pt idx="3791">
                  <c:v>0.55768195135507437</c:v>
                </c:pt>
                <c:pt idx="3792">
                  <c:v>0.55324068336273524</c:v>
                </c:pt>
                <c:pt idx="3793">
                  <c:v>0.54948228131481669</c:v>
                </c:pt>
                <c:pt idx="3794">
                  <c:v>0.54670363631291707</c:v>
                </c:pt>
                <c:pt idx="3795">
                  <c:v>0.54485266445750324</c:v>
                </c:pt>
                <c:pt idx="3796">
                  <c:v>0.54366496483351534</c:v>
                </c:pt>
                <c:pt idx="3797">
                  <c:v>0.543120756577673</c:v>
                </c:pt>
                <c:pt idx="3798">
                  <c:v>0.54318231882878432</c:v>
                </c:pt>
                <c:pt idx="3799">
                  <c:v>0.54373124787883798</c:v>
                </c:pt>
                <c:pt idx="3800">
                  <c:v>0.54479532605817937</c:v>
                </c:pt>
                <c:pt idx="3801">
                  <c:v>0.5463592693249657</c:v>
                </c:pt>
                <c:pt idx="3802">
                  <c:v>0.54832005628859903</c:v>
                </c:pt>
                <c:pt idx="3803">
                  <c:v>0.55063787550900711</c:v>
                </c:pt>
                <c:pt idx="3804">
                  <c:v>0.55321210763559803</c:v>
                </c:pt>
                <c:pt idx="3805">
                  <c:v>0.55601955453483254</c:v>
                </c:pt>
                <c:pt idx="3806">
                  <c:v>0.55911483445457733</c:v>
                </c:pt>
                <c:pt idx="3807">
                  <c:v>0.56253672669279375</c:v>
                </c:pt>
                <c:pt idx="3808">
                  <c:v>0.5661693138072782</c:v>
                </c:pt>
                <c:pt idx="3809">
                  <c:v>0.56992195842108073</c:v>
                </c:pt>
                <c:pt idx="3810">
                  <c:v>0.57387515589813409</c:v>
                </c:pt>
                <c:pt idx="3811">
                  <c:v>0.57820941560558536</c:v>
                </c:pt>
                <c:pt idx="3812">
                  <c:v>0.58293594382290692</c:v>
                </c:pt>
                <c:pt idx="3813">
                  <c:v>0.58776797646742107</c:v>
                </c:pt>
                <c:pt idx="3814">
                  <c:v>0.59256809227821305</c:v>
                </c:pt>
                <c:pt idx="3815">
                  <c:v>0.59729063794753978</c:v>
                </c:pt>
                <c:pt idx="3816">
                  <c:v>0.6020266598339874</c:v>
                </c:pt>
                <c:pt idx="3817">
                  <c:v>0.60667798983647758</c:v>
                </c:pt>
                <c:pt idx="3818">
                  <c:v>0.61121786523705213</c:v>
                </c:pt>
                <c:pt idx="3819">
                  <c:v>0.61580648629914125</c:v>
                </c:pt>
                <c:pt idx="3820">
                  <c:v>0.62033458277671782</c:v>
                </c:pt>
                <c:pt idx="3821">
                  <c:v>0.62471855150698807</c:v>
                </c:pt>
                <c:pt idx="3822">
                  <c:v>0.62888250097273724</c:v>
                </c:pt>
                <c:pt idx="3823">
                  <c:v>0.63285905188921654</c:v>
                </c:pt>
                <c:pt idx="3824">
                  <c:v>0.63672653229062837</c:v>
                </c:pt>
                <c:pt idx="3825">
                  <c:v>0.64047337318713959</c:v>
                </c:pt>
                <c:pt idx="3826">
                  <c:v>0.64376638305088707</c:v>
                </c:pt>
                <c:pt idx="3827">
                  <c:v>0.64640355597501675</c:v>
                </c:pt>
                <c:pt idx="3828">
                  <c:v>0.64874097467324265</c:v>
                </c:pt>
                <c:pt idx="3829">
                  <c:v>0.6510326014212624</c:v>
                </c:pt>
                <c:pt idx="3830">
                  <c:v>0.65323745518829457</c:v>
                </c:pt>
                <c:pt idx="3831">
                  <c:v>0.65511086292515963</c:v>
                </c:pt>
                <c:pt idx="3832">
                  <c:v>0.65674137314733871</c:v>
                </c:pt>
                <c:pt idx="3833">
                  <c:v>0.65813546610654206</c:v>
                </c:pt>
                <c:pt idx="3834">
                  <c:v>0.65930125189029654</c:v>
                </c:pt>
                <c:pt idx="3835">
                  <c:v>0.66057457429507838</c:v>
                </c:pt>
                <c:pt idx="3836">
                  <c:v>0.66199692427763801</c:v>
                </c:pt>
                <c:pt idx="3837">
                  <c:v>0.66340919066363735</c:v>
                </c:pt>
                <c:pt idx="3838">
                  <c:v>0.66484578866836996</c:v>
                </c:pt>
                <c:pt idx="3839">
                  <c:v>0.66640547523353566</c:v>
                </c:pt>
                <c:pt idx="3840">
                  <c:v>0.66791877531369437</c:v>
                </c:pt>
                <c:pt idx="3841">
                  <c:v>0.66938711892419345</c:v>
                </c:pt>
                <c:pt idx="3842">
                  <c:v>0.67083652819458417</c:v>
                </c:pt>
                <c:pt idx="3843">
                  <c:v>0.67217491425600795</c:v>
                </c:pt>
                <c:pt idx="3844">
                  <c:v>0.67337353756297913</c:v>
                </c:pt>
                <c:pt idx="3845">
                  <c:v>0.67443715768922086</c:v>
                </c:pt>
                <c:pt idx="3846">
                  <c:v>0.67571544862982036</c:v>
                </c:pt>
                <c:pt idx="3847">
                  <c:v>0.67743882846647818</c:v>
                </c:pt>
                <c:pt idx="3848">
                  <c:v>0.52472193005603218</c:v>
                </c:pt>
                <c:pt idx="3849">
                  <c:v>0.5249566128532861</c:v>
                </c:pt>
                <c:pt idx="3850">
                  <c:v>0.52528739619521359</c:v>
                </c:pt>
                <c:pt idx="3851">
                  <c:v>0.52566421117575413</c:v>
                </c:pt>
                <c:pt idx="3852">
                  <c:v>0.52607809914277726</c:v>
                </c:pt>
                <c:pt idx="3853">
                  <c:v>0.52647571623105727</c:v>
                </c:pt>
                <c:pt idx="3854">
                  <c:v>0.52676991291458863</c:v>
                </c:pt>
                <c:pt idx="3855">
                  <c:v>0.52688364088857798</c:v>
                </c:pt>
                <c:pt idx="3856">
                  <c:v>0.52684513361452245</c:v>
                </c:pt>
                <c:pt idx="3857">
                  <c:v>0.52674067977775574</c:v>
                </c:pt>
                <c:pt idx="3858">
                  <c:v>0.5267903652502246</c:v>
                </c:pt>
                <c:pt idx="3859">
                  <c:v>0.5272195537147949</c:v>
                </c:pt>
                <c:pt idx="3860">
                  <c:v>0.52810258065462656</c:v>
                </c:pt>
                <c:pt idx="3861">
                  <c:v>0.52968015474113139</c:v>
                </c:pt>
                <c:pt idx="3862">
                  <c:v>0.53202625577683982</c:v>
                </c:pt>
                <c:pt idx="3863">
                  <c:v>0.53495024536729996</c:v>
                </c:pt>
                <c:pt idx="3864">
                  <c:v>0.53835235459328379</c:v>
                </c:pt>
                <c:pt idx="3865">
                  <c:v>0.54226112001959503</c:v>
                </c:pt>
                <c:pt idx="3866">
                  <c:v>0.54678822233134949</c:v>
                </c:pt>
                <c:pt idx="3867">
                  <c:v>0.55204313468409438</c:v>
                </c:pt>
                <c:pt idx="3868">
                  <c:v>0.55801820942266323</c:v>
                </c:pt>
                <c:pt idx="3869">
                  <c:v>0.56531043213958032</c:v>
                </c:pt>
                <c:pt idx="3870">
                  <c:v>0.57359752046255741</c:v>
                </c:pt>
                <c:pt idx="3871">
                  <c:v>0.58163029178256243</c:v>
                </c:pt>
                <c:pt idx="3872">
                  <c:v>0.58904874238116356</c:v>
                </c:pt>
                <c:pt idx="3873">
                  <c:v>0.59569566557695419</c:v>
                </c:pt>
                <c:pt idx="3874">
                  <c:v>0.60165668301093789</c:v>
                </c:pt>
                <c:pt idx="3875">
                  <c:v>0.6071474854030573</c:v>
                </c:pt>
                <c:pt idx="3876">
                  <c:v>0.61227681861958194</c:v>
                </c:pt>
                <c:pt idx="3877">
                  <c:v>0.61728693662674095</c:v>
                </c:pt>
                <c:pt idx="3878">
                  <c:v>0.62233559402784511</c:v>
                </c:pt>
                <c:pt idx="3879">
                  <c:v>0.62719606672285888</c:v>
                </c:pt>
                <c:pt idx="3880">
                  <c:v>0.63149783515233748</c:v>
                </c:pt>
                <c:pt idx="3881">
                  <c:v>0.63506347674600894</c:v>
                </c:pt>
                <c:pt idx="3882">
                  <c:v>0.63807642372690621</c:v>
                </c:pt>
                <c:pt idx="3883">
                  <c:v>0.64081253978582797</c:v>
                </c:pt>
                <c:pt idx="3884">
                  <c:v>0.64347093251782017</c:v>
                </c:pt>
                <c:pt idx="3885">
                  <c:v>0.64626085387217547</c:v>
                </c:pt>
                <c:pt idx="3886">
                  <c:v>0.51569200647222557</c:v>
                </c:pt>
                <c:pt idx="3887">
                  <c:v>0.51237271441060883</c:v>
                </c:pt>
                <c:pt idx="3888">
                  <c:v>0.51001937959817978</c:v>
                </c:pt>
                <c:pt idx="3889">
                  <c:v>0.50869870728544142</c:v>
                </c:pt>
                <c:pt idx="3890">
                  <c:v>0.5083162204296664</c:v>
                </c:pt>
                <c:pt idx="3891">
                  <c:v>0.50958985222333775</c:v>
                </c:pt>
                <c:pt idx="3892">
                  <c:v>0.51232583357998118</c:v>
                </c:pt>
                <c:pt idx="3893">
                  <c:v>0.51573712655052351</c:v>
                </c:pt>
                <c:pt idx="3894">
                  <c:v>0.51964855394006604</c:v>
                </c:pt>
                <c:pt idx="3895">
                  <c:v>0.52375198823576641</c:v>
                </c:pt>
                <c:pt idx="3896">
                  <c:v>0.52804766658115454</c:v>
                </c:pt>
                <c:pt idx="3897">
                  <c:v>0.5324363090386528</c:v>
                </c:pt>
                <c:pt idx="3898">
                  <c:v>0.53692876965943703</c:v>
                </c:pt>
                <c:pt idx="3899">
                  <c:v>0.54146880895957805</c:v>
                </c:pt>
                <c:pt idx="3900">
                  <c:v>0.54607740481034839</c:v>
                </c:pt>
                <c:pt idx="3901">
                  <c:v>0.55099476697561112</c:v>
                </c:pt>
                <c:pt idx="3902">
                  <c:v>0.55611450317233369</c:v>
                </c:pt>
                <c:pt idx="3903">
                  <c:v>0.56148890694012443</c:v>
                </c:pt>
                <c:pt idx="3904">
                  <c:v>0.56685999050374491</c:v>
                </c:pt>
                <c:pt idx="3905">
                  <c:v>0.5716318833293379</c:v>
                </c:pt>
                <c:pt idx="3906">
                  <c:v>0.57560343066032826</c:v>
                </c:pt>
                <c:pt idx="3907">
                  <c:v>0.57860101004869768</c:v>
                </c:pt>
                <c:pt idx="3908">
                  <c:v>0.58060164161002903</c:v>
                </c:pt>
                <c:pt idx="3909">
                  <c:v>0.5821000020849566</c:v>
                </c:pt>
                <c:pt idx="3910">
                  <c:v>0.58357354334817646</c:v>
                </c:pt>
                <c:pt idx="3911">
                  <c:v>0.58534561016300146</c:v>
                </c:pt>
                <c:pt idx="3912">
                  <c:v>0.58751091026651248</c:v>
                </c:pt>
                <c:pt idx="3913">
                  <c:v>0.5900527489906352</c:v>
                </c:pt>
                <c:pt idx="3914">
                  <c:v>0.59304606533670734</c:v>
                </c:pt>
                <c:pt idx="3915">
                  <c:v>0.59623960257677033</c:v>
                </c:pt>
                <c:pt idx="3916">
                  <c:v>0.59918937855676579</c:v>
                </c:pt>
                <c:pt idx="3917">
                  <c:v>0.60158833669410017</c:v>
                </c:pt>
                <c:pt idx="3918">
                  <c:v>0.60355779342989579</c:v>
                </c:pt>
                <c:pt idx="3919">
                  <c:v>0.60536235627813995</c:v>
                </c:pt>
                <c:pt idx="3920">
                  <c:v>0.60719568824949754</c:v>
                </c:pt>
                <c:pt idx="3921">
                  <c:v>0.60916428596116734</c:v>
                </c:pt>
                <c:pt idx="3922">
                  <c:v>0.61140949895211494</c:v>
                </c:pt>
                <c:pt idx="3923">
                  <c:v>0.61416320702295424</c:v>
                </c:pt>
                <c:pt idx="3924">
                  <c:v>0.61743967664810895</c:v>
                </c:pt>
                <c:pt idx="3925">
                  <c:v>0.62106831235647197</c:v>
                </c:pt>
                <c:pt idx="3926">
                  <c:v>0.62369823252408474</c:v>
                </c:pt>
                <c:pt idx="3927">
                  <c:v>0.62562419782099343</c:v>
                </c:pt>
                <c:pt idx="3928">
                  <c:v>0.62825701787867783</c:v>
                </c:pt>
                <c:pt idx="3929">
                  <c:v>0.63170914554697477</c:v>
                </c:pt>
                <c:pt idx="3930">
                  <c:v>0.63601779906065725</c:v>
                </c:pt>
                <c:pt idx="3931">
                  <c:v>0.64100107716786792</c:v>
                </c:pt>
                <c:pt idx="3932">
                  <c:v>0.64645186598435811</c:v>
                </c:pt>
                <c:pt idx="3933">
                  <c:v>0.65217082219506883</c:v>
                </c:pt>
                <c:pt idx="3934">
                  <c:v>0.65818912684763675</c:v>
                </c:pt>
                <c:pt idx="3935">
                  <c:v>0.66451745183541222</c:v>
                </c:pt>
                <c:pt idx="3936">
                  <c:v>0.67062606721958651</c:v>
                </c:pt>
                <c:pt idx="3937">
                  <c:v>0.6758150738964902</c:v>
                </c:pt>
                <c:pt idx="3938">
                  <c:v>0.6800625140518638</c:v>
                </c:pt>
                <c:pt idx="3939">
                  <c:v>0.68370672352892914</c:v>
                </c:pt>
                <c:pt idx="3940">
                  <c:v>0.68683920094838802</c:v>
                </c:pt>
                <c:pt idx="3941">
                  <c:v>0.68946948682413467</c:v>
                </c:pt>
                <c:pt idx="3942">
                  <c:v>0.69176595006765429</c:v>
                </c:pt>
                <c:pt idx="3943">
                  <c:v>0.69370653237013025</c:v>
                </c:pt>
                <c:pt idx="3944">
                  <c:v>0.69510971874784278</c:v>
                </c:pt>
                <c:pt idx="3945">
                  <c:v>0.69619453189265412</c:v>
                </c:pt>
                <c:pt idx="3946">
                  <c:v>0.69711190902961928</c:v>
                </c:pt>
                <c:pt idx="3947">
                  <c:v>0.69787924530066492</c:v>
                </c:pt>
                <c:pt idx="3948">
                  <c:v>0.56172619789417777</c:v>
                </c:pt>
                <c:pt idx="3949">
                  <c:v>0.55825745825837458</c:v>
                </c:pt>
                <c:pt idx="3950">
                  <c:v>0.55503660878284233</c:v>
                </c:pt>
                <c:pt idx="3951">
                  <c:v>0.55310405952223585</c:v>
                </c:pt>
                <c:pt idx="3952">
                  <c:v>0.5523531884172187</c:v>
                </c:pt>
                <c:pt idx="3953">
                  <c:v>0.55180746566510175</c:v>
                </c:pt>
                <c:pt idx="3954">
                  <c:v>0.55153273511466405</c:v>
                </c:pt>
                <c:pt idx="3955">
                  <c:v>0.55156135773723758</c:v>
                </c:pt>
                <c:pt idx="3956">
                  <c:v>0.551908395357396</c:v>
                </c:pt>
                <c:pt idx="3957">
                  <c:v>0.55254265646353695</c:v>
                </c:pt>
                <c:pt idx="3958">
                  <c:v>0.55333289378397144</c:v>
                </c:pt>
                <c:pt idx="3959">
                  <c:v>0.55429574082148059</c:v>
                </c:pt>
                <c:pt idx="3960">
                  <c:v>0.55509814452462047</c:v>
                </c:pt>
                <c:pt idx="3961">
                  <c:v>0.55573996932502134</c:v>
                </c:pt>
                <c:pt idx="3962">
                  <c:v>0.55656740665026905</c:v>
                </c:pt>
                <c:pt idx="3963">
                  <c:v>0.55750129975641505</c:v>
                </c:pt>
                <c:pt idx="3964">
                  <c:v>0.55871581694686767</c:v>
                </c:pt>
                <c:pt idx="3965">
                  <c:v>0.560249954630333</c:v>
                </c:pt>
                <c:pt idx="3966">
                  <c:v>0.56188214901632605</c:v>
                </c:pt>
                <c:pt idx="3967">
                  <c:v>0.56370066486719683</c:v>
                </c:pt>
                <c:pt idx="3968">
                  <c:v>0.56565081644812076</c:v>
                </c:pt>
                <c:pt idx="3969">
                  <c:v>0.56743348685337514</c:v>
                </c:pt>
                <c:pt idx="3970">
                  <c:v>0.56949102523986261</c:v>
                </c:pt>
                <c:pt idx="3971">
                  <c:v>0.5719708620933136</c:v>
                </c:pt>
                <c:pt idx="3972">
                  <c:v>0.57468252741765979</c:v>
                </c:pt>
                <c:pt idx="3973">
                  <c:v>0.5777785788990174</c:v>
                </c:pt>
                <c:pt idx="3974">
                  <c:v>0.5812506163659481</c:v>
                </c:pt>
                <c:pt idx="3975">
                  <c:v>0.58505271028202799</c:v>
                </c:pt>
                <c:pt idx="3976">
                  <c:v>0.58882995974187413</c:v>
                </c:pt>
                <c:pt idx="3977">
                  <c:v>0.5923915535916322</c:v>
                </c:pt>
                <c:pt idx="3978">
                  <c:v>0.59580579979126624</c:v>
                </c:pt>
                <c:pt idx="3979">
                  <c:v>0.59917030517598058</c:v>
                </c:pt>
                <c:pt idx="3980">
                  <c:v>0.60262676624940126</c:v>
                </c:pt>
                <c:pt idx="3981">
                  <c:v>0.60630681459252633</c:v>
                </c:pt>
                <c:pt idx="3982">
                  <c:v>0.61021213853876499</c:v>
                </c:pt>
                <c:pt idx="3983">
                  <c:v>0.61423403144974764</c:v>
                </c:pt>
                <c:pt idx="3984">
                  <c:v>0.61850759251124665</c:v>
                </c:pt>
                <c:pt idx="3985">
                  <c:v>0.62314536836433765</c:v>
                </c:pt>
                <c:pt idx="3986">
                  <c:v>0.62796881978265628</c:v>
                </c:pt>
                <c:pt idx="3987">
                  <c:v>0.63255601896002678</c:v>
                </c:pt>
                <c:pt idx="3988">
                  <c:v>0.6365274096657455</c:v>
                </c:pt>
                <c:pt idx="3989">
                  <c:v>0.63978676525481915</c:v>
                </c:pt>
                <c:pt idx="3990">
                  <c:v>0.64259947400805817</c:v>
                </c:pt>
                <c:pt idx="3991">
                  <c:v>0.64549876647830817</c:v>
                </c:pt>
                <c:pt idx="3992">
                  <c:v>0.64864702587644163</c:v>
                </c:pt>
                <c:pt idx="3993">
                  <c:v>0.65189325934329356</c:v>
                </c:pt>
                <c:pt idx="3994">
                  <c:v>0.65512891854998778</c:v>
                </c:pt>
                <c:pt idx="3995">
                  <c:v>0.65864902617688192</c:v>
                </c:pt>
                <c:pt idx="3996">
                  <c:v>0.66213528764320895</c:v>
                </c:pt>
                <c:pt idx="3997">
                  <c:v>0.66525421601203838</c:v>
                </c:pt>
                <c:pt idx="3998">
                  <c:v>0.66837688158123976</c:v>
                </c:pt>
                <c:pt idx="3999">
                  <c:v>0.67145787925230671</c:v>
                </c:pt>
                <c:pt idx="4000">
                  <c:v>0.67433457608235015</c:v>
                </c:pt>
                <c:pt idx="4001">
                  <c:v>0.6766054198002226</c:v>
                </c:pt>
                <c:pt idx="4002">
                  <c:v>0.67826695850390184</c:v>
                </c:pt>
                <c:pt idx="4003">
                  <c:v>0.67977408075874612</c:v>
                </c:pt>
                <c:pt idx="4004">
                  <c:v>0.68130011047778327</c:v>
                </c:pt>
                <c:pt idx="4005">
                  <c:v>0.68262255427190666</c:v>
                </c:pt>
                <c:pt idx="4006">
                  <c:v>0.68353676640658967</c:v>
                </c:pt>
                <c:pt idx="4007">
                  <c:v>0.68422232978265363</c:v>
                </c:pt>
                <c:pt idx="4008">
                  <c:v>0.68489953392299674</c:v>
                </c:pt>
                <c:pt idx="4009">
                  <c:v>0.491739132945474</c:v>
                </c:pt>
                <c:pt idx="4010">
                  <c:v>0.49121157767165091</c:v>
                </c:pt>
                <c:pt idx="4011">
                  <c:v>0.49105707321932462</c:v>
                </c:pt>
                <c:pt idx="4012">
                  <c:v>0.49147306344066072</c:v>
                </c:pt>
                <c:pt idx="4013">
                  <c:v>0.49243380142171694</c:v>
                </c:pt>
                <c:pt idx="4014">
                  <c:v>0.49385070289046912</c:v>
                </c:pt>
                <c:pt idx="4015">
                  <c:v>0.49564767564357176</c:v>
                </c:pt>
                <c:pt idx="4016">
                  <c:v>0.49773564801484371</c:v>
                </c:pt>
                <c:pt idx="4017">
                  <c:v>0.49989798135305913</c:v>
                </c:pt>
                <c:pt idx="4018">
                  <c:v>0.50202639763482748</c:v>
                </c:pt>
                <c:pt idx="4019">
                  <c:v>0.50451771350016683</c:v>
                </c:pt>
                <c:pt idx="4020">
                  <c:v>0.50766487811355554</c:v>
                </c:pt>
                <c:pt idx="4021">
                  <c:v>0.51120587974179466</c:v>
                </c:pt>
                <c:pt idx="4022">
                  <c:v>0.51503457999865299</c:v>
                </c:pt>
                <c:pt idx="4023">
                  <c:v>0.51957333425726548</c:v>
                </c:pt>
                <c:pt idx="4024">
                  <c:v>0.52479411064176873</c:v>
                </c:pt>
                <c:pt idx="4025">
                  <c:v>0.52946450436733761</c:v>
                </c:pt>
                <c:pt idx="4026">
                  <c:v>0.53279728855005803</c:v>
                </c:pt>
                <c:pt idx="4027">
                  <c:v>0.53506171473943787</c:v>
                </c:pt>
                <c:pt idx="4028">
                  <c:v>0.53667929529633729</c:v>
                </c:pt>
                <c:pt idx="4029">
                  <c:v>0.53793400435780625</c:v>
                </c:pt>
                <c:pt idx="4030">
                  <c:v>0.53912045976545508</c:v>
                </c:pt>
                <c:pt idx="4031">
                  <c:v>0.54055198597485821</c:v>
                </c:pt>
                <c:pt idx="4032">
                  <c:v>0.54232208162804962</c:v>
                </c:pt>
                <c:pt idx="4033">
                  <c:v>0.54447853968758031</c:v>
                </c:pt>
                <c:pt idx="4034">
                  <c:v>0.54704077901856274</c:v>
                </c:pt>
                <c:pt idx="4035">
                  <c:v>0.549944614436914</c:v>
                </c:pt>
                <c:pt idx="4036">
                  <c:v>0.55296492219143223</c:v>
                </c:pt>
                <c:pt idx="4037">
                  <c:v>0.55587517156249222</c:v>
                </c:pt>
                <c:pt idx="4038">
                  <c:v>0.55866875740709199</c:v>
                </c:pt>
                <c:pt idx="4039">
                  <c:v>0.56117918160263358</c:v>
                </c:pt>
                <c:pt idx="4040">
                  <c:v>0.56347859435135284</c:v>
                </c:pt>
                <c:pt idx="4041">
                  <c:v>0.56579109988182386</c:v>
                </c:pt>
                <c:pt idx="4042">
                  <c:v>0.56830287455062134</c:v>
                </c:pt>
                <c:pt idx="4043">
                  <c:v>0.57116673850425725</c:v>
                </c:pt>
                <c:pt idx="4044">
                  <c:v>0.57408171595316881</c:v>
                </c:pt>
                <c:pt idx="4045">
                  <c:v>0.5766383941897274</c:v>
                </c:pt>
                <c:pt idx="4046">
                  <c:v>0.57888108428576046</c:v>
                </c:pt>
                <c:pt idx="4047">
                  <c:v>0.58105515164037569</c:v>
                </c:pt>
                <c:pt idx="4048">
                  <c:v>0.58329904493451201</c:v>
                </c:pt>
                <c:pt idx="4049">
                  <c:v>0.58532904485695492</c:v>
                </c:pt>
                <c:pt idx="4050">
                  <c:v>0.58689088397488232</c:v>
                </c:pt>
                <c:pt idx="4051">
                  <c:v>0.5885416750924648</c:v>
                </c:pt>
                <c:pt idx="4052">
                  <c:v>0.59038520463427846</c:v>
                </c:pt>
                <c:pt idx="4053">
                  <c:v>0.59248283435294946</c:v>
                </c:pt>
                <c:pt idx="4054">
                  <c:v>0.59499444655048217</c:v>
                </c:pt>
                <c:pt idx="4055">
                  <c:v>0.59779840204701074</c:v>
                </c:pt>
                <c:pt idx="4056">
                  <c:v>0.60113539232430502</c:v>
                </c:pt>
                <c:pt idx="4057">
                  <c:v>0.60498780269454266</c:v>
                </c:pt>
                <c:pt idx="4058">
                  <c:v>0.60887363799123673</c:v>
                </c:pt>
                <c:pt idx="4059">
                  <c:v>0.61232072025081585</c:v>
                </c:pt>
                <c:pt idx="4060">
                  <c:v>0.61539168065955685</c:v>
                </c:pt>
                <c:pt idx="4061">
                  <c:v>0.61831546835723572</c:v>
                </c:pt>
                <c:pt idx="4062">
                  <c:v>0.62112171243145364</c:v>
                </c:pt>
                <c:pt idx="4063">
                  <c:v>0.62405158527172144</c:v>
                </c:pt>
                <c:pt idx="4064">
                  <c:v>0.62726217885204183</c:v>
                </c:pt>
                <c:pt idx="4065">
                  <c:v>0.6302165439550993</c:v>
                </c:pt>
                <c:pt idx="4066">
                  <c:v>0.63259001720199326</c:v>
                </c:pt>
                <c:pt idx="4067">
                  <c:v>0.63465530292689143</c:v>
                </c:pt>
                <c:pt idx="4068">
                  <c:v>0.63654132906777305</c:v>
                </c:pt>
                <c:pt idx="4069">
                  <c:v>0.63836636506710165</c:v>
                </c:pt>
                <c:pt idx="4070">
                  <c:v>0.64037052123699556</c:v>
                </c:pt>
                <c:pt idx="4071">
                  <c:v>0.53087996622276812</c:v>
                </c:pt>
                <c:pt idx="4072">
                  <c:v>0.52546727893633272</c:v>
                </c:pt>
                <c:pt idx="4073">
                  <c:v>0.52339962584443633</c:v>
                </c:pt>
                <c:pt idx="4074">
                  <c:v>0.52368687716877471</c:v>
                </c:pt>
                <c:pt idx="4075">
                  <c:v>0.52589733983178533</c:v>
                </c:pt>
                <c:pt idx="4076">
                  <c:v>0.52998950367371411</c:v>
                </c:pt>
                <c:pt idx="4077">
                  <c:v>0.53605167905536166</c:v>
                </c:pt>
                <c:pt idx="4078">
                  <c:v>0.54367328835694317</c:v>
                </c:pt>
                <c:pt idx="4079">
                  <c:v>0.5527086157437513</c:v>
                </c:pt>
                <c:pt idx="4080">
                  <c:v>0.56368181792398842</c:v>
                </c:pt>
                <c:pt idx="4081">
                  <c:v>0.57520392680193633</c:v>
                </c:pt>
                <c:pt idx="4082">
                  <c:v>0.5863514480652704</c:v>
                </c:pt>
                <c:pt idx="4083">
                  <c:v>0.59736719264953209</c:v>
                </c:pt>
                <c:pt idx="4084">
                  <c:v>0.60807692254479562</c:v>
                </c:pt>
                <c:pt idx="4085">
                  <c:v>0.61909414987497324</c:v>
                </c:pt>
                <c:pt idx="4086">
                  <c:v>0.63080327446610751</c:v>
                </c:pt>
                <c:pt idx="4087">
                  <c:v>0.64181001544473049</c:v>
                </c:pt>
                <c:pt idx="4088">
                  <c:v>0.65196957811956013</c:v>
                </c:pt>
                <c:pt idx="4089">
                  <c:v>0.66204354631581908</c:v>
                </c:pt>
                <c:pt idx="4090">
                  <c:v>0.67164448405986032</c:v>
                </c:pt>
                <c:pt idx="4091">
                  <c:v>0.68062034490356893</c:v>
                </c:pt>
                <c:pt idx="4092">
                  <c:v>0.68822356046557498</c:v>
                </c:pt>
                <c:pt idx="4093">
                  <c:v>0.69410829289344078</c:v>
                </c:pt>
                <c:pt idx="4094">
                  <c:v>0.69854486147506989</c:v>
                </c:pt>
                <c:pt idx="4095">
                  <c:v>0.70208284234257334</c:v>
                </c:pt>
                <c:pt idx="4096">
                  <c:v>0.70592996374341077</c:v>
                </c:pt>
                <c:pt idx="4097">
                  <c:v>0.71067055020371117</c:v>
                </c:pt>
                <c:pt idx="4098">
                  <c:v>0.71564067250935848</c:v>
                </c:pt>
                <c:pt idx="4099">
                  <c:v>0.72048242252050354</c:v>
                </c:pt>
                <c:pt idx="4100">
                  <c:v>0.72513857942111049</c:v>
                </c:pt>
                <c:pt idx="4101">
                  <c:v>0.72829509805575998</c:v>
                </c:pt>
                <c:pt idx="4102">
                  <c:v>0.72914484942094826</c:v>
                </c:pt>
                <c:pt idx="4103">
                  <c:v>0.72964713491692523</c:v>
                </c:pt>
                <c:pt idx="4104">
                  <c:v>0.73116548210013321</c:v>
                </c:pt>
                <c:pt idx="4105">
                  <c:v>0.73328145195730787</c:v>
                </c:pt>
                <c:pt idx="4106">
                  <c:v>0.73462608020881093</c:v>
                </c:pt>
                <c:pt idx="4107">
                  <c:v>0.73469650408246112</c:v>
                </c:pt>
                <c:pt idx="4108">
                  <c:v>0.73538892683298462</c:v>
                </c:pt>
                <c:pt idx="4109">
                  <c:v>0.73802383032323593</c:v>
                </c:pt>
                <c:pt idx="4110">
                  <c:v>0.74254764581657562</c:v>
                </c:pt>
                <c:pt idx="4111">
                  <c:v>0.7460019821874494</c:v>
                </c:pt>
                <c:pt idx="4112">
                  <c:v>0.74573169511111381</c:v>
                </c:pt>
                <c:pt idx="4113">
                  <c:v>0.74476608135330591</c:v>
                </c:pt>
                <c:pt idx="4114">
                  <c:v>0.7462172123006896</c:v>
                </c:pt>
                <c:pt idx="4115">
                  <c:v>0.75037394024894388</c:v>
                </c:pt>
                <c:pt idx="4116">
                  <c:v>0.75570125240598329</c:v>
                </c:pt>
                <c:pt idx="4117">
                  <c:v>0.76056277126713157</c:v>
                </c:pt>
                <c:pt idx="4118">
                  <c:v>0.76597175513973015</c:v>
                </c:pt>
                <c:pt idx="4119">
                  <c:v>0.77283749882709207</c:v>
                </c:pt>
                <c:pt idx="4120">
                  <c:v>0.7805142750399946</c:v>
                </c:pt>
                <c:pt idx="4121">
                  <c:v>0.78547684706539911</c:v>
                </c:pt>
                <c:pt idx="4122">
                  <c:v>0.78527719459289136</c:v>
                </c:pt>
                <c:pt idx="4123">
                  <c:v>0.78332391284935721</c:v>
                </c:pt>
                <c:pt idx="4124">
                  <c:v>0.78276165379515683</c:v>
                </c:pt>
                <c:pt idx="4125">
                  <c:v>0.7836586167331614</c:v>
                </c:pt>
                <c:pt idx="4126">
                  <c:v>0.7836413972486459</c:v>
                </c:pt>
                <c:pt idx="4127">
                  <c:v>0.77991662367188119</c:v>
                </c:pt>
                <c:pt idx="4128">
                  <c:v>0.77331001006681066</c:v>
                </c:pt>
                <c:pt idx="4129">
                  <c:v>0.76529694155329475</c:v>
                </c:pt>
                <c:pt idx="4130">
                  <c:v>0.7559678372018297</c:v>
                </c:pt>
                <c:pt idx="4131">
                  <c:v>0.74693975899129395</c:v>
                </c:pt>
                <c:pt idx="4132">
                  <c:v>0.73880883724378843</c:v>
                </c:pt>
                <c:pt idx="4133">
                  <c:v>0.52940443404310855</c:v>
                </c:pt>
                <c:pt idx="4134">
                  <c:v>0.52627676905987075</c:v>
                </c:pt>
                <c:pt idx="4135">
                  <c:v>0.52339762376999766</c:v>
                </c:pt>
                <c:pt idx="4136">
                  <c:v>0.52075444550555594</c:v>
                </c:pt>
                <c:pt idx="4137">
                  <c:v>0.51882752315381586</c:v>
                </c:pt>
                <c:pt idx="4138">
                  <c:v>0.51790723678385442</c:v>
                </c:pt>
                <c:pt idx="4139">
                  <c:v>0.51765148925607252</c:v>
                </c:pt>
                <c:pt idx="4140">
                  <c:v>0.51796202305034067</c:v>
                </c:pt>
                <c:pt idx="4141">
                  <c:v>0.51892157674437545</c:v>
                </c:pt>
                <c:pt idx="4142">
                  <c:v>0.52054991863044919</c:v>
                </c:pt>
                <c:pt idx="4143">
                  <c:v>0.52287875008437701</c:v>
                </c:pt>
                <c:pt idx="4144">
                  <c:v>0.52581646149046823</c:v>
                </c:pt>
                <c:pt idx="4145">
                  <c:v>0.52933889448285987</c:v>
                </c:pt>
                <c:pt idx="4146">
                  <c:v>0.53354614309310677</c:v>
                </c:pt>
                <c:pt idx="4147">
                  <c:v>0.53836027234581785</c:v>
                </c:pt>
                <c:pt idx="4148">
                  <c:v>0.54370904011543231</c:v>
                </c:pt>
                <c:pt idx="4149">
                  <c:v>0.54957210448365812</c:v>
                </c:pt>
                <c:pt idx="4150">
                  <c:v>0.55622498208725735</c:v>
                </c:pt>
                <c:pt idx="4151">
                  <c:v>0.56361988754029935</c:v>
                </c:pt>
                <c:pt idx="4152">
                  <c:v>0.57132485499191665</c:v>
                </c:pt>
                <c:pt idx="4153">
                  <c:v>0.57912373199527634</c:v>
                </c:pt>
                <c:pt idx="4154">
                  <c:v>0.58695407600337757</c:v>
                </c:pt>
                <c:pt idx="4155">
                  <c:v>0.5950131320341413</c:v>
                </c:pt>
                <c:pt idx="4156">
                  <c:v>0.60343898202703239</c:v>
                </c:pt>
                <c:pt idx="4157">
                  <c:v>0.61196840254839957</c:v>
                </c:pt>
                <c:pt idx="4158">
                  <c:v>0.62033276825377437</c:v>
                </c:pt>
                <c:pt idx="4159">
                  <c:v>0.62839233889100421</c:v>
                </c:pt>
                <c:pt idx="4160">
                  <c:v>0.63614359412491195</c:v>
                </c:pt>
                <c:pt idx="4161">
                  <c:v>0.64357293154666739</c:v>
                </c:pt>
                <c:pt idx="4162">
                  <c:v>0.65030513030666903</c:v>
                </c:pt>
                <c:pt idx="4163">
                  <c:v>0.6574199461601371</c:v>
                </c:pt>
                <c:pt idx="4164">
                  <c:v>0.66428344047069865</c:v>
                </c:pt>
                <c:pt idx="4165">
                  <c:v>0.67009286426074754</c:v>
                </c:pt>
                <c:pt idx="4166">
                  <c:v>0.67527009706196395</c:v>
                </c:pt>
                <c:pt idx="4167">
                  <c:v>0.67940842631311238</c:v>
                </c:pt>
                <c:pt idx="4168">
                  <c:v>0.68272389551206936</c:v>
                </c:pt>
                <c:pt idx="4169">
                  <c:v>0.68571730532857278</c:v>
                </c:pt>
                <c:pt idx="4170">
                  <c:v>0.68882155974473358</c:v>
                </c:pt>
                <c:pt idx="4171">
                  <c:v>0.69180281607885519</c:v>
                </c:pt>
                <c:pt idx="4172">
                  <c:v>0.69484589391595575</c:v>
                </c:pt>
                <c:pt idx="4173">
                  <c:v>0.69843410385076643</c:v>
                </c:pt>
                <c:pt idx="4174">
                  <c:v>0.70214870906615212</c:v>
                </c:pt>
                <c:pt idx="4175">
                  <c:v>0.70530161665881375</c:v>
                </c:pt>
                <c:pt idx="4176">
                  <c:v>0.70784652955906124</c:v>
                </c:pt>
                <c:pt idx="4177">
                  <c:v>0.70967358559846894</c:v>
                </c:pt>
                <c:pt idx="4178">
                  <c:v>0.71107761438629025</c:v>
                </c:pt>
                <c:pt idx="4179">
                  <c:v>0.71269593683006638</c:v>
                </c:pt>
                <c:pt idx="4180">
                  <c:v>0.71447035804305525</c:v>
                </c:pt>
                <c:pt idx="4181">
                  <c:v>0.7160593958497905</c:v>
                </c:pt>
                <c:pt idx="4182">
                  <c:v>0.71735264934516463</c:v>
                </c:pt>
                <c:pt idx="4183">
                  <c:v>0.7186511091296629</c:v>
                </c:pt>
                <c:pt idx="4184">
                  <c:v>0.71988568192911118</c:v>
                </c:pt>
                <c:pt idx="4185">
                  <c:v>0.72043739505675386</c:v>
                </c:pt>
                <c:pt idx="4186">
                  <c:v>0.71993634106117599</c:v>
                </c:pt>
                <c:pt idx="4187">
                  <c:v>0.71843179700994009</c:v>
                </c:pt>
                <c:pt idx="4188">
                  <c:v>0.71633737750108317</c:v>
                </c:pt>
                <c:pt idx="4189">
                  <c:v>0.71399560358268532</c:v>
                </c:pt>
                <c:pt idx="4190">
                  <c:v>0.71132773782240799</c:v>
                </c:pt>
                <c:pt idx="4191">
                  <c:v>0.70818128894240251</c:v>
                </c:pt>
                <c:pt idx="4192">
                  <c:v>0.70465660239545014</c:v>
                </c:pt>
                <c:pt idx="4193">
                  <c:v>0.70083656934731975</c:v>
                </c:pt>
                <c:pt idx="4194">
                  <c:v>0.69688046565427919</c:v>
                </c:pt>
                <c:pt idx="4195">
                  <c:v>0.53816916649731705</c:v>
                </c:pt>
                <c:pt idx="4196">
                  <c:v>0.53719144771394445</c:v>
                </c:pt>
                <c:pt idx="4197">
                  <c:v>0.53587111803205345</c:v>
                </c:pt>
                <c:pt idx="4198">
                  <c:v>0.5344329445254048</c:v>
                </c:pt>
                <c:pt idx="4199">
                  <c:v>0.53340447584722228</c:v>
                </c:pt>
                <c:pt idx="4200">
                  <c:v>0.53339502648008097</c:v>
                </c:pt>
                <c:pt idx="4201">
                  <c:v>0.53404027591976178</c:v>
                </c:pt>
                <c:pt idx="4202">
                  <c:v>0.53490663768121649</c:v>
                </c:pt>
                <c:pt idx="4203">
                  <c:v>0.53614284283079883</c:v>
                </c:pt>
                <c:pt idx="4204">
                  <c:v>0.53751055802691605</c:v>
                </c:pt>
                <c:pt idx="4205">
                  <c:v>0.53827998785469544</c:v>
                </c:pt>
                <c:pt idx="4206">
                  <c:v>0.53903902689725558</c:v>
                </c:pt>
                <c:pt idx="4207">
                  <c:v>0.54099653196363995</c:v>
                </c:pt>
                <c:pt idx="4208">
                  <c:v>0.54454115388423274</c:v>
                </c:pt>
                <c:pt idx="4209">
                  <c:v>0.54942438999687715</c:v>
                </c:pt>
                <c:pt idx="4210">
                  <c:v>0.55468385230545691</c:v>
                </c:pt>
                <c:pt idx="4211">
                  <c:v>0.56017661825207721</c:v>
                </c:pt>
                <c:pt idx="4212">
                  <c:v>0.56618660188942538</c:v>
                </c:pt>
                <c:pt idx="4213">
                  <c:v>0.57267074297130671</c:v>
                </c:pt>
                <c:pt idx="4214">
                  <c:v>0.57959447454483337</c:v>
                </c:pt>
                <c:pt idx="4215">
                  <c:v>0.58682879549536748</c:v>
                </c:pt>
                <c:pt idx="4216">
                  <c:v>0.59420549880312701</c:v>
                </c:pt>
                <c:pt idx="4217">
                  <c:v>0.54790234541527816</c:v>
                </c:pt>
                <c:pt idx="4218">
                  <c:v>0.54858780187129652</c:v>
                </c:pt>
                <c:pt idx="4219">
                  <c:v>0.54969784726615745</c:v>
                </c:pt>
                <c:pt idx="4220">
                  <c:v>0.55147838433294483</c:v>
                </c:pt>
                <c:pt idx="4221">
                  <c:v>0.55412592218992129</c:v>
                </c:pt>
                <c:pt idx="4222">
                  <c:v>0.55722456115457963</c:v>
                </c:pt>
                <c:pt idx="4223">
                  <c:v>0.56045982690886675</c:v>
                </c:pt>
                <c:pt idx="4224">
                  <c:v>0.56401455583931959</c:v>
                </c:pt>
                <c:pt idx="4225">
                  <c:v>0.56799671752240588</c:v>
                </c:pt>
                <c:pt idx="4226">
                  <c:v>0.57256210416526321</c:v>
                </c:pt>
                <c:pt idx="4227">
                  <c:v>0.57780800583031267</c:v>
                </c:pt>
                <c:pt idx="4228">
                  <c:v>0.58392760172995839</c:v>
                </c:pt>
                <c:pt idx="4229">
                  <c:v>0.59106083592473369</c:v>
                </c:pt>
                <c:pt idx="4230">
                  <c:v>0.59894123351174355</c:v>
                </c:pt>
                <c:pt idx="4231">
                  <c:v>0.60733086292111249</c:v>
                </c:pt>
                <c:pt idx="4232">
                  <c:v>0.61588216745482793</c:v>
                </c:pt>
                <c:pt idx="4233">
                  <c:v>0.62426241889009637</c:v>
                </c:pt>
                <c:pt idx="4234">
                  <c:v>0.63243313348875352</c:v>
                </c:pt>
                <c:pt idx="4235">
                  <c:v>0.6402390417694892</c:v>
                </c:pt>
                <c:pt idx="4236">
                  <c:v>0.6477273390464432</c:v>
                </c:pt>
                <c:pt idx="4237">
                  <c:v>0.65502327316189357</c:v>
                </c:pt>
                <c:pt idx="4238">
                  <c:v>0.66222525221565109</c:v>
                </c:pt>
                <c:pt idx="4239">
                  <c:v>0.66948265749225955</c:v>
                </c:pt>
                <c:pt idx="4240">
                  <c:v>0.67646925943233804</c:v>
                </c:pt>
                <c:pt idx="4241">
                  <c:v>0.682733757738757</c:v>
                </c:pt>
                <c:pt idx="4242">
                  <c:v>0.68807091943499021</c:v>
                </c:pt>
                <c:pt idx="4243">
                  <c:v>0.69226368755460665</c:v>
                </c:pt>
                <c:pt idx="4244">
                  <c:v>0.69517245823278828</c:v>
                </c:pt>
                <c:pt idx="4245">
                  <c:v>0.69692574719957556</c:v>
                </c:pt>
                <c:pt idx="4246">
                  <c:v>0.69762758042287709</c:v>
                </c:pt>
                <c:pt idx="4247">
                  <c:v>0.69698066608466724</c:v>
                </c:pt>
                <c:pt idx="4248">
                  <c:v>0.69557027270358929</c:v>
                </c:pt>
                <c:pt idx="4249">
                  <c:v>0.6945758748002725</c:v>
                </c:pt>
                <c:pt idx="4250">
                  <c:v>0.69356395317527109</c:v>
                </c:pt>
                <c:pt idx="4251">
                  <c:v>0.69224764220403989</c:v>
                </c:pt>
                <c:pt idx="4252">
                  <c:v>0.69067436656173153</c:v>
                </c:pt>
                <c:pt idx="4253">
                  <c:v>0.6887945691593973</c:v>
                </c:pt>
                <c:pt idx="4254">
                  <c:v>0.68701715865731272</c:v>
                </c:pt>
                <c:pt idx="4255">
                  <c:v>0.64545536468806275</c:v>
                </c:pt>
                <c:pt idx="4256">
                  <c:v>0.64227874539995911</c:v>
                </c:pt>
                <c:pt idx="4257">
                  <c:v>0.63668014106928816</c:v>
                </c:pt>
                <c:pt idx="4258">
                  <c:v>0.62990406379222008</c:v>
                </c:pt>
                <c:pt idx="4259">
                  <c:v>0.62551162094825163</c:v>
                </c:pt>
                <c:pt idx="4260">
                  <c:v>0.62377224509879903</c:v>
                </c:pt>
                <c:pt idx="4261">
                  <c:v>0.62436329106921318</c:v>
                </c:pt>
                <c:pt idx="4262">
                  <c:v>0.62581455503393335</c:v>
                </c:pt>
                <c:pt idx="4263">
                  <c:v>0.62887272222307933</c:v>
                </c:pt>
                <c:pt idx="4264">
                  <c:v>0.63400367962927373</c:v>
                </c:pt>
                <c:pt idx="4265">
                  <c:v>0.64015542254933566</c:v>
                </c:pt>
                <c:pt idx="4266">
                  <c:v>0.64587417037927031</c:v>
                </c:pt>
                <c:pt idx="4267">
                  <c:v>0.65070534574864214</c:v>
                </c:pt>
                <c:pt idx="4268">
                  <c:v>0.65519428345755093</c:v>
                </c:pt>
                <c:pt idx="4269">
                  <c:v>0.66016302725764864</c:v>
                </c:pt>
                <c:pt idx="4270">
                  <c:v>0.66629195673732933</c:v>
                </c:pt>
                <c:pt idx="4271">
                  <c:v>0.67401556226997894</c:v>
                </c:pt>
                <c:pt idx="4272">
                  <c:v>0.68308456982824806</c:v>
                </c:pt>
                <c:pt idx="4273">
                  <c:v>0.69197972595549306</c:v>
                </c:pt>
                <c:pt idx="4274">
                  <c:v>0.6989985650895586</c:v>
                </c:pt>
                <c:pt idx="4275">
                  <c:v>0.70363402417885801</c:v>
                </c:pt>
                <c:pt idx="4276">
                  <c:v>0.70591838239712423</c:v>
                </c:pt>
                <c:pt idx="4277">
                  <c:v>0.70592186235276233</c:v>
                </c:pt>
                <c:pt idx="4278">
                  <c:v>0.70431357856912802</c:v>
                </c:pt>
                <c:pt idx="4279">
                  <c:v>0.70135672859839671</c:v>
                </c:pt>
                <c:pt idx="4280">
                  <c:v>0.69719180662646307</c:v>
                </c:pt>
                <c:pt idx="4281">
                  <c:v>0.69219773643632632</c:v>
                </c:pt>
                <c:pt idx="4282">
                  <c:v>0.68684550739974426</c:v>
                </c:pt>
                <c:pt idx="4283">
                  <c:v>0.68171325307406128</c:v>
                </c:pt>
                <c:pt idx="4284">
                  <c:v>0.67671328261010999</c:v>
                </c:pt>
                <c:pt idx="4285">
                  <c:v>0.67248780433905875</c:v>
                </c:pt>
                <c:pt idx="4286">
                  <c:v>0.6683203907167159</c:v>
                </c:pt>
                <c:pt idx="4287">
                  <c:v>0.61041001713015741</c:v>
                </c:pt>
                <c:pt idx="4288">
                  <c:v>0.6086310023245397</c:v>
                </c:pt>
                <c:pt idx="4289">
                  <c:v>0.60700632367690655</c:v>
                </c:pt>
                <c:pt idx="4290">
                  <c:v>0.60559169272466118</c:v>
                </c:pt>
                <c:pt idx="4291">
                  <c:v>0.60575875657506628</c:v>
                </c:pt>
                <c:pt idx="4292">
                  <c:v>0.60790428338021107</c:v>
                </c:pt>
                <c:pt idx="4293">
                  <c:v>0.61145677910893448</c:v>
                </c:pt>
                <c:pt idx="4294">
                  <c:v>0.61613888843229514</c:v>
                </c:pt>
                <c:pt idx="4295">
                  <c:v>0.62176304211285649</c:v>
                </c:pt>
                <c:pt idx="4296">
                  <c:v>0.62804187077880314</c:v>
                </c:pt>
                <c:pt idx="4297">
                  <c:v>0.63487381532652432</c:v>
                </c:pt>
                <c:pt idx="4298">
                  <c:v>0.64227278769933371</c:v>
                </c:pt>
                <c:pt idx="4299">
                  <c:v>0.6498192753167743</c:v>
                </c:pt>
                <c:pt idx="4300">
                  <c:v>0.65740015904619098</c:v>
                </c:pt>
                <c:pt idx="4301">
                  <c:v>0.66514941742584643</c:v>
                </c:pt>
                <c:pt idx="4302">
                  <c:v>0.67306715799643424</c:v>
                </c:pt>
                <c:pt idx="4303">
                  <c:v>0.68083884782235482</c:v>
                </c:pt>
                <c:pt idx="4304">
                  <c:v>0.68822523534898317</c:v>
                </c:pt>
                <c:pt idx="4305">
                  <c:v>0.69516464778365838</c:v>
                </c:pt>
                <c:pt idx="4306">
                  <c:v>0.70100233255128386</c:v>
                </c:pt>
                <c:pt idx="4307">
                  <c:v>0.7051917504244386</c:v>
                </c:pt>
                <c:pt idx="4308">
                  <c:v>0.70748784500761286</c:v>
                </c:pt>
                <c:pt idx="4309">
                  <c:v>0.70768164210586659</c:v>
                </c:pt>
                <c:pt idx="4310">
                  <c:v>0.70625629876857077</c:v>
                </c:pt>
                <c:pt idx="4311">
                  <c:v>0.70387370282359751</c:v>
                </c:pt>
                <c:pt idx="4312">
                  <c:v>0.70100983628496227</c:v>
                </c:pt>
                <c:pt idx="4313">
                  <c:v>0.69807797480575884</c:v>
                </c:pt>
                <c:pt idx="4314">
                  <c:v>0.69591291007645573</c:v>
                </c:pt>
                <c:pt idx="4315">
                  <c:v>0.69462832459896762</c:v>
                </c:pt>
                <c:pt idx="4316">
                  <c:v>0.6934530228570942</c:v>
                </c:pt>
                <c:pt idx="4317">
                  <c:v>0.69304379768070845</c:v>
                </c:pt>
                <c:pt idx="4318">
                  <c:v>0.69358460667864374</c:v>
                </c:pt>
                <c:pt idx="4319">
                  <c:v>0.62081937147506183</c:v>
                </c:pt>
                <c:pt idx="4320">
                  <c:v>0.6259818058736798</c:v>
                </c:pt>
                <c:pt idx="4321">
                  <c:v>0.6296836198937642</c:v>
                </c:pt>
                <c:pt idx="4322">
                  <c:v>0.63302225324101813</c:v>
                </c:pt>
                <c:pt idx="4323">
                  <c:v>0.63597058805989748</c:v>
                </c:pt>
                <c:pt idx="4324">
                  <c:v>0.63839235868505473</c:v>
                </c:pt>
                <c:pt idx="4325">
                  <c:v>0.64023336502323458</c:v>
                </c:pt>
                <c:pt idx="4326">
                  <c:v>0.64135934045560683</c:v>
                </c:pt>
                <c:pt idx="4327">
                  <c:v>0.64165338227094382</c:v>
                </c:pt>
                <c:pt idx="4328">
                  <c:v>0.64120679644928202</c:v>
                </c:pt>
                <c:pt idx="4329">
                  <c:v>0.64039264154644648</c:v>
                </c:pt>
                <c:pt idx="4330">
                  <c:v>0.63968977335338006</c:v>
                </c:pt>
                <c:pt idx="4331">
                  <c:v>0.64030966508557718</c:v>
                </c:pt>
                <c:pt idx="4332">
                  <c:v>0.64286529715183549</c:v>
                </c:pt>
                <c:pt idx="4333">
                  <c:v>0.64672130318548193</c:v>
                </c:pt>
                <c:pt idx="4334">
                  <c:v>0.65147063142197981</c:v>
                </c:pt>
                <c:pt idx="4335">
                  <c:v>0.65704868859402366</c:v>
                </c:pt>
                <c:pt idx="4336">
                  <c:v>0.66343825294858971</c:v>
                </c:pt>
                <c:pt idx="4337">
                  <c:v>0.67015919349694075</c:v>
                </c:pt>
                <c:pt idx="4338">
                  <c:v>0.67663994972060992</c:v>
                </c:pt>
                <c:pt idx="4339">
                  <c:v>0.68262697451092291</c:v>
                </c:pt>
                <c:pt idx="4340">
                  <c:v>0.68827481283986314</c:v>
                </c:pt>
                <c:pt idx="4341">
                  <c:v>0.69415340537427273</c:v>
                </c:pt>
                <c:pt idx="4342">
                  <c:v>0.70310688057215076</c:v>
                </c:pt>
                <c:pt idx="4343">
                  <c:v>0.71663061175762022</c:v>
                </c:pt>
                <c:pt idx="4344">
                  <c:v>0.73084449746707314</c:v>
                </c:pt>
                <c:pt idx="4345">
                  <c:v>0.74312460445910078</c:v>
                </c:pt>
                <c:pt idx="4346">
                  <c:v>0.75363467918334082</c:v>
                </c:pt>
                <c:pt idx="4347">
                  <c:v>0.76284996489825008</c:v>
                </c:pt>
                <c:pt idx="4348">
                  <c:v>0.77157961003092523</c:v>
                </c:pt>
                <c:pt idx="4349">
                  <c:v>0.77414226324100677</c:v>
                </c:pt>
                <c:pt idx="4350">
                  <c:v>0.77252435282576926</c:v>
                </c:pt>
                <c:pt idx="4351">
                  <c:v>0.7761885382910747</c:v>
                </c:pt>
                <c:pt idx="4352">
                  <c:v>0.7772366532374082</c:v>
                </c:pt>
                <c:pt idx="4353">
                  <c:v>0.77123628430187785</c:v>
                </c:pt>
                <c:pt idx="4354">
                  <c:v>0.76857662416987393</c:v>
                </c:pt>
                <c:pt idx="4355">
                  <c:v>0.77032172983433611</c:v>
                </c:pt>
                <c:pt idx="4356">
                  <c:v>0.77242705757828289</c:v>
                </c:pt>
                <c:pt idx="4357">
                  <c:v>0.7727011889350075</c:v>
                </c:pt>
                <c:pt idx="4358">
                  <c:v>0.76983526509540146</c:v>
                </c:pt>
                <c:pt idx="4359">
                  <c:v>0.76503906342535777</c:v>
                </c:pt>
                <c:pt idx="4360">
                  <c:v>0.76134098699108266</c:v>
                </c:pt>
                <c:pt idx="4361">
                  <c:v>0.62587279499831383</c:v>
                </c:pt>
                <c:pt idx="4362">
                  <c:v>0.63148282855680948</c:v>
                </c:pt>
                <c:pt idx="4363">
                  <c:v>0.63791220175072449</c:v>
                </c:pt>
                <c:pt idx="4364">
                  <c:v>0.64379155841710922</c:v>
                </c:pt>
                <c:pt idx="4365">
                  <c:v>0.64875772490156136</c:v>
                </c:pt>
                <c:pt idx="4366">
                  <c:v>0.65262557455719095</c:v>
                </c:pt>
                <c:pt idx="4367">
                  <c:v>0.65538003696319691</c:v>
                </c:pt>
                <c:pt idx="4368">
                  <c:v>0.65612221301385909</c:v>
                </c:pt>
                <c:pt idx="4369">
                  <c:v>0.65464106960367641</c:v>
                </c:pt>
                <c:pt idx="4370">
                  <c:v>0.65300408446271496</c:v>
                </c:pt>
                <c:pt idx="4371">
                  <c:v>0.65243335738809061</c:v>
                </c:pt>
                <c:pt idx="4372">
                  <c:v>0.6526443431293889</c:v>
                </c:pt>
                <c:pt idx="4373">
                  <c:v>0.65328603225206161</c:v>
                </c:pt>
                <c:pt idx="4374">
                  <c:v>0.65399876306738414</c:v>
                </c:pt>
                <c:pt idx="4375">
                  <c:v>0.6546134382726172</c:v>
                </c:pt>
                <c:pt idx="4376">
                  <c:v>0.65519150285351935</c:v>
                </c:pt>
                <c:pt idx="4377">
                  <c:v>0.65591591625415102</c:v>
                </c:pt>
                <c:pt idx="4378">
                  <c:v>0.65641306909533315</c:v>
                </c:pt>
                <c:pt idx="4379">
                  <c:v>0.65576030087695236</c:v>
                </c:pt>
                <c:pt idx="4380">
                  <c:v>0.65543541075547929</c:v>
                </c:pt>
                <c:pt idx="4381">
                  <c:v>0.65704777558433125</c:v>
                </c:pt>
                <c:pt idx="4382">
                  <c:v>0.66007430187879546</c:v>
                </c:pt>
                <c:pt idx="4383">
                  <c:v>0.66400511214574731</c:v>
                </c:pt>
                <c:pt idx="4384">
                  <c:v>0.66845330505324385</c:v>
                </c:pt>
                <c:pt idx="4385">
                  <c:v>0.67317571919278674</c:v>
                </c:pt>
                <c:pt idx="4386">
                  <c:v>0.67803582963128983</c:v>
                </c:pt>
                <c:pt idx="4387">
                  <c:v>0.68257620513458339</c:v>
                </c:pt>
                <c:pt idx="4388">
                  <c:v>0.68609017867642308</c:v>
                </c:pt>
                <c:pt idx="4389">
                  <c:v>0.689343729694607</c:v>
                </c:pt>
                <c:pt idx="4390">
                  <c:v>0.69334666425178748</c:v>
                </c:pt>
                <c:pt idx="4391">
                  <c:v>0.69792148295930378</c:v>
                </c:pt>
                <c:pt idx="4392">
                  <c:v>0.70274663220388112</c:v>
                </c:pt>
                <c:pt idx="4393">
                  <c:v>0.7074044137435247</c:v>
                </c:pt>
                <c:pt idx="4394">
                  <c:v>0.71155081976217249</c:v>
                </c:pt>
                <c:pt idx="4395">
                  <c:v>0.71498117867744893</c:v>
                </c:pt>
                <c:pt idx="4396">
                  <c:v>0.71754218320054564</c:v>
                </c:pt>
                <c:pt idx="4397">
                  <c:v>0.71840979629477619</c:v>
                </c:pt>
                <c:pt idx="4398">
                  <c:v>0.71753303880960417</c:v>
                </c:pt>
                <c:pt idx="4399">
                  <c:v>0.71603218081721998</c:v>
                </c:pt>
                <c:pt idx="4400">
                  <c:v>0.71414576952323505</c:v>
                </c:pt>
                <c:pt idx="4401">
                  <c:v>0.71181313590728401</c:v>
                </c:pt>
                <c:pt idx="4402">
                  <c:v>0.70917323625083106</c:v>
                </c:pt>
                <c:pt idx="4403">
                  <c:v>0.70647269435501014</c:v>
                </c:pt>
                <c:pt idx="4404">
                  <c:v>0.70387486041953307</c:v>
                </c:pt>
                <c:pt idx="4405">
                  <c:v>0.70123974995859895</c:v>
                </c:pt>
                <c:pt idx="4406">
                  <c:v>0.69839528030273013</c:v>
                </c:pt>
                <c:pt idx="4407">
                  <c:v>0.69537802968683182</c:v>
                </c:pt>
                <c:pt idx="4408">
                  <c:v>0.63059714497287811</c:v>
                </c:pt>
                <c:pt idx="4409">
                  <c:v>0.62837888746299408</c:v>
                </c:pt>
                <c:pt idx="4410">
                  <c:v>0.62317606557377059</c:v>
                </c:pt>
                <c:pt idx="4411">
                  <c:v>0.61888431918825215</c:v>
                </c:pt>
                <c:pt idx="4412">
                  <c:v>0.61619026842918989</c:v>
                </c:pt>
                <c:pt idx="4413">
                  <c:v>0.61746149014051144</c:v>
                </c:pt>
                <c:pt idx="4414">
                  <c:v>0.62155185735113294</c:v>
                </c:pt>
                <c:pt idx="4415">
                  <c:v>0.62560336432394947</c:v>
                </c:pt>
                <c:pt idx="4416">
                  <c:v>0.62964180145757609</c:v>
                </c:pt>
                <c:pt idx="4417">
                  <c:v>0.63377458390622987</c:v>
                </c:pt>
                <c:pt idx="4418">
                  <c:v>0.63802169679215837</c:v>
                </c:pt>
                <c:pt idx="4419">
                  <c:v>0.64214187714891879</c:v>
                </c:pt>
                <c:pt idx="4420">
                  <c:v>0.64614351049694074</c:v>
                </c:pt>
                <c:pt idx="4421">
                  <c:v>0.64980897865798259</c:v>
                </c:pt>
                <c:pt idx="4422">
                  <c:v>0.65284514816790706</c:v>
                </c:pt>
                <c:pt idx="4423">
                  <c:v>0.65537622743482193</c:v>
                </c:pt>
                <c:pt idx="4424">
                  <c:v>0.65760012798411716</c:v>
                </c:pt>
                <c:pt idx="4425">
                  <c:v>0.65960959184602064</c:v>
                </c:pt>
                <c:pt idx="4426">
                  <c:v>0.6613517834440501</c:v>
                </c:pt>
                <c:pt idx="4427">
                  <c:v>0.66259376674890569</c:v>
                </c:pt>
                <c:pt idx="4428">
                  <c:v>0.66338878642228771</c:v>
                </c:pt>
                <c:pt idx="4429">
                  <c:v>0.66401855672863663</c:v>
                </c:pt>
                <c:pt idx="4430">
                  <c:v>0.6645233897100733</c:v>
                </c:pt>
                <c:pt idx="4431">
                  <c:v>0.66473274027806806</c:v>
                </c:pt>
                <c:pt idx="4432">
                  <c:v>0.66400785678915619</c:v>
                </c:pt>
                <c:pt idx="4433">
                  <c:v>0.66159210873954688</c:v>
                </c:pt>
                <c:pt idx="4434">
                  <c:v>0.65805985995580107</c:v>
                </c:pt>
                <c:pt idx="4435">
                  <c:v>0.65421430517561663</c:v>
                </c:pt>
                <c:pt idx="4436">
                  <c:v>0.65018349058636837</c:v>
                </c:pt>
                <c:pt idx="4437">
                  <c:v>0.64667892378278713</c:v>
                </c:pt>
                <c:pt idx="4438">
                  <c:v>0.64433420752013881</c:v>
                </c:pt>
                <c:pt idx="4439">
                  <c:v>0.64313055418804022</c:v>
                </c:pt>
                <c:pt idx="4440">
                  <c:v>0.64282218312287498</c:v>
                </c:pt>
                <c:pt idx="4441">
                  <c:v>0.64344309551711276</c:v>
                </c:pt>
                <c:pt idx="4442">
                  <c:v>0.64524762256825308</c:v>
                </c:pt>
                <c:pt idx="4443">
                  <c:v>0.64761561784612665</c:v>
                </c:pt>
                <c:pt idx="4444">
                  <c:v>0.64986464531208543</c:v>
                </c:pt>
                <c:pt idx="4445">
                  <c:v>0.65188325163393679</c:v>
                </c:pt>
                <c:pt idx="4446">
                  <c:v>0.65339128177450267</c:v>
                </c:pt>
                <c:pt idx="4447">
                  <c:v>0.65485359913027763</c:v>
                </c:pt>
                <c:pt idx="4448">
                  <c:v>0.65707718770270929</c:v>
                </c:pt>
                <c:pt idx="4449">
                  <c:v>0.66030833524514987</c:v>
                </c:pt>
                <c:pt idx="4450">
                  <c:v>0.66480266521915365</c:v>
                </c:pt>
                <c:pt idx="4451">
                  <c:v>0.67033559437672796</c:v>
                </c:pt>
                <c:pt idx="4452">
                  <c:v>0.67552937273414781</c:v>
                </c:pt>
                <c:pt idx="4453">
                  <c:v>0.67886206090390733</c:v>
                </c:pt>
                <c:pt idx="4454">
                  <c:v>0.67979127929157523</c:v>
                </c:pt>
                <c:pt idx="4455">
                  <c:v>0.67858318201556334</c:v>
                </c:pt>
                <c:pt idx="4456">
                  <c:v>0.67562527692320895</c:v>
                </c:pt>
                <c:pt idx="4457">
                  <c:v>0.67146388605902907</c:v>
                </c:pt>
                <c:pt idx="4458">
                  <c:v>0.66668085338831951</c:v>
                </c:pt>
                <c:pt idx="4459">
                  <c:v>0.66166725446884345</c:v>
                </c:pt>
                <c:pt idx="4460">
                  <c:v>0.65695299451204958</c:v>
                </c:pt>
                <c:pt idx="4461">
                  <c:v>0.65271311459113401</c:v>
                </c:pt>
                <c:pt idx="4462">
                  <c:v>0.64894178585744355</c:v>
                </c:pt>
                <c:pt idx="4463">
                  <c:v>0.64591352639148236</c:v>
                </c:pt>
                <c:pt idx="4464">
                  <c:v>0.64348945444094974</c:v>
                </c:pt>
                <c:pt idx="4465">
                  <c:v>0.52967754287509206</c:v>
                </c:pt>
                <c:pt idx="4466">
                  <c:v>0.52639096802997543</c:v>
                </c:pt>
                <c:pt idx="4467">
                  <c:v>0.52187887545518097</c:v>
                </c:pt>
                <c:pt idx="4468">
                  <c:v>0.51649108115335329</c:v>
                </c:pt>
                <c:pt idx="4469">
                  <c:v>0.50949467109342406</c:v>
                </c:pt>
                <c:pt idx="4470">
                  <c:v>0.50106014097133966</c:v>
                </c:pt>
                <c:pt idx="4471">
                  <c:v>0.49395020281468377</c:v>
                </c:pt>
                <c:pt idx="4472">
                  <c:v>0.48813477112033898</c:v>
                </c:pt>
                <c:pt idx="4473">
                  <c:v>0.483885886571359</c:v>
                </c:pt>
                <c:pt idx="4474">
                  <c:v>0.483026811807997</c:v>
                </c:pt>
                <c:pt idx="4475">
                  <c:v>0.48445157461288219</c:v>
                </c:pt>
                <c:pt idx="4476">
                  <c:v>0.48624098239134084</c:v>
                </c:pt>
                <c:pt idx="4477">
                  <c:v>0.48808197039433876</c:v>
                </c:pt>
                <c:pt idx="4478">
                  <c:v>0.48972219892146734</c:v>
                </c:pt>
                <c:pt idx="4479">
                  <c:v>0.49142920752612623</c:v>
                </c:pt>
                <c:pt idx="4480">
                  <c:v>0.49347963847857884</c:v>
                </c:pt>
                <c:pt idx="4481">
                  <c:v>0.49587911373274118</c:v>
                </c:pt>
                <c:pt idx="4482">
                  <c:v>0.49858767910535667</c:v>
                </c:pt>
                <c:pt idx="4483">
                  <c:v>0.50154955149548663</c:v>
                </c:pt>
                <c:pt idx="4484">
                  <c:v>0.50459853070417615</c:v>
                </c:pt>
                <c:pt idx="4485">
                  <c:v>0.50757023764718034</c:v>
                </c:pt>
                <c:pt idx="4486">
                  <c:v>0.51070258170654181</c:v>
                </c:pt>
                <c:pt idx="4487">
                  <c:v>0.51391012251037849</c:v>
                </c:pt>
                <c:pt idx="4488">
                  <c:v>0.51672427546014454</c:v>
                </c:pt>
                <c:pt idx="4489">
                  <c:v>0.51910705145250868</c:v>
                </c:pt>
                <c:pt idx="4490">
                  <c:v>0.52119285640028312</c:v>
                </c:pt>
                <c:pt idx="4491">
                  <c:v>0.52306063890623067</c:v>
                </c:pt>
                <c:pt idx="4492">
                  <c:v>0.52492968829136177</c:v>
                </c:pt>
                <c:pt idx="4493">
                  <c:v>0.52682905199728547</c:v>
                </c:pt>
                <c:pt idx="4494">
                  <c:v>0.52864301141429515</c:v>
                </c:pt>
                <c:pt idx="4495">
                  <c:v>0.53032685270170743</c:v>
                </c:pt>
                <c:pt idx="4496">
                  <c:v>0.53209550553731877</c:v>
                </c:pt>
                <c:pt idx="4497">
                  <c:v>0.53392392371582975</c:v>
                </c:pt>
                <c:pt idx="4498">
                  <c:v>0.53574376801895018</c:v>
                </c:pt>
                <c:pt idx="4499">
                  <c:v>0.53763062626909885</c:v>
                </c:pt>
                <c:pt idx="4500">
                  <c:v>0.53955343754695217</c:v>
                </c:pt>
                <c:pt idx="4501">
                  <c:v>0.5415101280924175</c:v>
                </c:pt>
                <c:pt idx="4502">
                  <c:v>0.54375373895622281</c:v>
                </c:pt>
                <c:pt idx="4503">
                  <c:v>0.54634896613657002</c:v>
                </c:pt>
                <c:pt idx="4504">
                  <c:v>0.54914036680023215</c:v>
                </c:pt>
                <c:pt idx="4505">
                  <c:v>0.55206149936812909</c:v>
                </c:pt>
                <c:pt idx="4506">
                  <c:v>0.55491561378446419</c:v>
                </c:pt>
                <c:pt idx="4507">
                  <c:v>0.5573605043999057</c:v>
                </c:pt>
                <c:pt idx="4508">
                  <c:v>0.55911963041888157</c:v>
                </c:pt>
                <c:pt idx="4509">
                  <c:v>0.56068619694277</c:v>
                </c:pt>
                <c:pt idx="4510">
                  <c:v>0.56237790307112234</c:v>
                </c:pt>
                <c:pt idx="4511">
                  <c:v>0.56421625925176844</c:v>
                </c:pt>
                <c:pt idx="4512">
                  <c:v>0.56650089302710505</c:v>
                </c:pt>
                <c:pt idx="4513">
                  <c:v>0.56909638582081723</c:v>
                </c:pt>
                <c:pt idx="4514">
                  <c:v>0.57180807281482648</c:v>
                </c:pt>
                <c:pt idx="4515">
                  <c:v>0.57467636151478518</c:v>
                </c:pt>
                <c:pt idx="4516">
                  <c:v>0.57774014835918441</c:v>
                </c:pt>
                <c:pt idx="4517">
                  <c:v>0.58111399037481126</c:v>
                </c:pt>
                <c:pt idx="4518">
                  <c:v>0.58469263707101571</c:v>
                </c:pt>
                <c:pt idx="4519">
                  <c:v>0.60954076164851567</c:v>
                </c:pt>
                <c:pt idx="4520">
                  <c:v>0.61155765943289564</c:v>
                </c:pt>
                <c:pt idx="4521">
                  <c:v>0.61334902006395986</c:v>
                </c:pt>
                <c:pt idx="4522">
                  <c:v>0.61560218716947812</c:v>
                </c:pt>
                <c:pt idx="4523">
                  <c:v>0.61781783984486038</c:v>
                </c:pt>
                <c:pt idx="4524">
                  <c:v>0.61953253561655985</c:v>
                </c:pt>
                <c:pt idx="4525">
                  <c:v>0.62083306748881284</c:v>
                </c:pt>
                <c:pt idx="4526">
                  <c:v>0.62150568082379321</c:v>
                </c:pt>
                <c:pt idx="4527">
                  <c:v>0.62190893995109731</c:v>
                </c:pt>
                <c:pt idx="4528">
                  <c:v>0.62245533704473177</c:v>
                </c:pt>
                <c:pt idx="4529">
                  <c:v>0.62317370069423772</c:v>
                </c:pt>
                <c:pt idx="4530">
                  <c:v>0.62405956490244474</c:v>
                </c:pt>
                <c:pt idx="4531">
                  <c:v>0.62454741460842289</c:v>
                </c:pt>
                <c:pt idx="4532">
                  <c:v>0.62445074027616265</c:v>
                </c:pt>
                <c:pt idx="4533">
                  <c:v>0.62361590635168629</c:v>
                </c:pt>
                <c:pt idx="4534">
                  <c:v>0.62205188140185252</c:v>
                </c:pt>
                <c:pt idx="4535">
                  <c:v>0.61992575085301127</c:v>
                </c:pt>
                <c:pt idx="4536">
                  <c:v>0.61704624513935946</c:v>
                </c:pt>
                <c:pt idx="4537">
                  <c:v>0.61435926652029926</c:v>
                </c:pt>
                <c:pt idx="4538">
                  <c:v>0.61215767627203821</c:v>
                </c:pt>
                <c:pt idx="4539">
                  <c:v>0.60959213654524402</c:v>
                </c:pt>
                <c:pt idx="4540">
                  <c:v>0.6065973208265858</c:v>
                </c:pt>
                <c:pt idx="4541">
                  <c:v>0.60392204742253142</c:v>
                </c:pt>
                <c:pt idx="4542">
                  <c:v>0.60216132403979283</c:v>
                </c:pt>
                <c:pt idx="4543">
                  <c:v>0.60074963526320158</c:v>
                </c:pt>
                <c:pt idx="4544">
                  <c:v>0.59956983105717676</c:v>
                </c:pt>
                <c:pt idx="4545">
                  <c:v>0.5990001302238559</c:v>
                </c:pt>
                <c:pt idx="4546">
                  <c:v>0.46778279826501007</c:v>
                </c:pt>
                <c:pt idx="4547">
                  <c:v>0.46981153056370295</c:v>
                </c:pt>
                <c:pt idx="4548">
                  <c:v>0.47233754320710802</c:v>
                </c:pt>
                <c:pt idx="4549">
                  <c:v>0.47525862012517789</c:v>
                </c:pt>
                <c:pt idx="4550">
                  <c:v>0.47843737898379401</c:v>
                </c:pt>
                <c:pt idx="4551">
                  <c:v>0.48181620532411523</c:v>
                </c:pt>
                <c:pt idx="4552">
                  <c:v>0.48532350987398531</c:v>
                </c:pt>
                <c:pt idx="4553">
                  <c:v>0.48889378438041731</c:v>
                </c:pt>
                <c:pt idx="4554">
                  <c:v>0.49238585146160208</c:v>
                </c:pt>
                <c:pt idx="4555">
                  <c:v>0.4958153612658151</c:v>
                </c:pt>
                <c:pt idx="4556">
                  <c:v>0.49931002128968049</c:v>
                </c:pt>
                <c:pt idx="4557">
                  <c:v>0.50295054821484364</c:v>
                </c:pt>
                <c:pt idx="4558">
                  <c:v>0.50672792391305221</c:v>
                </c:pt>
                <c:pt idx="4559">
                  <c:v>0.5106223161058715</c:v>
                </c:pt>
                <c:pt idx="4560">
                  <c:v>0.51846843650223351</c:v>
                </c:pt>
                <c:pt idx="4561">
                  <c:v>0.5298932543525916</c:v>
                </c:pt>
                <c:pt idx="4562">
                  <c:v>0.54105789216779632</c:v>
                </c:pt>
                <c:pt idx="4563">
                  <c:v>0.5511405360326751</c:v>
                </c:pt>
                <c:pt idx="4564">
                  <c:v>0.55899478888850973</c:v>
                </c:pt>
                <c:pt idx="4565">
                  <c:v>0.56400807950302778</c:v>
                </c:pt>
                <c:pt idx="4566">
                  <c:v>0.56636500009601431</c:v>
                </c:pt>
                <c:pt idx="4567">
                  <c:v>0.56706706114606753</c:v>
                </c:pt>
                <c:pt idx="4568">
                  <c:v>0.56746352440125214</c:v>
                </c:pt>
                <c:pt idx="4569">
                  <c:v>0.56827411549445472</c:v>
                </c:pt>
                <c:pt idx="4570">
                  <c:v>0.56957840058510634</c:v>
                </c:pt>
                <c:pt idx="4571">
                  <c:v>0.57143460299691462</c:v>
                </c:pt>
                <c:pt idx="4572">
                  <c:v>0.57366305177023391</c:v>
                </c:pt>
                <c:pt idx="4573">
                  <c:v>0.57614730890261545</c:v>
                </c:pt>
                <c:pt idx="4574">
                  <c:v>0.57912654184251655</c:v>
                </c:pt>
                <c:pt idx="4575">
                  <c:v>0.58232093157134135</c:v>
                </c:pt>
                <c:pt idx="4576">
                  <c:v>0.58540031406217885</c:v>
                </c:pt>
                <c:pt idx="4577">
                  <c:v>0.58849317980278382</c:v>
                </c:pt>
                <c:pt idx="4578">
                  <c:v>0.5918717719962201</c:v>
                </c:pt>
                <c:pt idx="4579">
                  <c:v>0.59544561106733773</c:v>
                </c:pt>
                <c:pt idx="4580">
                  <c:v>0.59925344004988434</c:v>
                </c:pt>
                <c:pt idx="4581">
                  <c:v>0.60309062775778755</c:v>
                </c:pt>
                <c:pt idx="4582">
                  <c:v>0.60676027816945488</c:v>
                </c:pt>
                <c:pt idx="4583">
                  <c:v>0.61104076069934887</c:v>
                </c:pt>
                <c:pt idx="4584">
                  <c:v>0.61495876773758817</c:v>
                </c:pt>
                <c:pt idx="4585">
                  <c:v>0.6181078719622457</c:v>
                </c:pt>
                <c:pt idx="4586">
                  <c:v>0.62107686512594407</c:v>
                </c:pt>
                <c:pt idx="4587">
                  <c:v>0.62394537100743608</c:v>
                </c:pt>
                <c:pt idx="4588">
                  <c:v>0.62697235447243538</c:v>
                </c:pt>
                <c:pt idx="4589">
                  <c:v>0.63008668309516758</c:v>
                </c:pt>
                <c:pt idx="4590">
                  <c:v>0.63329029993537211</c:v>
                </c:pt>
                <c:pt idx="4591">
                  <c:v>0.63667319906595443</c:v>
                </c:pt>
                <c:pt idx="4592">
                  <c:v>0.6195634668675758</c:v>
                </c:pt>
                <c:pt idx="4593">
                  <c:v>0.63736341154341214</c:v>
                </c:pt>
                <c:pt idx="4594">
                  <c:v>0.65535224415729376</c:v>
                </c:pt>
                <c:pt idx="4595">
                  <c:v>0.66287956022804195</c:v>
                </c:pt>
                <c:pt idx="4596">
                  <c:v>0.66712694491778546</c:v>
                </c:pt>
                <c:pt idx="4597">
                  <c:v>0.67317298038540008</c:v>
                </c:pt>
                <c:pt idx="4598">
                  <c:v>0.68067447649672763</c:v>
                </c:pt>
                <c:pt idx="4599">
                  <c:v>0.68898870635183163</c:v>
                </c:pt>
                <c:pt idx="4600">
                  <c:v>0.69761871599148584</c:v>
                </c:pt>
                <c:pt idx="4601">
                  <c:v>0.70613011968826223</c:v>
                </c:pt>
                <c:pt idx="4602">
                  <c:v>0.71417735195109422</c:v>
                </c:pt>
                <c:pt idx="4603">
                  <c:v>0.7216155937694203</c:v>
                </c:pt>
                <c:pt idx="4604">
                  <c:v>0.72856104338999117</c:v>
                </c:pt>
                <c:pt idx="4605">
                  <c:v>0.7343775897181829</c:v>
                </c:pt>
                <c:pt idx="4606">
                  <c:v>0.73857042940938256</c:v>
                </c:pt>
                <c:pt idx="4607">
                  <c:v>0.74196286135659084</c:v>
                </c:pt>
                <c:pt idx="4608">
                  <c:v>0.74524737634577753</c:v>
                </c:pt>
                <c:pt idx="4609">
                  <c:v>0.74874461197259923</c:v>
                </c:pt>
                <c:pt idx="4610">
                  <c:v>0.7517312292955336</c:v>
                </c:pt>
                <c:pt idx="4611">
                  <c:v>0.75450887923292154</c:v>
                </c:pt>
                <c:pt idx="4612">
                  <c:v>0.75751230681808479</c:v>
                </c:pt>
                <c:pt idx="4613">
                  <c:v>0.76023496935981116</c:v>
                </c:pt>
                <c:pt idx="4614">
                  <c:v>0.75976181307685986</c:v>
                </c:pt>
                <c:pt idx="4615">
                  <c:v>0.75943979944447604</c:v>
                </c:pt>
                <c:pt idx="4616">
                  <c:v>0.75848160302958068</c:v>
                </c:pt>
                <c:pt idx="4617">
                  <c:v>0.75655787909756467</c:v>
                </c:pt>
                <c:pt idx="4618">
                  <c:v>0.75712590992441686</c:v>
                </c:pt>
                <c:pt idx="4619">
                  <c:v>0.75638724149278824</c:v>
                </c:pt>
                <c:pt idx="4620">
                  <c:v>0.75041787597571741</c:v>
                </c:pt>
                <c:pt idx="4621">
                  <c:v>0.58904458082855882</c:v>
                </c:pt>
                <c:pt idx="4622">
                  <c:v>0.59056908774977301</c:v>
                </c:pt>
                <c:pt idx="4623">
                  <c:v>0.59131043093614277</c:v>
                </c:pt>
                <c:pt idx="4624">
                  <c:v>0.59265657121569237</c:v>
                </c:pt>
                <c:pt idx="4625">
                  <c:v>0.59500417377926795</c:v>
                </c:pt>
                <c:pt idx="4626">
                  <c:v>0.59787632045855277</c:v>
                </c:pt>
                <c:pt idx="4627">
                  <c:v>0.60118696735511856</c:v>
                </c:pt>
                <c:pt idx="4628">
                  <c:v>0.6050053792769039</c:v>
                </c:pt>
                <c:pt idx="4629">
                  <c:v>0.60923672669197171</c:v>
                </c:pt>
                <c:pt idx="4630">
                  <c:v>0.61379391440226971</c:v>
                </c:pt>
                <c:pt idx="4631">
                  <c:v>0.61875923489234741</c:v>
                </c:pt>
                <c:pt idx="4632">
                  <c:v>0.6240268281090442</c:v>
                </c:pt>
                <c:pt idx="4633">
                  <c:v>0.62927662139098772</c:v>
                </c:pt>
                <c:pt idx="4634">
                  <c:v>0.63441948418846261</c:v>
                </c:pt>
                <c:pt idx="4635">
                  <c:v>0.63954038823693982</c:v>
                </c:pt>
                <c:pt idx="4636">
                  <c:v>0.64490458249325855</c:v>
                </c:pt>
                <c:pt idx="4637">
                  <c:v>0.650806729696779</c:v>
                </c:pt>
                <c:pt idx="4638">
                  <c:v>0.65698885720350109</c:v>
                </c:pt>
                <c:pt idx="4639">
                  <c:v>0.66288205943200285</c:v>
                </c:pt>
                <c:pt idx="4640">
                  <c:v>0.66835374109490842</c:v>
                </c:pt>
                <c:pt idx="4641">
                  <c:v>0.67335322988951862</c:v>
                </c:pt>
                <c:pt idx="4642">
                  <c:v>0.67768528606928391</c:v>
                </c:pt>
                <c:pt idx="4643">
                  <c:v>0.68117585583648821</c:v>
                </c:pt>
                <c:pt idx="4644">
                  <c:v>0.68387440259588761</c:v>
                </c:pt>
                <c:pt idx="4645">
                  <c:v>0.68583469115329021</c:v>
                </c:pt>
                <c:pt idx="4646">
                  <c:v>0.68698512366452991</c:v>
                </c:pt>
                <c:pt idx="4647">
                  <c:v>0.6874441425535821</c:v>
                </c:pt>
                <c:pt idx="4648">
                  <c:v>0.68123389821078939</c:v>
                </c:pt>
                <c:pt idx="4649">
                  <c:v>0.66853297280654311</c:v>
                </c:pt>
                <c:pt idx="4650">
                  <c:v>0.65618390403472515</c:v>
                </c:pt>
                <c:pt idx="4651">
                  <c:v>0.64448273596378614</c:v>
                </c:pt>
                <c:pt idx="4652">
                  <c:v>0.63376007550450708</c:v>
                </c:pt>
                <c:pt idx="4653">
                  <c:v>0.62814860557448826</c:v>
                </c:pt>
                <c:pt idx="4654">
                  <c:v>0.6275952230712164</c:v>
                </c:pt>
                <c:pt idx="4655">
                  <c:v>0.53352980553462193</c:v>
                </c:pt>
                <c:pt idx="4656">
                  <c:v>0.528840606546921</c:v>
                </c:pt>
                <c:pt idx="4657">
                  <c:v>0.52429058189847455</c:v>
                </c:pt>
                <c:pt idx="4658">
                  <c:v>0.51986886922851228</c:v>
                </c:pt>
                <c:pt idx="4659">
                  <c:v>0.5155574527592458</c:v>
                </c:pt>
                <c:pt idx="4660">
                  <c:v>0.51135541894726788</c:v>
                </c:pt>
                <c:pt idx="4661">
                  <c:v>0.50726658618894949</c:v>
                </c:pt>
                <c:pt idx="4662">
                  <c:v>0.50320954176641308</c:v>
                </c:pt>
                <c:pt idx="4663">
                  <c:v>0.49918027443135599</c:v>
                </c:pt>
                <c:pt idx="4664">
                  <c:v>0.49722529933375398</c:v>
                </c:pt>
                <c:pt idx="4665">
                  <c:v>0.49722400245428527</c:v>
                </c:pt>
                <c:pt idx="4666">
                  <c:v>0.49762219975948963</c:v>
                </c:pt>
                <c:pt idx="4667">
                  <c:v>0.4985417792371532</c:v>
                </c:pt>
                <c:pt idx="4668">
                  <c:v>0.49947028211448924</c:v>
                </c:pt>
                <c:pt idx="4669">
                  <c:v>0.49997404891882619</c:v>
                </c:pt>
                <c:pt idx="4670">
                  <c:v>0.49977198165631748</c:v>
                </c:pt>
                <c:pt idx="4671">
                  <c:v>0.49913770983168826</c:v>
                </c:pt>
                <c:pt idx="4672">
                  <c:v>0.49836752246001814</c:v>
                </c:pt>
                <c:pt idx="4673">
                  <c:v>0.49738279656208506</c:v>
                </c:pt>
                <c:pt idx="4674">
                  <c:v>0.49612446021441037</c:v>
                </c:pt>
                <c:pt idx="4675">
                  <c:v>0.49768803917272625</c:v>
                </c:pt>
                <c:pt idx="4676">
                  <c:v>0.50299820810692208</c:v>
                </c:pt>
                <c:pt idx="4677">
                  <c:v>0.5099388561193281</c:v>
                </c:pt>
                <c:pt idx="4678">
                  <c:v>0.51811623885925706</c:v>
                </c:pt>
                <c:pt idx="4679">
                  <c:v>0.52710641262476388</c:v>
                </c:pt>
                <c:pt idx="4680">
                  <c:v>0.53658181785939618</c:v>
                </c:pt>
                <c:pt idx="4681">
                  <c:v>0.5463576945177443</c:v>
                </c:pt>
                <c:pt idx="4682">
                  <c:v>0.55636721735921968</c:v>
                </c:pt>
                <c:pt idx="4683">
                  <c:v>0.56640722285396561</c:v>
                </c:pt>
                <c:pt idx="4684">
                  <c:v>0.57222853240804405</c:v>
                </c:pt>
                <c:pt idx="4685">
                  <c:v>0.57487922705314021</c:v>
                </c:pt>
                <c:pt idx="4686">
                  <c:v>0.57894335548458364</c:v>
                </c:pt>
                <c:pt idx="4687">
                  <c:v>0.58417149539452451</c:v>
                </c:pt>
                <c:pt idx="4688">
                  <c:v>0.59024053981914049</c:v>
                </c:pt>
                <c:pt idx="4689">
                  <c:v>0.59679581423506012</c:v>
                </c:pt>
                <c:pt idx="4690">
                  <c:v>0.60368087325026909</c:v>
                </c:pt>
                <c:pt idx="4691">
                  <c:v>0.61086048975145224</c:v>
                </c:pt>
                <c:pt idx="4692">
                  <c:v>0.61823112559458848</c:v>
                </c:pt>
                <c:pt idx="4693">
                  <c:v>0.62582147557164025</c:v>
                </c:pt>
                <c:pt idx="4694">
                  <c:v>0.63565802770920132</c:v>
                </c:pt>
                <c:pt idx="4695">
                  <c:v>0.6476591051498255</c:v>
                </c:pt>
                <c:pt idx="4696">
                  <c:v>0.65953305987406741</c:v>
                </c:pt>
                <c:pt idx="4697">
                  <c:v>0.67055826254782525</c:v>
                </c:pt>
                <c:pt idx="4698">
                  <c:v>0.68020034488501357</c:v>
                </c:pt>
                <c:pt idx="4699">
                  <c:v>0.68802837551440454</c:v>
                </c:pt>
                <c:pt idx="4700">
                  <c:v>0.70556152862966626</c:v>
                </c:pt>
                <c:pt idx="4701">
                  <c:v>0.72828864281994599</c:v>
                </c:pt>
                <c:pt idx="4702">
                  <c:v>0.74504115804528193</c:v>
                </c:pt>
                <c:pt idx="4703">
                  <c:v>0.75369640630076395</c:v>
                </c:pt>
                <c:pt idx="4704">
                  <c:v>0.75343301488364145</c:v>
                </c:pt>
                <c:pt idx="4705">
                  <c:v>0.75199691586610129</c:v>
                </c:pt>
                <c:pt idx="4706">
                  <c:v>0.75308567166961893</c:v>
                </c:pt>
                <c:pt idx="4707">
                  <c:v>0.75124365512409708</c:v>
                </c:pt>
                <c:pt idx="4708">
                  <c:v>0.74433286500904716</c:v>
                </c:pt>
                <c:pt idx="4709">
                  <c:v>0.73276569664167313</c:v>
                </c:pt>
                <c:pt idx="4710">
                  <c:v>0.71600201919334161</c:v>
                </c:pt>
                <c:pt idx="4711">
                  <c:v>0.70439451995157143</c:v>
                </c:pt>
                <c:pt idx="4712">
                  <c:v>0.7514169338495863</c:v>
                </c:pt>
                <c:pt idx="4713">
                  <c:v>0.75694392271419542</c:v>
                </c:pt>
                <c:pt idx="4714">
                  <c:v>0.76118555410899447</c:v>
                </c:pt>
                <c:pt idx="4715">
                  <c:v>0.76491849643064924</c:v>
                </c:pt>
                <c:pt idx="4716">
                  <c:v>0.76517382046382576</c:v>
                </c:pt>
                <c:pt idx="4717">
                  <c:v>0.77679065876447762</c:v>
                </c:pt>
                <c:pt idx="4718">
                  <c:v>0.8088516934959511</c:v>
                </c:pt>
                <c:pt idx="4719">
                  <c:v>0.83362401051714297</c:v>
                </c:pt>
                <c:pt idx="4720">
                  <c:v>0.84481167919599931</c:v>
                </c:pt>
                <c:pt idx="4721">
                  <c:v>0.85175012086448609</c:v>
                </c:pt>
                <c:pt idx="4722">
                  <c:v>0.85324833010262302</c:v>
                </c:pt>
                <c:pt idx="4723">
                  <c:v>0.84939236652391414</c:v>
                </c:pt>
                <c:pt idx="4724">
                  <c:v>0.8449458455338309</c:v>
                </c:pt>
                <c:pt idx="4725">
                  <c:v>0.84277380428056869</c:v>
                </c:pt>
                <c:pt idx="4726">
                  <c:v>0.84599008022029665</c:v>
                </c:pt>
                <c:pt idx="4727">
                  <c:v>0.85116785683594076</c:v>
                </c:pt>
                <c:pt idx="4728">
                  <c:v>0.85264198899029942</c:v>
                </c:pt>
                <c:pt idx="4729">
                  <c:v>0.85128963554776083</c:v>
                </c:pt>
                <c:pt idx="4730">
                  <c:v>0.84876363160580792</c:v>
                </c:pt>
                <c:pt idx="4731">
                  <c:v>0.8423860132835338</c:v>
                </c:pt>
                <c:pt idx="4732">
                  <c:v>0.83392515899050301</c:v>
                </c:pt>
                <c:pt idx="4733">
                  <c:v>0.82835391995119467</c:v>
                </c:pt>
                <c:pt idx="4734">
                  <c:v>0.51090969058082214</c:v>
                </c:pt>
                <c:pt idx="4735">
                  <c:v>0.5118888565526909</c:v>
                </c:pt>
                <c:pt idx="4736">
                  <c:v>0.51311873473987313</c:v>
                </c:pt>
                <c:pt idx="4737">
                  <c:v>0.51487511134720665</c:v>
                </c:pt>
                <c:pt idx="4738">
                  <c:v>0.51736774882052061</c:v>
                </c:pt>
                <c:pt idx="4739">
                  <c:v>0.52033681215123917</c:v>
                </c:pt>
                <c:pt idx="4740">
                  <c:v>0.52324629146059953</c:v>
                </c:pt>
                <c:pt idx="4741">
                  <c:v>0.52216552879189215</c:v>
                </c:pt>
                <c:pt idx="4742">
                  <c:v>0.51851402887365616</c:v>
                </c:pt>
                <c:pt idx="4743">
                  <c:v>0.51679698036125787</c:v>
                </c:pt>
                <c:pt idx="4744">
                  <c:v>0.51665180329890781</c:v>
                </c:pt>
                <c:pt idx="4745">
                  <c:v>0.51780171692805443</c:v>
                </c:pt>
                <c:pt idx="4746">
                  <c:v>0.52007880090570791</c:v>
                </c:pt>
                <c:pt idx="4747">
                  <c:v>0.52318904355795171</c:v>
                </c:pt>
                <c:pt idx="4748">
                  <c:v>0.52691600021372786</c:v>
                </c:pt>
                <c:pt idx="4749">
                  <c:v>0.53115195615195621</c:v>
                </c:pt>
                <c:pt idx="4750">
                  <c:v>0.53564501479688531</c:v>
                </c:pt>
                <c:pt idx="4751">
                  <c:v>0.54020020565939608</c:v>
                </c:pt>
                <c:pt idx="4752">
                  <c:v>0.54470223031022291</c:v>
                </c:pt>
                <c:pt idx="4753">
                  <c:v>0.54907877316622999</c:v>
                </c:pt>
                <c:pt idx="4754">
                  <c:v>0.5532267003948359</c:v>
                </c:pt>
                <c:pt idx="4755">
                  <c:v>0.55702747562540034</c:v>
                </c:pt>
                <c:pt idx="4756">
                  <c:v>0.56058570066253721</c:v>
                </c:pt>
                <c:pt idx="4757">
                  <c:v>0.56395097679565953</c:v>
                </c:pt>
                <c:pt idx="4758">
                  <c:v>0.56757691290254841</c:v>
                </c:pt>
                <c:pt idx="4759">
                  <c:v>0.57271160295342594</c:v>
                </c:pt>
                <c:pt idx="4760">
                  <c:v>0.5801767820954673</c:v>
                </c:pt>
                <c:pt idx="4761">
                  <c:v>0.58802748096404134</c:v>
                </c:pt>
                <c:pt idx="4762">
                  <c:v>0.59487402023242375</c:v>
                </c:pt>
                <c:pt idx="4763">
                  <c:v>0.60112595924934087</c:v>
                </c:pt>
                <c:pt idx="4764">
                  <c:v>0.60648601690651571</c:v>
                </c:pt>
                <c:pt idx="4765">
                  <c:v>0.61083572984998336</c:v>
                </c:pt>
                <c:pt idx="4766">
                  <c:v>0.61463276096624142</c:v>
                </c:pt>
                <c:pt idx="4767">
                  <c:v>0.61815707145130561</c:v>
                </c:pt>
                <c:pt idx="4768">
                  <c:v>0.62144121477681435</c:v>
                </c:pt>
                <c:pt idx="4769">
                  <c:v>0.62476518408235371</c:v>
                </c:pt>
                <c:pt idx="4770">
                  <c:v>0.62799484722384702</c:v>
                </c:pt>
                <c:pt idx="4771">
                  <c:v>0.63540075836830801</c:v>
                </c:pt>
                <c:pt idx="4772">
                  <c:v>0.64665377962881621</c:v>
                </c:pt>
                <c:pt idx="4773">
                  <c:v>0.65715980352777892</c:v>
                </c:pt>
                <c:pt idx="4774">
                  <c:v>0.66694790127896075</c:v>
                </c:pt>
                <c:pt idx="4775">
                  <c:v>0.67631247821897622</c:v>
                </c:pt>
                <c:pt idx="4776">
                  <c:v>0.68368264794872846</c:v>
                </c:pt>
                <c:pt idx="4777">
                  <c:v>0.68839547151838865</c:v>
                </c:pt>
                <c:pt idx="4778">
                  <c:v>0.69215688370700834</c:v>
                </c:pt>
                <c:pt idx="4779">
                  <c:v>0.69566761658600929</c:v>
                </c:pt>
                <c:pt idx="4780">
                  <c:v>0.69876535085889857</c:v>
                </c:pt>
                <c:pt idx="4781">
                  <c:v>0.70162098156913588</c:v>
                </c:pt>
                <c:pt idx="4782">
                  <c:v>0.70529024791352024</c:v>
                </c:pt>
                <c:pt idx="4783">
                  <c:v>0.70980704408633788</c:v>
                </c:pt>
                <c:pt idx="4784">
                  <c:v>0.71390386517750681</c:v>
                </c:pt>
                <c:pt idx="4785">
                  <c:v>0.71722950185391809</c:v>
                </c:pt>
                <c:pt idx="4786">
                  <c:v>0.71562299042007749</c:v>
                </c:pt>
                <c:pt idx="4787">
                  <c:v>0.71219514522176575</c:v>
                </c:pt>
                <c:pt idx="4788">
                  <c:v>0.49929213744993595</c:v>
                </c:pt>
                <c:pt idx="4789">
                  <c:v>0.49638511516647937</c:v>
                </c:pt>
                <c:pt idx="4790">
                  <c:v>0.49396654195085571</c:v>
                </c:pt>
                <c:pt idx="4791">
                  <c:v>0.49287482640834812</c:v>
                </c:pt>
                <c:pt idx="4792">
                  <c:v>0.49196079337739324</c:v>
                </c:pt>
                <c:pt idx="4793">
                  <c:v>0.49046503358231247</c:v>
                </c:pt>
                <c:pt idx="4794">
                  <c:v>0.48901453138874151</c:v>
                </c:pt>
                <c:pt idx="4795">
                  <c:v>0.48759021446695333</c:v>
                </c:pt>
                <c:pt idx="4796">
                  <c:v>0.48624832130825851</c:v>
                </c:pt>
                <c:pt idx="4797">
                  <c:v>0.4849698459321154</c:v>
                </c:pt>
                <c:pt idx="4798">
                  <c:v>0.48371308739342689</c:v>
                </c:pt>
                <c:pt idx="4799">
                  <c:v>0.48282468534768497</c:v>
                </c:pt>
                <c:pt idx="4800">
                  <c:v>0.48232082983276531</c:v>
                </c:pt>
                <c:pt idx="4801">
                  <c:v>0.48178039083756163</c:v>
                </c:pt>
                <c:pt idx="4802">
                  <c:v>0.481317619108943</c:v>
                </c:pt>
                <c:pt idx="4803">
                  <c:v>0.48098861356929407</c:v>
                </c:pt>
                <c:pt idx="4804">
                  <c:v>0.48056426659558921</c:v>
                </c:pt>
                <c:pt idx="4805">
                  <c:v>0.48002540690750306</c:v>
                </c:pt>
                <c:pt idx="4806">
                  <c:v>0.47953789895017179</c:v>
                </c:pt>
                <c:pt idx="4807">
                  <c:v>0.47927726510267077</c:v>
                </c:pt>
                <c:pt idx="4808">
                  <c:v>0.47937170596838102</c:v>
                </c:pt>
                <c:pt idx="4809">
                  <c:v>0.48010438267054267</c:v>
                </c:pt>
                <c:pt idx="4810">
                  <c:v>0.48157656488521139</c:v>
                </c:pt>
                <c:pt idx="4811">
                  <c:v>0.48359721013585438</c:v>
                </c:pt>
                <c:pt idx="4812">
                  <c:v>0.48603802256052969</c:v>
                </c:pt>
                <c:pt idx="4813">
                  <c:v>0.48877584379209188</c:v>
                </c:pt>
                <c:pt idx="4814">
                  <c:v>0.4916116890404772</c:v>
                </c:pt>
                <c:pt idx="4815">
                  <c:v>0.49454042940998599</c:v>
                </c:pt>
                <c:pt idx="4816">
                  <c:v>0.49774384409576045</c:v>
                </c:pt>
                <c:pt idx="4817">
                  <c:v>0.50138223914931035</c:v>
                </c:pt>
                <c:pt idx="4818">
                  <c:v>0.50551557492985033</c:v>
                </c:pt>
                <c:pt idx="4819">
                  <c:v>0.51018544773759278</c:v>
                </c:pt>
                <c:pt idx="4820">
                  <c:v>0.51534094931932584</c:v>
                </c:pt>
                <c:pt idx="4821">
                  <c:v>0.5206300141747906</c:v>
                </c:pt>
                <c:pt idx="4822">
                  <c:v>0.52572876697255222</c:v>
                </c:pt>
                <c:pt idx="4823">
                  <c:v>0.53077942532301525</c:v>
                </c:pt>
                <c:pt idx="4824">
                  <c:v>0.53584273825354056</c:v>
                </c:pt>
                <c:pt idx="4825">
                  <c:v>0.54090313116796607</c:v>
                </c:pt>
                <c:pt idx="4826">
                  <c:v>0.54610372507929983</c:v>
                </c:pt>
                <c:pt idx="4827">
                  <c:v>0.55141798561574085</c:v>
                </c:pt>
                <c:pt idx="4828">
                  <c:v>0.55682334810390266</c:v>
                </c:pt>
                <c:pt idx="4829">
                  <c:v>0.56209383840743654</c:v>
                </c:pt>
                <c:pt idx="4830">
                  <c:v>0.56705145024001091</c:v>
                </c:pt>
                <c:pt idx="4831">
                  <c:v>0.57161650617977711</c:v>
                </c:pt>
                <c:pt idx="4832">
                  <c:v>0.57584555237121937</c:v>
                </c:pt>
                <c:pt idx="4833">
                  <c:v>0.57969632563625118</c:v>
                </c:pt>
                <c:pt idx="4834">
                  <c:v>0.58786883538392765</c:v>
                </c:pt>
                <c:pt idx="4835">
                  <c:v>0.59988758637000783</c:v>
                </c:pt>
                <c:pt idx="4836">
                  <c:v>0.60311167527499854</c:v>
                </c:pt>
                <c:pt idx="4837">
                  <c:v>0.60097338092131358</c:v>
                </c:pt>
                <c:pt idx="4838">
                  <c:v>0.60154891564377277</c:v>
                </c:pt>
                <c:pt idx="4839">
                  <c:v>0.60124061991313682</c:v>
                </c:pt>
                <c:pt idx="4840">
                  <c:v>0.59560000181371164</c:v>
                </c:pt>
                <c:pt idx="4841">
                  <c:v>0.57853893039346871</c:v>
                </c:pt>
                <c:pt idx="4842">
                  <c:v>0.55796453030235993</c:v>
                </c:pt>
                <c:pt idx="4843">
                  <c:v>0.54777236503021098</c:v>
                </c:pt>
                <c:pt idx="4844">
                  <c:v>0.55044976200484996</c:v>
                </c:pt>
                <c:pt idx="4845">
                  <c:v>0.55896378372800248</c:v>
                </c:pt>
                <c:pt idx="4846">
                  <c:v>0.57324833631719263</c:v>
                </c:pt>
                <c:pt idx="4847">
                  <c:v>0.59309325987885042</c:v>
                </c:pt>
                <c:pt idx="4848">
                  <c:v>0.60979741313501235</c:v>
                </c:pt>
                <c:pt idx="4849">
                  <c:v>0.53708193964736983</c:v>
                </c:pt>
                <c:pt idx="4850">
                  <c:v>0.53499070713213892</c:v>
                </c:pt>
                <c:pt idx="4851">
                  <c:v>0.53296418462344741</c:v>
                </c:pt>
                <c:pt idx="4852">
                  <c:v>0.53169518232893354</c:v>
                </c:pt>
                <c:pt idx="4853">
                  <c:v>0.53118412380224622</c:v>
                </c:pt>
                <c:pt idx="4854">
                  <c:v>0.53149832189552826</c:v>
                </c:pt>
                <c:pt idx="4855">
                  <c:v>0.52945817404368323</c:v>
                </c:pt>
                <c:pt idx="4856">
                  <c:v>0.52450576074699051</c:v>
                </c:pt>
                <c:pt idx="4857">
                  <c:v>0.52165569698531977</c:v>
                </c:pt>
                <c:pt idx="4858">
                  <c:v>0.52220376769879839</c:v>
                </c:pt>
                <c:pt idx="4859">
                  <c:v>0.52405860106879387</c:v>
                </c:pt>
                <c:pt idx="4860">
                  <c:v>0.52634625676738633</c:v>
                </c:pt>
                <c:pt idx="4861">
                  <c:v>0.5286416648709501</c:v>
                </c:pt>
                <c:pt idx="4862">
                  <c:v>0.53031550647898174</c:v>
                </c:pt>
                <c:pt idx="4863">
                  <c:v>0.5319821698656475</c:v>
                </c:pt>
                <c:pt idx="4864">
                  <c:v>0.53479306428776763</c:v>
                </c:pt>
                <c:pt idx="4865">
                  <c:v>0.53804363137035871</c:v>
                </c:pt>
                <c:pt idx="4866">
                  <c:v>0.5408772305071109</c:v>
                </c:pt>
                <c:pt idx="4867">
                  <c:v>0.5440731207069216</c:v>
                </c:pt>
                <c:pt idx="4868">
                  <c:v>0.5478511345760152</c:v>
                </c:pt>
                <c:pt idx="4869">
                  <c:v>0.55155705374499964</c:v>
                </c:pt>
                <c:pt idx="4870">
                  <c:v>0.55495145300406223</c:v>
                </c:pt>
                <c:pt idx="4871">
                  <c:v>0.55837582209754966</c:v>
                </c:pt>
                <c:pt idx="4872">
                  <c:v>0.56449491360979598</c:v>
                </c:pt>
                <c:pt idx="4873">
                  <c:v>0.57063822667431952</c:v>
                </c:pt>
                <c:pt idx="4874">
                  <c:v>0.57451291439862029</c:v>
                </c:pt>
                <c:pt idx="4875">
                  <c:v>0.57854382851362629</c:v>
                </c:pt>
                <c:pt idx="4876">
                  <c:v>0.58268813931821939</c:v>
                </c:pt>
                <c:pt idx="4877">
                  <c:v>0.58692748224850888</c:v>
                </c:pt>
                <c:pt idx="4878">
                  <c:v>0.59116009133362035</c:v>
                </c:pt>
                <c:pt idx="4879">
                  <c:v>0.59541901278440812</c:v>
                </c:pt>
                <c:pt idx="4880">
                  <c:v>0.59994717754714233</c:v>
                </c:pt>
                <c:pt idx="4881">
                  <c:v>0.60451259516596145</c:v>
                </c:pt>
                <c:pt idx="4882">
                  <c:v>0.60899130180238736</c:v>
                </c:pt>
                <c:pt idx="4883">
                  <c:v>0.61348063277731035</c:v>
                </c:pt>
                <c:pt idx="4884">
                  <c:v>0.6176813025040454</c:v>
                </c:pt>
                <c:pt idx="4885">
                  <c:v>0.62145620611716113</c:v>
                </c:pt>
                <c:pt idx="4886">
                  <c:v>0.62491150493168568</c:v>
                </c:pt>
                <c:pt idx="4887">
                  <c:v>0.62821813292297524</c:v>
                </c:pt>
                <c:pt idx="4888">
                  <c:v>0.63156784182602299</c:v>
                </c:pt>
                <c:pt idx="4889">
                  <c:v>0.63509109860978352</c:v>
                </c:pt>
                <c:pt idx="4890">
                  <c:v>0.63852045714549344</c:v>
                </c:pt>
                <c:pt idx="4891">
                  <c:v>0.64204761689176548</c:v>
                </c:pt>
                <c:pt idx="4892">
                  <c:v>0.64610775453907432</c:v>
                </c:pt>
                <c:pt idx="4893">
                  <c:v>0.65027463641516958</c:v>
                </c:pt>
                <c:pt idx="4894">
                  <c:v>0.65396872437334697</c:v>
                </c:pt>
                <c:pt idx="4895">
                  <c:v>0.65716755740870669</c:v>
                </c:pt>
                <c:pt idx="4896">
                  <c:v>0.66002856523779296</c:v>
                </c:pt>
                <c:pt idx="4897">
                  <c:v>0.66280032443023873</c:v>
                </c:pt>
                <c:pt idx="4898">
                  <c:v>0.66587371186756616</c:v>
                </c:pt>
                <c:pt idx="4899">
                  <c:v>0.66914101572989371</c:v>
                </c:pt>
                <c:pt idx="4900">
                  <c:v>0.67241640834787963</c:v>
                </c:pt>
                <c:pt idx="4901">
                  <c:v>0.67568019283971659</c:v>
                </c:pt>
                <c:pt idx="4902">
                  <c:v>0.67868038621832705</c:v>
                </c:pt>
                <c:pt idx="4903">
                  <c:v>0.68130027939918913</c:v>
                </c:pt>
                <c:pt idx="4904">
                  <c:v>0.68304835868553315</c:v>
                </c:pt>
                <c:pt idx="4905">
                  <c:v>0.68439622811547929</c:v>
                </c:pt>
                <c:pt idx="4906">
                  <c:v>0.68511836238318757</c:v>
                </c:pt>
                <c:pt idx="4907">
                  <c:v>0.68349797576189053</c:v>
                </c:pt>
                <c:pt idx="4908">
                  <c:v>0.68146881176953744</c:v>
                </c:pt>
                <c:pt idx="4909">
                  <c:v>0.68106844170964709</c:v>
                </c:pt>
                <c:pt idx="4910">
                  <c:v>0.68140742615279892</c:v>
                </c:pt>
                <c:pt idx="4911">
                  <c:v>0.70918339179306356</c:v>
                </c:pt>
                <c:pt idx="4912">
                  <c:v>0.7140783520060181</c:v>
                </c:pt>
                <c:pt idx="4913">
                  <c:v>0.71855782112749211</c:v>
                </c:pt>
                <c:pt idx="4914">
                  <c:v>0.7194806710865137</c:v>
                </c:pt>
                <c:pt idx="4915">
                  <c:v>0.71770424728232607</c:v>
                </c:pt>
                <c:pt idx="4916">
                  <c:v>0.71458613665914394</c:v>
                </c:pt>
                <c:pt idx="4917">
                  <c:v>0.70794097329527883</c:v>
                </c:pt>
                <c:pt idx="4918">
                  <c:v>0.69911915510131373</c:v>
                </c:pt>
                <c:pt idx="4919">
                  <c:v>0.69176609189852878</c:v>
                </c:pt>
                <c:pt idx="4920">
                  <c:v>0.68555575215895381</c:v>
                </c:pt>
                <c:pt idx="4921">
                  <c:v>0.68062570290818691</c:v>
                </c:pt>
                <c:pt idx="4922">
                  <c:v>0.67691849410787475</c:v>
                </c:pt>
                <c:pt idx="4923">
                  <c:v>0.67633854492867285</c:v>
                </c:pt>
                <c:pt idx="4924">
                  <c:v>0.67979603030620672</c:v>
                </c:pt>
                <c:pt idx="4925">
                  <c:v>0.68568557619139436</c:v>
                </c:pt>
                <c:pt idx="4926">
                  <c:v>0.69285080689618705</c:v>
                </c:pt>
                <c:pt idx="4927">
                  <c:v>0.7004712994306117</c:v>
                </c:pt>
                <c:pt idx="4928">
                  <c:v>0.70802832961051965</c:v>
                </c:pt>
                <c:pt idx="4929">
                  <c:v>0.71534540796407486</c:v>
                </c:pt>
                <c:pt idx="4930">
                  <c:v>0.72258186261713064</c:v>
                </c:pt>
                <c:pt idx="4931">
                  <c:v>0.73004720441366089</c:v>
                </c:pt>
                <c:pt idx="4932">
                  <c:v>0.73545001719959524</c:v>
                </c:pt>
                <c:pt idx="4933">
                  <c:v>0.74090793969743118</c:v>
                </c:pt>
                <c:pt idx="4934">
                  <c:v>0.74956472324066359</c:v>
                </c:pt>
                <c:pt idx="4935">
                  <c:v>0.75948786190950768</c:v>
                </c:pt>
                <c:pt idx="4936">
                  <c:v>0.76927674224269726</c:v>
                </c:pt>
                <c:pt idx="4937">
                  <c:v>0.77797520263389686</c:v>
                </c:pt>
                <c:pt idx="4938">
                  <c:v>0.78515802754499642</c:v>
                </c:pt>
                <c:pt idx="4939">
                  <c:v>0.79092161597800203</c:v>
                </c:pt>
                <c:pt idx="4940">
                  <c:v>0.795689146350961</c:v>
                </c:pt>
                <c:pt idx="4941">
                  <c:v>0.80222803421682398</c:v>
                </c:pt>
                <c:pt idx="4942">
                  <c:v>0.8162619187420499</c:v>
                </c:pt>
                <c:pt idx="4943">
                  <c:v>0.83468071512836539</c:v>
                </c:pt>
                <c:pt idx="4944">
                  <c:v>0.85002621022597324</c:v>
                </c:pt>
                <c:pt idx="4945">
                  <c:v>0.85982379547994381</c:v>
                </c:pt>
                <c:pt idx="4946">
                  <c:v>0.86079245714132102</c:v>
                </c:pt>
                <c:pt idx="4947">
                  <c:v>0.85677543568929249</c:v>
                </c:pt>
                <c:pt idx="4948">
                  <c:v>0.85409533178391417</c:v>
                </c:pt>
                <c:pt idx="4949">
                  <c:v>0.85240036460872981</c:v>
                </c:pt>
                <c:pt idx="4950">
                  <c:v>0.85123854516403852</c:v>
                </c:pt>
                <c:pt idx="4951">
                  <c:v>0.85008179413044827</c:v>
                </c:pt>
                <c:pt idx="4952">
                  <c:v>0.84843432974997524</c:v>
                </c:pt>
                <c:pt idx="4953">
                  <c:v>0.84595677324365937</c:v>
                </c:pt>
                <c:pt idx="4954">
                  <c:v>0.84250948519061886</c:v>
                </c:pt>
                <c:pt idx="4955">
                  <c:v>0.83816776938177384</c:v>
                </c:pt>
                <c:pt idx="4956">
                  <c:v>0.83405038865485914</c:v>
                </c:pt>
                <c:pt idx="4957">
                  <c:v>0.83098552296763817</c:v>
                </c:pt>
                <c:pt idx="4958">
                  <c:v>0.46172356122983854</c:v>
                </c:pt>
                <c:pt idx="4959">
                  <c:v>0.46109698499213886</c:v>
                </c:pt>
                <c:pt idx="4960">
                  <c:v>0.46097007497209158</c:v>
                </c:pt>
                <c:pt idx="4961">
                  <c:v>0.46132723167091844</c:v>
                </c:pt>
                <c:pt idx="4962">
                  <c:v>0.46240673364936308</c:v>
                </c:pt>
                <c:pt idx="4963">
                  <c:v>0.46388870034966029</c:v>
                </c:pt>
                <c:pt idx="4964">
                  <c:v>0.46579266995866492</c:v>
                </c:pt>
                <c:pt idx="4965">
                  <c:v>0.46848908257483207</c:v>
                </c:pt>
                <c:pt idx="4966">
                  <c:v>0.47181863426921433</c:v>
                </c:pt>
                <c:pt idx="4967">
                  <c:v>0.47559883003451642</c:v>
                </c:pt>
                <c:pt idx="4968">
                  <c:v>0.47975050648326206</c:v>
                </c:pt>
                <c:pt idx="4969">
                  <c:v>0.48436737418952058</c:v>
                </c:pt>
                <c:pt idx="4970">
                  <c:v>0.48930018980804429</c:v>
                </c:pt>
                <c:pt idx="4971">
                  <c:v>0.49434750923024195</c:v>
                </c:pt>
                <c:pt idx="4972">
                  <c:v>0.49947526711240775</c:v>
                </c:pt>
                <c:pt idx="4973">
                  <c:v>0.50515965246027328</c:v>
                </c:pt>
                <c:pt idx="4974">
                  <c:v>0.51147254105977591</c:v>
                </c:pt>
                <c:pt idx="4975">
                  <c:v>0.51793283654140476</c:v>
                </c:pt>
                <c:pt idx="4976">
                  <c:v>0.5243225771661747</c:v>
                </c:pt>
                <c:pt idx="4977">
                  <c:v>0.5304479725068949</c:v>
                </c:pt>
                <c:pt idx="4978">
                  <c:v>0.53612286690495659</c:v>
                </c:pt>
                <c:pt idx="4979">
                  <c:v>0.54081156447284284</c:v>
                </c:pt>
                <c:pt idx="4980">
                  <c:v>0.54467554452960609</c:v>
                </c:pt>
                <c:pt idx="4981">
                  <c:v>0.54828844513130426</c:v>
                </c:pt>
                <c:pt idx="4982">
                  <c:v>0.55176309818823732</c:v>
                </c:pt>
                <c:pt idx="4983">
                  <c:v>0.55510795574989868</c:v>
                </c:pt>
                <c:pt idx="4984">
                  <c:v>0.5582178248430496</c:v>
                </c:pt>
                <c:pt idx="4985">
                  <c:v>0.56124578664220204</c:v>
                </c:pt>
                <c:pt idx="4986">
                  <c:v>0.56433893394921597</c:v>
                </c:pt>
                <c:pt idx="4987">
                  <c:v>0.66277038219690687</c:v>
                </c:pt>
                <c:pt idx="4988">
                  <c:v>0.66069773164850709</c:v>
                </c:pt>
                <c:pt idx="4989">
                  <c:v>0.65898734787415791</c:v>
                </c:pt>
                <c:pt idx="4990">
                  <c:v>0.65790576360336828</c:v>
                </c:pt>
                <c:pt idx="4991">
                  <c:v>0.65749041718667489</c:v>
                </c:pt>
                <c:pt idx="4992">
                  <c:v>0.65787096088435382</c:v>
                </c:pt>
                <c:pt idx="4993">
                  <c:v>0.65939865235900408</c:v>
                </c:pt>
                <c:pt idx="4994">
                  <c:v>0.66226422105690896</c:v>
                </c:pt>
                <c:pt idx="4995">
                  <c:v>0.66650578432987373</c:v>
                </c:pt>
                <c:pt idx="4996">
                  <c:v>0.67146473374857873</c:v>
                </c:pt>
                <c:pt idx="4997">
                  <c:v>0.67607613038875658</c:v>
                </c:pt>
                <c:pt idx="4998">
                  <c:v>0.68032370870568937</c:v>
                </c:pt>
                <c:pt idx="4999">
                  <c:v>0.68445863564663911</c:v>
                </c:pt>
                <c:pt idx="5000">
                  <c:v>0.68828203560583601</c:v>
                </c:pt>
                <c:pt idx="5001">
                  <c:v>0.69192449282916879</c:v>
                </c:pt>
                <c:pt idx="5002">
                  <c:v>0.69531511460858786</c:v>
                </c:pt>
                <c:pt idx="5003">
                  <c:v>0.69850950907417508</c:v>
                </c:pt>
                <c:pt idx="5004">
                  <c:v>0.70173003503159881</c:v>
                </c:pt>
                <c:pt idx="5005">
                  <c:v>0.70468958070975085</c:v>
                </c:pt>
                <c:pt idx="5006">
                  <c:v>0.70673746881631794</c:v>
                </c:pt>
                <c:pt idx="5007">
                  <c:v>0.70749927014814995</c:v>
                </c:pt>
                <c:pt idx="5008">
                  <c:v>0.70633976174776869</c:v>
                </c:pt>
                <c:pt idx="5009">
                  <c:v>0.70289219372195411</c:v>
                </c:pt>
                <c:pt idx="5010">
                  <c:v>0.69791798928845994</c:v>
                </c:pt>
                <c:pt idx="5011">
                  <c:v>0.69243154305931132</c:v>
                </c:pt>
                <c:pt idx="5012">
                  <c:v>0.68727344850204775</c:v>
                </c:pt>
                <c:pt idx="5013">
                  <c:v>0.68247140792595051</c:v>
                </c:pt>
                <c:pt idx="5014">
                  <c:v>0.677999234848076</c:v>
                </c:pt>
                <c:pt idx="5015">
                  <c:v>0.67390407591670554</c:v>
                </c:pt>
                <c:pt idx="5016">
                  <c:v>0.66971639671030658</c:v>
                </c:pt>
                <c:pt idx="5017">
                  <c:v>0.66607539407979699</c:v>
                </c:pt>
                <c:pt idx="5018">
                  <c:v>0.66330495890784957</c:v>
                </c:pt>
                <c:pt idx="5019">
                  <c:v>0.65198089082184463</c:v>
                </c:pt>
                <c:pt idx="5020">
                  <c:v>0.65242220185608546</c:v>
                </c:pt>
                <c:pt idx="5021">
                  <c:v>0.65335413860008673</c:v>
                </c:pt>
                <c:pt idx="5022">
                  <c:v>0.65527827875226663</c:v>
                </c:pt>
                <c:pt idx="5023">
                  <c:v>0.65730835875424642</c:v>
                </c:pt>
                <c:pt idx="5024">
                  <c:v>0.65809102344249248</c:v>
                </c:pt>
                <c:pt idx="5025">
                  <c:v>0.65757203908930606</c:v>
                </c:pt>
                <c:pt idx="5026">
                  <c:v>0.65644899954938996</c:v>
                </c:pt>
                <c:pt idx="5027">
                  <c:v>0.65563946279997942</c:v>
                </c:pt>
                <c:pt idx="5028">
                  <c:v>0.65548945246881407</c:v>
                </c:pt>
                <c:pt idx="5029">
                  <c:v>0.65583142364185221</c:v>
                </c:pt>
                <c:pt idx="5030">
                  <c:v>0.65683226261788086</c:v>
                </c:pt>
                <c:pt idx="5031">
                  <c:v>0.65839849280279661</c:v>
                </c:pt>
                <c:pt idx="5032">
                  <c:v>0.66011160262882262</c:v>
                </c:pt>
                <c:pt idx="5033">
                  <c:v>0.66224717978640835</c:v>
                </c:pt>
                <c:pt idx="5034">
                  <c:v>0.66474180513435477</c:v>
                </c:pt>
                <c:pt idx="5035">
                  <c:v>0.66724552025763417</c:v>
                </c:pt>
                <c:pt idx="5036">
                  <c:v>0.66993714542992144</c:v>
                </c:pt>
                <c:pt idx="5037">
                  <c:v>0.67258295064424989</c:v>
                </c:pt>
                <c:pt idx="5038">
                  <c:v>0.67441429812500175</c:v>
                </c:pt>
                <c:pt idx="5039">
                  <c:v>0.67582316515762553</c:v>
                </c:pt>
                <c:pt idx="5040">
                  <c:v>0.67763037080730903</c:v>
                </c:pt>
                <c:pt idx="5041">
                  <c:v>0.67983061665418998</c:v>
                </c:pt>
                <c:pt idx="5042">
                  <c:v>0.68229915874347724</c:v>
                </c:pt>
                <c:pt idx="5043">
                  <c:v>0.68461409022764697</c:v>
                </c:pt>
                <c:pt idx="5044">
                  <c:v>0.68626346674883099</c:v>
                </c:pt>
                <c:pt idx="5045">
                  <c:v>0.68679787217056432</c:v>
                </c:pt>
                <c:pt idx="5046">
                  <c:v>0.68611667869645099</c:v>
                </c:pt>
                <c:pt idx="5047">
                  <c:v>0.68456176636790533</c:v>
                </c:pt>
                <c:pt idx="5048">
                  <c:v>0.68194988549374091</c:v>
                </c:pt>
                <c:pt idx="5049">
                  <c:v>0.67816599048572079</c:v>
                </c:pt>
                <c:pt idx="5050">
                  <c:v>0.67343861235322722</c:v>
                </c:pt>
                <c:pt idx="5051">
                  <c:v>0.66814792429407632</c:v>
                </c:pt>
                <c:pt idx="5052">
                  <c:v>0.66264681828259142</c:v>
                </c:pt>
                <c:pt idx="5053">
                  <c:v>0.65776694600883601</c:v>
                </c:pt>
                <c:pt idx="5054">
                  <c:v>0.653815810328647</c:v>
                </c:pt>
                <c:pt idx="5055">
                  <c:v>0.65029734785845583</c:v>
                </c:pt>
                <c:pt idx="5056">
                  <c:v>0.64691218297543773</c:v>
                </c:pt>
                <c:pt idx="5057">
                  <c:v>0.64334193358122727</c:v>
                </c:pt>
                <c:pt idx="5058">
                  <c:v>0.63987962053911984</c:v>
                </c:pt>
                <c:pt idx="5059">
                  <c:v>0.63715837739835857</c:v>
                </c:pt>
                <c:pt idx="5060">
                  <c:v>0.63584159875280777</c:v>
                </c:pt>
                <c:pt idx="5061">
                  <c:v>0.66026292586999036</c:v>
                </c:pt>
                <c:pt idx="5062">
                  <c:v>0.6648740316449151</c:v>
                </c:pt>
                <c:pt idx="5063">
                  <c:v>0.66921382795222051</c:v>
                </c:pt>
                <c:pt idx="5064">
                  <c:v>0.67349149496461169</c:v>
                </c:pt>
                <c:pt idx="5065">
                  <c:v>0.67779342771903062</c:v>
                </c:pt>
                <c:pt idx="5066">
                  <c:v>0.68171883749161888</c:v>
                </c:pt>
                <c:pt idx="5067">
                  <c:v>0.68497237328654592</c:v>
                </c:pt>
                <c:pt idx="5068">
                  <c:v>0.68807874117093282</c:v>
                </c:pt>
                <c:pt idx="5069">
                  <c:v>0.69119195972849312</c:v>
                </c:pt>
                <c:pt idx="5070">
                  <c:v>0.69446501255177617</c:v>
                </c:pt>
                <c:pt idx="5071">
                  <c:v>0.69793614083838229</c:v>
                </c:pt>
                <c:pt idx="5072">
                  <c:v>0.70147775094239884</c:v>
                </c:pt>
                <c:pt idx="5073">
                  <c:v>0.70487631090321812</c:v>
                </c:pt>
                <c:pt idx="5074">
                  <c:v>0.70813245950749115</c:v>
                </c:pt>
                <c:pt idx="5075">
                  <c:v>0.71077172895153762</c:v>
                </c:pt>
                <c:pt idx="5076">
                  <c:v>0.71235150819840221</c:v>
                </c:pt>
                <c:pt idx="5077">
                  <c:v>0.71301707017544724</c:v>
                </c:pt>
                <c:pt idx="5078">
                  <c:v>0.71241074891062728</c:v>
                </c:pt>
                <c:pt idx="5079">
                  <c:v>0.71009525096055981</c:v>
                </c:pt>
                <c:pt idx="5080">
                  <c:v>0.70620807349414816</c:v>
                </c:pt>
                <c:pt idx="5081">
                  <c:v>0.70135643004911041</c:v>
                </c:pt>
                <c:pt idx="5082">
                  <c:v>0.69505606147872823</c:v>
                </c:pt>
                <c:pt idx="5083">
                  <c:v>0.68743636764858607</c:v>
                </c:pt>
                <c:pt idx="5084">
                  <c:v>0.67991633500332038</c:v>
                </c:pt>
                <c:pt idx="5085">
                  <c:v>0.67293765920080395</c:v>
                </c:pt>
                <c:pt idx="5086">
                  <c:v>0.66639932020736814</c:v>
                </c:pt>
                <c:pt idx="5087">
                  <c:v>0.66008523032882016</c:v>
                </c:pt>
                <c:pt idx="5088">
                  <c:v>0.65398974770932938</c:v>
                </c:pt>
                <c:pt idx="5089">
                  <c:v>0.64832181936217181</c:v>
                </c:pt>
                <c:pt idx="5090">
                  <c:v>0.64315971980676234</c:v>
                </c:pt>
                <c:pt idx="5091">
                  <c:v>0.63873295043986289</c:v>
                </c:pt>
                <c:pt idx="5092">
                  <c:v>0.6354446811386113</c:v>
                </c:pt>
                <c:pt idx="5093">
                  <c:v>0.66735574371114803</c:v>
                </c:pt>
                <c:pt idx="5094">
                  <c:v>0.67029083388664901</c:v>
                </c:pt>
                <c:pt idx="5095">
                  <c:v>0.67287308649870881</c:v>
                </c:pt>
                <c:pt idx="5096">
                  <c:v>0.67481460360298162</c:v>
                </c:pt>
                <c:pt idx="5097">
                  <c:v>0.676028702734084</c:v>
                </c:pt>
                <c:pt idx="5098">
                  <c:v>0.67716573129286772</c:v>
                </c:pt>
                <c:pt idx="5099">
                  <c:v>0.67838010464485499</c:v>
                </c:pt>
                <c:pt idx="5100">
                  <c:v>0.67917788251233457</c:v>
                </c:pt>
                <c:pt idx="5101">
                  <c:v>0.68022237175687494</c:v>
                </c:pt>
                <c:pt idx="5102">
                  <c:v>0.68177401513714642</c:v>
                </c:pt>
                <c:pt idx="5103">
                  <c:v>0.68380961597884826</c:v>
                </c:pt>
                <c:pt idx="5104">
                  <c:v>0.68545169404265294</c:v>
                </c:pt>
                <c:pt idx="5105">
                  <c:v>0.68655440142588575</c:v>
                </c:pt>
                <c:pt idx="5106">
                  <c:v>0.68770376519671506</c:v>
                </c:pt>
                <c:pt idx="5107">
                  <c:v>0.68858410096842448</c:v>
                </c:pt>
                <c:pt idx="5108">
                  <c:v>0.68927030134296152</c:v>
                </c:pt>
                <c:pt idx="5109">
                  <c:v>0.68937937171972419</c:v>
                </c:pt>
                <c:pt idx="5110">
                  <c:v>0.68893371683172866</c:v>
                </c:pt>
                <c:pt idx="5111">
                  <c:v>0.68802695727200847</c:v>
                </c:pt>
                <c:pt idx="5112">
                  <c:v>0.68748726447094044</c:v>
                </c:pt>
                <c:pt idx="5113">
                  <c:v>0.68688024291978367</c:v>
                </c:pt>
                <c:pt idx="5114">
                  <c:v>0.68494678610745452</c:v>
                </c:pt>
                <c:pt idx="5115">
                  <c:v>0.68199943009545727</c:v>
                </c:pt>
                <c:pt idx="5116">
                  <c:v>0.67816737318301001</c:v>
                </c:pt>
                <c:pt idx="5117">
                  <c:v>0.67419602273246715</c:v>
                </c:pt>
                <c:pt idx="5118">
                  <c:v>0.67020320568161051</c:v>
                </c:pt>
                <c:pt idx="5119">
                  <c:v>0.66663324459714302</c:v>
                </c:pt>
                <c:pt idx="5120">
                  <c:v>0.66312299851964307</c:v>
                </c:pt>
                <c:pt idx="5121">
                  <c:v>0.65839046672640666</c:v>
                </c:pt>
                <c:pt idx="5122">
                  <c:v>0.65345527147252125</c:v>
                </c:pt>
                <c:pt idx="5123">
                  <c:v>0.65026654552427854</c:v>
                </c:pt>
                <c:pt idx="5124">
                  <c:v>0.64979768617299472</c:v>
                </c:pt>
                <c:pt idx="5125">
                  <c:v>0.65134840334802635</c:v>
                </c:pt>
                <c:pt idx="5126">
                  <c:v>0.6535186082323754</c:v>
                </c:pt>
                <c:pt idx="5127">
                  <c:v>0.6558640631620154</c:v>
                </c:pt>
                <c:pt idx="5128">
                  <c:v>0.6584049717815752</c:v>
                </c:pt>
                <c:pt idx="5129">
                  <c:v>0.6612822607898251</c:v>
                </c:pt>
                <c:pt idx="5130">
                  <c:v>0.66453426655605952</c:v>
                </c:pt>
                <c:pt idx="5131">
                  <c:v>0.66854455994060535</c:v>
                </c:pt>
                <c:pt idx="5132">
                  <c:v>0.67368558884869956</c:v>
                </c:pt>
                <c:pt idx="5133">
                  <c:v>0.6792058632527177</c:v>
                </c:pt>
                <c:pt idx="5134">
                  <c:v>0.6849979291993693</c:v>
                </c:pt>
                <c:pt idx="5135">
                  <c:v>0.6901593058475598</c:v>
                </c:pt>
                <c:pt idx="5136">
                  <c:v>0.69411229216996873</c:v>
                </c:pt>
                <c:pt idx="5137">
                  <c:v>0.69795577239027629</c:v>
                </c:pt>
                <c:pt idx="5138">
                  <c:v>0.70152662285941125</c:v>
                </c:pt>
                <c:pt idx="5139">
                  <c:v>0.70464245160665151</c:v>
                </c:pt>
                <c:pt idx="5140">
                  <c:v>0.70755615206554889</c:v>
                </c:pt>
                <c:pt idx="5141">
                  <c:v>0.71018196973207981</c:v>
                </c:pt>
                <c:pt idx="5142">
                  <c:v>0.7120709490002467</c:v>
                </c:pt>
                <c:pt idx="5143">
                  <c:v>0.71313412302793444</c:v>
                </c:pt>
                <c:pt idx="5144">
                  <c:v>0.71365527319969302</c:v>
                </c:pt>
                <c:pt idx="5145">
                  <c:v>0.71242953320003577</c:v>
                </c:pt>
                <c:pt idx="5146">
                  <c:v>0.70910433909022164</c:v>
                </c:pt>
                <c:pt idx="5147">
                  <c:v>0.70481667967260886</c:v>
                </c:pt>
                <c:pt idx="5148">
                  <c:v>0.70002876350804355</c:v>
                </c:pt>
                <c:pt idx="5149">
                  <c:v>0.69488665075477873</c:v>
                </c:pt>
                <c:pt idx="5150">
                  <c:v>0.68898275431953027</c:v>
                </c:pt>
                <c:pt idx="5151">
                  <c:v>0.68228699478252441</c:v>
                </c:pt>
                <c:pt idx="5152">
                  <c:v>0.6753898440989633</c:v>
                </c:pt>
                <c:pt idx="5153">
                  <c:v>0.66874618978879097</c:v>
                </c:pt>
                <c:pt idx="5154">
                  <c:v>0.66277956415347516</c:v>
                </c:pt>
                <c:pt idx="5155">
                  <c:v>0.65794442690156574</c:v>
                </c:pt>
                <c:pt idx="5156">
                  <c:v>0.64620744294484622</c:v>
                </c:pt>
                <c:pt idx="5157">
                  <c:v>0.65093906701623738</c:v>
                </c:pt>
                <c:pt idx="5158">
                  <c:v>0.65640570628155959</c:v>
                </c:pt>
                <c:pt idx="5159">
                  <c:v>0.66249936258680886</c:v>
                </c:pt>
                <c:pt idx="5160">
                  <c:v>0.66941841046715977</c:v>
                </c:pt>
                <c:pt idx="5161">
                  <c:v>0.67528606471063757</c:v>
                </c:pt>
                <c:pt idx="5162">
                  <c:v>0.68001043208893419</c:v>
                </c:pt>
                <c:pt idx="5163">
                  <c:v>0.68541969147771209</c:v>
                </c:pt>
                <c:pt idx="5164">
                  <c:v>0.69132131015720166</c:v>
                </c:pt>
                <c:pt idx="5165">
                  <c:v>0.69655278835867251</c:v>
                </c:pt>
                <c:pt idx="5166">
                  <c:v>0.70091945732749339</c:v>
                </c:pt>
                <c:pt idx="5167">
                  <c:v>0.70437382759435796</c:v>
                </c:pt>
                <c:pt idx="5168">
                  <c:v>0.70701521831036229</c:v>
                </c:pt>
                <c:pt idx="5169">
                  <c:v>0.70955995952179474</c:v>
                </c:pt>
                <c:pt idx="5170">
                  <c:v>0.71200462462586611</c:v>
                </c:pt>
                <c:pt idx="5171">
                  <c:v>0.71462875993764308</c:v>
                </c:pt>
                <c:pt idx="5172">
                  <c:v>0.71713818693166975</c:v>
                </c:pt>
                <c:pt idx="5173">
                  <c:v>0.71877618281641675</c:v>
                </c:pt>
                <c:pt idx="5174">
                  <c:v>0.71805329997785761</c:v>
                </c:pt>
                <c:pt idx="5175">
                  <c:v>0.71271904435038202</c:v>
                </c:pt>
                <c:pt idx="5176">
                  <c:v>0.70444054838792369</c:v>
                </c:pt>
                <c:pt idx="5177">
                  <c:v>0.69602120601291784</c:v>
                </c:pt>
                <c:pt idx="5178">
                  <c:v>0.6882602956887991</c:v>
                </c:pt>
                <c:pt idx="5179">
                  <c:v>0.68146246924967779</c:v>
                </c:pt>
                <c:pt idx="5180">
                  <c:v>0.67520681037507402</c:v>
                </c:pt>
                <c:pt idx="5181">
                  <c:v>0.6699536476201251</c:v>
                </c:pt>
                <c:pt idx="5182">
                  <c:v>0.66587871036693869</c:v>
                </c:pt>
                <c:pt idx="5183">
                  <c:v>0.65953337577465709</c:v>
                </c:pt>
                <c:pt idx="5184">
                  <c:v>0.66272936840380636</c:v>
                </c:pt>
                <c:pt idx="5185">
                  <c:v>0.66615535054374664</c:v>
                </c:pt>
                <c:pt idx="5186">
                  <c:v>0.66905156472750071</c:v>
                </c:pt>
                <c:pt idx="5187">
                  <c:v>0.67158582314427551</c:v>
                </c:pt>
                <c:pt idx="5188">
                  <c:v>0.67403699813794216</c:v>
                </c:pt>
                <c:pt idx="5189">
                  <c:v>0.67622729163568784</c:v>
                </c:pt>
                <c:pt idx="5190">
                  <c:v>0.67743589087883616</c:v>
                </c:pt>
                <c:pt idx="5191">
                  <c:v>0.67781819268071708</c:v>
                </c:pt>
                <c:pt idx="5192">
                  <c:v>0.67869106628327092</c:v>
                </c:pt>
                <c:pt idx="5193">
                  <c:v>0.68029418413922171</c:v>
                </c:pt>
                <c:pt idx="5194">
                  <c:v>0.68254669438226889</c:v>
                </c:pt>
                <c:pt idx="5195">
                  <c:v>0.68546872630294231</c:v>
                </c:pt>
                <c:pt idx="5196">
                  <c:v>0.68837117551435367</c:v>
                </c:pt>
                <c:pt idx="5197">
                  <c:v>0.69088485848902725</c:v>
                </c:pt>
                <c:pt idx="5198">
                  <c:v>0.69252090938461863</c:v>
                </c:pt>
                <c:pt idx="5199">
                  <c:v>0.69261183778980961</c:v>
                </c:pt>
                <c:pt idx="5200">
                  <c:v>0.69170439201647904</c:v>
                </c:pt>
                <c:pt idx="5201">
                  <c:v>0.69013790406101549</c:v>
                </c:pt>
                <c:pt idx="5202">
                  <c:v>0.68774871962802486</c:v>
                </c:pt>
                <c:pt idx="5203">
                  <c:v>0.68519382464238998</c:v>
                </c:pt>
                <c:pt idx="5204">
                  <c:v>0.68321153732501794</c:v>
                </c:pt>
                <c:pt idx="5205">
                  <c:v>0.68182785639931198</c:v>
                </c:pt>
                <c:pt idx="5206">
                  <c:v>0.68055608573593085</c:v>
                </c:pt>
                <c:pt idx="5207">
                  <c:v>0.67814103091616262</c:v>
                </c:pt>
                <c:pt idx="5208">
                  <c:v>0.67450548648983055</c:v>
                </c:pt>
                <c:pt idx="5209">
                  <c:v>0.67039686692777289</c:v>
                </c:pt>
                <c:pt idx="5210">
                  <c:v>0.66575130034220764</c:v>
                </c:pt>
                <c:pt idx="5211">
                  <c:v>0.66099912973994779</c:v>
                </c:pt>
                <c:pt idx="5212">
                  <c:v>0.65665222015885805</c:v>
                </c:pt>
                <c:pt idx="5213">
                  <c:v>0.65295987352355067</c:v>
                </c:pt>
                <c:pt idx="5214">
                  <c:v>0.65049579482382558</c:v>
                </c:pt>
                <c:pt idx="5215">
                  <c:v>0.67214075208189117</c:v>
                </c:pt>
                <c:pt idx="5216">
                  <c:v>0.67061987242944321</c:v>
                </c:pt>
                <c:pt idx="5217">
                  <c:v>0.66895409326012301</c:v>
                </c:pt>
                <c:pt idx="5218">
                  <c:v>0.66720293390242535</c:v>
                </c:pt>
                <c:pt idx="5219">
                  <c:v>0.66581750961585784</c:v>
                </c:pt>
                <c:pt idx="5220">
                  <c:v>0.66525249666710029</c:v>
                </c:pt>
                <c:pt idx="5221">
                  <c:v>0.6659187842893225</c:v>
                </c:pt>
                <c:pt idx="5222">
                  <c:v>0.66804628141492317</c:v>
                </c:pt>
                <c:pt idx="5223">
                  <c:v>0.67177745917107501</c:v>
                </c:pt>
                <c:pt idx="5224">
                  <c:v>0.67794194647117956</c:v>
                </c:pt>
                <c:pt idx="5225">
                  <c:v>0.68595060741529312</c:v>
                </c:pt>
                <c:pt idx="5226">
                  <c:v>0.6933059220419725</c:v>
                </c:pt>
                <c:pt idx="5227">
                  <c:v>0.69992733400724361</c:v>
                </c:pt>
                <c:pt idx="5228">
                  <c:v>0.70564804367773937</c:v>
                </c:pt>
                <c:pt idx="5229">
                  <c:v>0.70863253565460949</c:v>
                </c:pt>
                <c:pt idx="5230">
                  <c:v>0.70930184706500266</c:v>
                </c:pt>
                <c:pt idx="5231">
                  <c:v>0.7099583508835996</c:v>
                </c:pt>
                <c:pt idx="5232">
                  <c:v>0.71083822119207762</c:v>
                </c:pt>
                <c:pt idx="5233">
                  <c:v>0.71250311098852048</c:v>
                </c:pt>
                <c:pt idx="5234">
                  <c:v>0.71545073045265772</c:v>
                </c:pt>
                <c:pt idx="5235">
                  <c:v>0.71833057852544302</c:v>
                </c:pt>
                <c:pt idx="5236">
                  <c:v>0.7204845989983748</c:v>
                </c:pt>
                <c:pt idx="5237">
                  <c:v>0.71942758091666881</c:v>
                </c:pt>
                <c:pt idx="5238">
                  <c:v>0.71471406382770108</c:v>
                </c:pt>
                <c:pt idx="5239">
                  <c:v>0.70914447387316693</c:v>
                </c:pt>
                <c:pt idx="5240">
                  <c:v>0.70250374484345457</c:v>
                </c:pt>
                <c:pt idx="5241">
                  <c:v>0.69533472963698117</c:v>
                </c:pt>
                <c:pt idx="5242">
                  <c:v>0.68886519921297984</c:v>
                </c:pt>
                <c:pt idx="5243">
                  <c:v>0.68309979139861843</c:v>
                </c:pt>
                <c:pt idx="5244">
                  <c:v>0.67853044949498453</c:v>
                </c:pt>
                <c:pt idx="5245">
                  <c:v>0.67432165955486112</c:v>
                </c:pt>
                <c:pt idx="5246">
                  <c:v>0.67013461931489859</c:v>
                </c:pt>
                <c:pt idx="5247">
                  <c:v>0.66686972276990875</c:v>
                </c:pt>
                <c:pt idx="5248">
                  <c:v>0.65218513955158441</c:v>
                </c:pt>
                <c:pt idx="5249">
                  <c:v>0.65603498175778596</c:v>
                </c:pt>
                <c:pt idx="5250">
                  <c:v>0.66038992577186206</c:v>
                </c:pt>
                <c:pt idx="5251">
                  <c:v>0.66507407995500556</c:v>
                </c:pt>
                <c:pt idx="5252">
                  <c:v>0.66962075020589584</c:v>
                </c:pt>
                <c:pt idx="5253">
                  <c:v>0.67419218912865087</c:v>
                </c:pt>
                <c:pt idx="5254">
                  <c:v>0.6791543154119547</c:v>
                </c:pt>
                <c:pt idx="5255">
                  <c:v>0.68452042334896024</c:v>
                </c:pt>
                <c:pt idx="5256">
                  <c:v>0.69015999529078254</c:v>
                </c:pt>
                <c:pt idx="5257">
                  <c:v>0.6959907879829007</c:v>
                </c:pt>
                <c:pt idx="5258">
                  <c:v>0.70147172033964844</c:v>
                </c:pt>
                <c:pt idx="5259">
                  <c:v>0.70638737468195112</c:v>
                </c:pt>
                <c:pt idx="5260">
                  <c:v>0.71055821093872751</c:v>
                </c:pt>
                <c:pt idx="5261">
                  <c:v>0.71396764821669556</c:v>
                </c:pt>
                <c:pt idx="5262">
                  <c:v>0.71697817586750678</c:v>
                </c:pt>
                <c:pt idx="5263">
                  <c:v>0.71942370400614908</c:v>
                </c:pt>
                <c:pt idx="5264">
                  <c:v>0.72108265229036794</c:v>
                </c:pt>
                <c:pt idx="5265">
                  <c:v>0.72119734793191181</c:v>
                </c:pt>
                <c:pt idx="5266">
                  <c:v>0.72021231096741112</c:v>
                </c:pt>
                <c:pt idx="5267">
                  <c:v>0.71878185629926772</c:v>
                </c:pt>
                <c:pt idx="5268">
                  <c:v>0.71637398927233165</c:v>
                </c:pt>
                <c:pt idx="5269">
                  <c:v>0.7130457257496623</c:v>
                </c:pt>
                <c:pt idx="5270">
                  <c:v>0.70911164707008967</c:v>
                </c:pt>
                <c:pt idx="5271">
                  <c:v>0.7045468895478606</c:v>
                </c:pt>
                <c:pt idx="5272">
                  <c:v>0.69871419842765992</c:v>
                </c:pt>
                <c:pt idx="5273">
                  <c:v>0.6919859878352761</c:v>
                </c:pt>
                <c:pt idx="5274">
                  <c:v>0.68532631091355378</c:v>
                </c:pt>
                <c:pt idx="5275">
                  <c:v>0.67896178971324161</c:v>
                </c:pt>
                <c:pt idx="5276">
                  <c:v>0.67333858011294556</c:v>
                </c:pt>
                <c:pt idx="5277">
                  <c:v>0.66890489097811856</c:v>
                </c:pt>
                <c:pt idx="5278">
                  <c:v>0.66926711446261522</c:v>
                </c:pt>
                <c:pt idx="5279">
                  <c:v>0.66814251185720031</c:v>
                </c:pt>
                <c:pt idx="5280">
                  <c:v>0.66631885310953098</c:v>
                </c:pt>
                <c:pt idx="5281">
                  <c:v>0.66450340384033524</c:v>
                </c:pt>
                <c:pt idx="5282">
                  <c:v>0.66296124965435166</c:v>
                </c:pt>
                <c:pt idx="5283">
                  <c:v>0.66151958977972336</c:v>
                </c:pt>
                <c:pt idx="5284">
                  <c:v>0.66001761255063451</c:v>
                </c:pt>
                <c:pt idx="5285">
                  <c:v>0.65933782753565284</c:v>
                </c:pt>
                <c:pt idx="5286">
                  <c:v>0.65979298593562075</c:v>
                </c:pt>
                <c:pt idx="5287">
                  <c:v>0.66148705375999339</c:v>
                </c:pt>
                <c:pt idx="5288">
                  <c:v>0.66491677035463492</c:v>
                </c:pt>
                <c:pt idx="5289">
                  <c:v>0.67100260415567337</c:v>
                </c:pt>
                <c:pt idx="5290">
                  <c:v>0.67874991339741098</c:v>
                </c:pt>
                <c:pt idx="5291">
                  <c:v>0.68495962505377084</c:v>
                </c:pt>
                <c:pt idx="5292">
                  <c:v>0.6895539880648236</c:v>
                </c:pt>
                <c:pt idx="5293">
                  <c:v>0.69182647872410541</c:v>
                </c:pt>
                <c:pt idx="5294">
                  <c:v>0.69200881613962439</c:v>
                </c:pt>
                <c:pt idx="5295">
                  <c:v>0.6922105357859627</c:v>
                </c:pt>
                <c:pt idx="5296">
                  <c:v>0.69300517494123637</c:v>
                </c:pt>
                <c:pt idx="5297">
                  <c:v>0.69403883959489154</c:v>
                </c:pt>
                <c:pt idx="5298">
                  <c:v>0.69571348631017038</c:v>
                </c:pt>
                <c:pt idx="5299">
                  <c:v>0.6985534997318289</c:v>
                </c:pt>
                <c:pt idx="5300">
                  <c:v>0.70099277898051549</c:v>
                </c:pt>
                <c:pt idx="5301">
                  <c:v>0.70340875782083534</c:v>
                </c:pt>
                <c:pt idx="5302">
                  <c:v>0.70448411440747716</c:v>
                </c:pt>
                <c:pt idx="5303">
                  <c:v>0.70299343196907149</c:v>
                </c:pt>
                <c:pt idx="5304">
                  <c:v>0.70026088295499922</c:v>
                </c:pt>
                <c:pt idx="5305">
                  <c:v>0.6958431084364407</c:v>
                </c:pt>
                <c:pt idx="5306">
                  <c:v>0.69089299800696102</c:v>
                </c:pt>
                <c:pt idx="5307">
                  <c:v>0.68635850739431425</c:v>
                </c:pt>
                <c:pt idx="5308">
                  <c:v>0.68220279049161925</c:v>
                </c:pt>
                <c:pt idx="5309">
                  <c:v>0.67925890578754722</c:v>
                </c:pt>
                <c:pt idx="5310">
                  <c:v>0.67678291701192805</c:v>
                </c:pt>
                <c:pt idx="5311">
                  <c:v>0.67482712491109453</c:v>
                </c:pt>
                <c:pt idx="5312">
                  <c:v>0.67378058543550468</c:v>
                </c:pt>
                <c:pt idx="5313">
                  <c:v>0.642111806312336</c:v>
                </c:pt>
                <c:pt idx="5314">
                  <c:v>0.6453642774557955</c:v>
                </c:pt>
                <c:pt idx="5315">
                  <c:v>0.64807147317974645</c:v>
                </c:pt>
                <c:pt idx="5316">
                  <c:v>0.64933509399651157</c:v>
                </c:pt>
                <c:pt idx="5317">
                  <c:v>0.64909692452326084</c:v>
                </c:pt>
                <c:pt idx="5318">
                  <c:v>0.6481679443479359</c:v>
                </c:pt>
                <c:pt idx="5319">
                  <c:v>0.64661257613257261</c:v>
                </c:pt>
                <c:pt idx="5320">
                  <c:v>0.64496614651013107</c:v>
                </c:pt>
                <c:pt idx="5321">
                  <c:v>0.64414520185367563</c:v>
                </c:pt>
                <c:pt idx="5322">
                  <c:v>0.6438772286101121</c:v>
                </c:pt>
                <c:pt idx="5323">
                  <c:v>0.64360074983290039</c:v>
                </c:pt>
                <c:pt idx="5324">
                  <c:v>0.64304325579803157</c:v>
                </c:pt>
                <c:pt idx="5325">
                  <c:v>0.64211588757653337</c:v>
                </c:pt>
                <c:pt idx="5326">
                  <c:v>0.64110773091220841</c:v>
                </c:pt>
                <c:pt idx="5327">
                  <c:v>0.64010114088949754</c:v>
                </c:pt>
                <c:pt idx="5328">
                  <c:v>0.63923350241513643</c:v>
                </c:pt>
                <c:pt idx="5329">
                  <c:v>0.63916491247000018</c:v>
                </c:pt>
                <c:pt idx="5330">
                  <c:v>0.63984659438815439</c:v>
                </c:pt>
                <c:pt idx="5331">
                  <c:v>0.6413076710778971</c:v>
                </c:pt>
                <c:pt idx="5332">
                  <c:v>0.64379167282377858</c:v>
                </c:pt>
                <c:pt idx="5333">
                  <c:v>0.64728359828052173</c:v>
                </c:pt>
                <c:pt idx="5334">
                  <c:v>0.65187690377631613</c:v>
                </c:pt>
                <c:pt idx="5335">
                  <c:v>0.65641977076301927</c:v>
                </c:pt>
                <c:pt idx="5336">
                  <c:v>0.65982626221586171</c:v>
                </c:pt>
                <c:pt idx="5337">
                  <c:v>0.6625260626472036</c:v>
                </c:pt>
                <c:pt idx="5338">
                  <c:v>0.66440675681694084</c:v>
                </c:pt>
                <c:pt idx="5339">
                  <c:v>0.66593353594944982</c:v>
                </c:pt>
                <c:pt idx="5340">
                  <c:v>0.66823375022539722</c:v>
                </c:pt>
                <c:pt idx="5341">
                  <c:v>0.67042835820633473</c:v>
                </c:pt>
                <c:pt idx="5342">
                  <c:v>0.67193719041747757</c:v>
                </c:pt>
                <c:pt idx="5343">
                  <c:v>0.67343868798173478</c:v>
                </c:pt>
                <c:pt idx="5344">
                  <c:v>0.67450519306170131</c:v>
                </c:pt>
                <c:pt idx="5345">
                  <c:v>0.67463866559726271</c:v>
                </c:pt>
                <c:pt idx="5346">
                  <c:v>0.67453175440486413</c:v>
                </c:pt>
                <c:pt idx="5347">
                  <c:v>0.67427065425128085</c:v>
                </c:pt>
                <c:pt idx="5348">
                  <c:v>0.67359792512086236</c:v>
                </c:pt>
                <c:pt idx="5349">
                  <c:v>0.67254004108631904</c:v>
                </c:pt>
                <c:pt idx="5350">
                  <c:v>0.67118503750392111</c:v>
                </c:pt>
                <c:pt idx="5351">
                  <c:v>0.66972643098913898</c:v>
                </c:pt>
                <c:pt idx="5352">
                  <c:v>0.66827181723408213</c:v>
                </c:pt>
                <c:pt idx="5353">
                  <c:v>0.66687260270509896</c:v>
                </c:pt>
                <c:pt idx="5354">
                  <c:v>0.66567849620253583</c:v>
                </c:pt>
                <c:pt idx="5355">
                  <c:v>0.66470606170974122</c:v>
                </c:pt>
                <c:pt idx="5356">
                  <c:v>0.66384151895121812</c:v>
                </c:pt>
                <c:pt idx="5357">
                  <c:v>0.66310718729238161</c:v>
                </c:pt>
                <c:pt idx="5358">
                  <c:v>0.66245179981835112</c:v>
                </c:pt>
                <c:pt idx="5359">
                  <c:v>0.66176587931048858</c:v>
                </c:pt>
                <c:pt idx="5360">
                  <c:v>0.66071344495213447</c:v>
                </c:pt>
                <c:pt idx="5361">
                  <c:v>0.65901955222033493</c:v>
                </c:pt>
                <c:pt idx="5362">
                  <c:v>0.65684945784383908</c:v>
                </c:pt>
                <c:pt idx="5363">
                  <c:v>0.65420728020229713</c:v>
                </c:pt>
                <c:pt idx="5364">
                  <c:v>0.65110116255046624</c:v>
                </c:pt>
                <c:pt idx="5365">
                  <c:v>0.64815510628134354</c:v>
                </c:pt>
                <c:pt idx="5366">
                  <c:v>0.64600428646255215</c:v>
                </c:pt>
                <c:pt idx="5367">
                  <c:v>0.6445117621372044</c:v>
                </c:pt>
                <c:pt idx="5368">
                  <c:v>0.6432835029648829</c:v>
                </c:pt>
                <c:pt idx="5369">
                  <c:v>0.64206550120320172</c:v>
                </c:pt>
                <c:pt idx="5370">
                  <c:v>0.64070728931082277</c:v>
                </c:pt>
                <c:pt idx="5371">
                  <c:v>0.63932776988377726</c:v>
                </c:pt>
                <c:pt idx="5372">
                  <c:v>0.63807942472219059</c:v>
                </c:pt>
                <c:pt idx="5373">
                  <c:v>0.63684245218680668</c:v>
                </c:pt>
                <c:pt idx="5374">
                  <c:v>0.63566119294210777</c:v>
                </c:pt>
                <c:pt idx="5375">
                  <c:v>0.65787991946447311</c:v>
                </c:pt>
                <c:pt idx="5376">
                  <c:v>0.65818829417217917</c:v>
                </c:pt>
                <c:pt idx="5377">
                  <c:v>0.65923749023911526</c:v>
                </c:pt>
                <c:pt idx="5378">
                  <c:v>0.6618781253399274</c:v>
                </c:pt>
                <c:pt idx="5379">
                  <c:v>0.66834200392804122</c:v>
                </c:pt>
                <c:pt idx="5380">
                  <c:v>0.673822990078221</c:v>
                </c:pt>
                <c:pt idx="5381">
                  <c:v>0.67569720197018057</c:v>
                </c:pt>
                <c:pt idx="5382">
                  <c:v>0.67717511093065741</c:v>
                </c:pt>
                <c:pt idx="5383">
                  <c:v>0.67871511581460187</c:v>
                </c:pt>
                <c:pt idx="5384">
                  <c:v>0.68013597258823166</c:v>
                </c:pt>
                <c:pt idx="5385">
                  <c:v>0.6808307164443973</c:v>
                </c:pt>
                <c:pt idx="5386">
                  <c:v>0.67972602851617225</c:v>
                </c:pt>
                <c:pt idx="5387">
                  <c:v>0.67783886684402839</c:v>
                </c:pt>
                <c:pt idx="5388">
                  <c:v>0.67676331757928698</c:v>
                </c:pt>
                <c:pt idx="5389">
                  <c:v>0.67533062605676897</c:v>
                </c:pt>
                <c:pt idx="5390">
                  <c:v>0.67321775244360826</c:v>
                </c:pt>
                <c:pt idx="5391">
                  <c:v>0.66994317586853969</c:v>
                </c:pt>
                <c:pt idx="5392">
                  <c:v>0.66545095495364714</c:v>
                </c:pt>
                <c:pt idx="5393">
                  <c:v>0.66062118474348852</c:v>
                </c:pt>
                <c:pt idx="5394">
                  <c:v>0.65551727390709669</c:v>
                </c:pt>
                <c:pt idx="5395">
                  <c:v>0.65095901476925733</c:v>
                </c:pt>
                <c:pt idx="5396">
                  <c:v>0.6466243719724255</c:v>
                </c:pt>
                <c:pt idx="5397">
                  <c:v>0.64254788343654901</c:v>
                </c:pt>
                <c:pt idx="5398">
                  <c:v>0.6395606390361136</c:v>
                </c:pt>
                <c:pt idx="5399">
                  <c:v>0.63663224540960928</c:v>
                </c:pt>
                <c:pt idx="5400">
                  <c:v>0.63353025776189142</c:v>
                </c:pt>
                <c:pt idx="5401">
                  <c:v>0.63159243501735907</c:v>
                </c:pt>
                <c:pt idx="5402">
                  <c:v>0.62009771286347859</c:v>
                </c:pt>
                <c:pt idx="5403">
                  <c:v>0.62284644414563473</c:v>
                </c:pt>
                <c:pt idx="5404">
                  <c:v>0.62780401380378947</c:v>
                </c:pt>
                <c:pt idx="5405">
                  <c:v>0.63394055258792381</c:v>
                </c:pt>
                <c:pt idx="5406">
                  <c:v>0.63959262621353097</c:v>
                </c:pt>
                <c:pt idx="5407">
                  <c:v>0.64413405009239377</c:v>
                </c:pt>
                <c:pt idx="5408">
                  <c:v>0.6480608800342903</c:v>
                </c:pt>
                <c:pt idx="5409">
                  <c:v>0.65129933487734537</c:v>
                </c:pt>
                <c:pt idx="5410">
                  <c:v>0.65429230813476791</c:v>
                </c:pt>
                <c:pt idx="5411">
                  <c:v>0.65734989849355585</c:v>
                </c:pt>
                <c:pt idx="5412">
                  <c:v>0.65977218218937517</c:v>
                </c:pt>
                <c:pt idx="5413">
                  <c:v>0.66226340304531228</c:v>
                </c:pt>
                <c:pt idx="5414">
                  <c:v>0.66565205193624877</c:v>
                </c:pt>
                <c:pt idx="5415">
                  <c:v>0.66895852456695082</c:v>
                </c:pt>
                <c:pt idx="5416">
                  <c:v>0.6713719219774783</c:v>
                </c:pt>
                <c:pt idx="5417">
                  <c:v>0.67294485794495185</c:v>
                </c:pt>
                <c:pt idx="5418">
                  <c:v>0.67372618738336743</c:v>
                </c:pt>
                <c:pt idx="5419">
                  <c:v>0.67408652342452213</c:v>
                </c:pt>
                <c:pt idx="5420">
                  <c:v>0.6742293333974857</c:v>
                </c:pt>
                <c:pt idx="5421">
                  <c:v>0.67486143843110857</c:v>
                </c:pt>
                <c:pt idx="5422">
                  <c:v>0.67598454634129956</c:v>
                </c:pt>
                <c:pt idx="5423">
                  <c:v>0.67715085811703446</c:v>
                </c:pt>
                <c:pt idx="5424">
                  <c:v>0.67864964132849148</c:v>
                </c:pt>
                <c:pt idx="5425">
                  <c:v>0.67992614661992545</c:v>
                </c:pt>
                <c:pt idx="5426">
                  <c:v>0.68059672968015328</c:v>
                </c:pt>
                <c:pt idx="5427">
                  <c:v>0.68125348556024257</c:v>
                </c:pt>
                <c:pt idx="5428">
                  <c:v>0.68104973812644376</c:v>
                </c:pt>
                <c:pt idx="5429">
                  <c:v>0.67971883865399196</c:v>
                </c:pt>
                <c:pt idx="5430">
                  <c:v>0.67829608287537935</c:v>
                </c:pt>
                <c:pt idx="5431">
                  <c:v>0.67619992190534761</c:v>
                </c:pt>
                <c:pt idx="5432">
                  <c:v>0.67416229049016174</c:v>
                </c:pt>
                <c:pt idx="5433">
                  <c:v>0.67297166675523856</c:v>
                </c:pt>
                <c:pt idx="5434">
                  <c:v>0.67212697058988957</c:v>
                </c:pt>
                <c:pt idx="5435">
                  <c:v>0.67134941823093908</c:v>
                </c:pt>
                <c:pt idx="5436">
                  <c:v>0.67031631634990296</c:v>
                </c:pt>
                <c:pt idx="5437">
                  <c:v>0.6689399016211095</c:v>
                </c:pt>
                <c:pt idx="5438">
                  <c:v>0.66752731970579937</c:v>
                </c:pt>
                <c:pt idx="5439">
                  <c:v>0.66669066798498311</c:v>
                </c:pt>
                <c:pt idx="5440">
                  <c:v>0.66674666107646152</c:v>
                </c:pt>
                <c:pt idx="5441">
                  <c:v>0.66780901959806505</c:v>
                </c:pt>
                <c:pt idx="5442">
                  <c:v>0.66893902244723691</c:v>
                </c:pt>
                <c:pt idx="5443">
                  <c:v>0.66928354322632633</c:v>
                </c:pt>
                <c:pt idx="5444">
                  <c:v>0.66918905686726238</c:v>
                </c:pt>
                <c:pt idx="5445">
                  <c:v>0.66883148285614591</c:v>
                </c:pt>
                <c:pt idx="5446">
                  <c:v>0.66824695007029555</c:v>
                </c:pt>
                <c:pt idx="5447">
                  <c:v>0.66730239295382432</c:v>
                </c:pt>
                <c:pt idx="5448">
                  <c:v>0.66702900132308551</c:v>
                </c:pt>
                <c:pt idx="5449">
                  <c:v>0.66598692941021298</c:v>
                </c:pt>
                <c:pt idx="5450">
                  <c:v>0.66534938999060089</c:v>
                </c:pt>
                <c:pt idx="5451">
                  <c:v>0.66565004510807257</c:v>
                </c:pt>
                <c:pt idx="5452">
                  <c:v>0.66453454558736325</c:v>
                </c:pt>
                <c:pt idx="5453">
                  <c:v>0.66182608879673532</c:v>
                </c:pt>
                <c:pt idx="5454">
                  <c:v>0.65690997641869231</c:v>
                </c:pt>
                <c:pt idx="5455">
                  <c:v>0.65107039646492426</c:v>
                </c:pt>
                <c:pt idx="5456">
                  <c:v>0.64504585188306074</c:v>
                </c:pt>
                <c:pt idx="5457">
                  <c:v>0.63932723231668143</c:v>
                </c:pt>
                <c:pt idx="5458">
                  <c:v>0.63434797692692757</c:v>
                </c:pt>
                <c:pt idx="5459">
                  <c:v>0.63028934788586233</c:v>
                </c:pt>
                <c:pt idx="5460">
                  <c:v>0.62656011163115954</c:v>
                </c:pt>
                <c:pt idx="5461">
                  <c:v>0.62316323150503672</c:v>
                </c:pt>
                <c:pt idx="5462">
                  <c:v>0.62062969247780941</c:v>
                </c:pt>
                <c:pt idx="5463">
                  <c:v>0.61848581093153987</c:v>
                </c:pt>
                <c:pt idx="5464">
                  <c:v>0.61679848887064881</c:v>
                </c:pt>
                <c:pt idx="5465">
                  <c:v>0.6434449960960994</c:v>
                </c:pt>
                <c:pt idx="5466">
                  <c:v>0.6446598659044761</c:v>
                </c:pt>
                <c:pt idx="5467">
                  <c:v>0.64630346538028516</c:v>
                </c:pt>
                <c:pt idx="5468">
                  <c:v>0.6484623657874109</c:v>
                </c:pt>
                <c:pt idx="5469">
                  <c:v>0.65034614913588773</c:v>
                </c:pt>
                <c:pt idx="5470">
                  <c:v>0.65150890706383091</c:v>
                </c:pt>
                <c:pt idx="5471">
                  <c:v>0.65230088557625565</c:v>
                </c:pt>
                <c:pt idx="5472">
                  <c:v>0.65318730498474631</c:v>
                </c:pt>
                <c:pt idx="5473">
                  <c:v>0.65504604884041107</c:v>
                </c:pt>
                <c:pt idx="5474">
                  <c:v>0.65772222991820017</c:v>
                </c:pt>
                <c:pt idx="5475">
                  <c:v>0.6622596821517126</c:v>
                </c:pt>
                <c:pt idx="5476">
                  <c:v>0.66851930720013952</c:v>
                </c:pt>
                <c:pt idx="5477">
                  <c:v>0.67361385011527886</c:v>
                </c:pt>
                <c:pt idx="5478">
                  <c:v>0.67541349952001006</c:v>
                </c:pt>
                <c:pt idx="5479">
                  <c:v>0.67309179251600926</c:v>
                </c:pt>
                <c:pt idx="5480">
                  <c:v>0.66947347588845629</c:v>
                </c:pt>
                <c:pt idx="5481">
                  <c:v>0.66728522078467101</c:v>
                </c:pt>
                <c:pt idx="5482">
                  <c:v>0.66535713339948521</c:v>
                </c:pt>
                <c:pt idx="5483">
                  <c:v>0.66349766761464002</c:v>
                </c:pt>
                <c:pt idx="5484">
                  <c:v>0.66201832174299202</c:v>
                </c:pt>
                <c:pt idx="5485">
                  <c:v>0.66135694640993536</c:v>
                </c:pt>
                <c:pt idx="5486">
                  <c:v>0.66198653755349302</c:v>
                </c:pt>
                <c:pt idx="5487">
                  <c:v>0.66431967919169355</c:v>
                </c:pt>
                <c:pt idx="5488">
                  <c:v>0.66709779966340443</c:v>
                </c:pt>
                <c:pt idx="5489">
                  <c:v>0.66837456638426496</c:v>
                </c:pt>
                <c:pt idx="5490">
                  <c:v>0.66718620881503488</c:v>
                </c:pt>
                <c:pt idx="5491">
                  <c:v>0.66445785572522165</c:v>
                </c:pt>
                <c:pt idx="5492">
                  <c:v>0.57752020118207226</c:v>
                </c:pt>
                <c:pt idx="5493">
                  <c:v>0.57711060528450719</c:v>
                </c:pt>
                <c:pt idx="5494">
                  <c:v>0.57813873798190973</c:v>
                </c:pt>
                <c:pt idx="5495">
                  <c:v>0.57944038621532001</c:v>
                </c:pt>
                <c:pt idx="5496">
                  <c:v>0.58030670089709391</c:v>
                </c:pt>
                <c:pt idx="5497">
                  <c:v>0.58087405331263209</c:v>
                </c:pt>
                <c:pt idx="5498">
                  <c:v>0.58137907359377439</c:v>
                </c:pt>
                <c:pt idx="5499">
                  <c:v>0.58225148759709733</c:v>
                </c:pt>
                <c:pt idx="5500">
                  <c:v>0.5839357254767783</c:v>
                </c:pt>
                <c:pt idx="5501">
                  <c:v>0.58573500744951057</c:v>
                </c:pt>
                <c:pt idx="5502">
                  <c:v>0.58697901478067804</c:v>
                </c:pt>
                <c:pt idx="5503">
                  <c:v>0.58818480638805892</c:v>
                </c:pt>
                <c:pt idx="5504">
                  <c:v>0.5898846550139486</c:v>
                </c:pt>
                <c:pt idx="5505">
                  <c:v>0.59207484343789607</c:v>
                </c:pt>
                <c:pt idx="5506">
                  <c:v>0.5943859961712219</c:v>
                </c:pt>
                <c:pt idx="5507">
                  <c:v>0.5971570003614044</c:v>
                </c:pt>
                <c:pt idx="5508">
                  <c:v>0.60022721134623147</c:v>
                </c:pt>
                <c:pt idx="5509">
                  <c:v>0.60308947832768889</c:v>
                </c:pt>
                <c:pt idx="5510">
                  <c:v>0.60583814318344908</c:v>
                </c:pt>
                <c:pt idx="5511">
                  <c:v>0.60922793506012729</c:v>
                </c:pt>
                <c:pt idx="5512">
                  <c:v>0.61393460014124746</c:v>
                </c:pt>
                <c:pt idx="5513">
                  <c:v>0.61928917861181698</c:v>
                </c:pt>
                <c:pt idx="5514">
                  <c:v>0.62465440811570894</c:v>
                </c:pt>
                <c:pt idx="5515">
                  <c:v>0.63041275347604131</c:v>
                </c:pt>
                <c:pt idx="5516">
                  <c:v>0.63683235716157027</c:v>
                </c:pt>
                <c:pt idx="5517">
                  <c:v>0.64388059501346828</c:v>
                </c:pt>
                <c:pt idx="5518">
                  <c:v>0.65087455998899835</c:v>
                </c:pt>
                <c:pt idx="5519">
                  <c:v>0.65712443168550749</c:v>
                </c:pt>
                <c:pt idx="5520">
                  <c:v>0.6624350613958806</c:v>
                </c:pt>
                <c:pt idx="5521">
                  <c:v>0.66700968557988516</c:v>
                </c:pt>
                <c:pt idx="5522">
                  <c:v>0.67105776528505756</c:v>
                </c:pt>
                <c:pt idx="5523">
                  <c:v>0.67488896630937767</c:v>
                </c:pt>
                <c:pt idx="5524">
                  <c:v>0.67815019936406351</c:v>
                </c:pt>
                <c:pt idx="5525">
                  <c:v>0.68012797114207824</c:v>
                </c:pt>
                <c:pt idx="5526">
                  <c:v>0.68177083843580077</c:v>
                </c:pt>
                <c:pt idx="5527">
                  <c:v>0.68452547555448151</c:v>
                </c:pt>
                <c:pt idx="5528">
                  <c:v>0.68842991999752523</c:v>
                </c:pt>
                <c:pt idx="5529">
                  <c:v>0.69035759159637722</c:v>
                </c:pt>
                <c:pt idx="5530">
                  <c:v>0.68797708198457341</c:v>
                </c:pt>
                <c:pt idx="5531">
                  <c:v>0.68243580120638891</c:v>
                </c:pt>
                <c:pt idx="5532">
                  <c:v>0.67551399741633766</c:v>
                </c:pt>
                <c:pt idx="5533">
                  <c:v>0.66882425595241335</c:v>
                </c:pt>
                <c:pt idx="5534">
                  <c:v>0.66333800703245671</c:v>
                </c:pt>
                <c:pt idx="5535">
                  <c:v>0.65906389686961764</c:v>
                </c:pt>
                <c:pt idx="5536">
                  <c:v>0.65655766477523803</c:v>
                </c:pt>
                <c:pt idx="5537">
                  <c:v>0.65522873015328709</c:v>
                </c:pt>
                <c:pt idx="5538">
                  <c:v>0.65415765659500147</c:v>
                </c:pt>
                <c:pt idx="5539">
                  <c:v>0.65353043633883545</c:v>
                </c:pt>
                <c:pt idx="5540">
                  <c:v>0.65311333709931529</c:v>
                </c:pt>
                <c:pt idx="5541">
                  <c:v>0.65299041935907498</c:v>
                </c:pt>
                <c:pt idx="5542">
                  <c:v>0.65277847136310307</c:v>
                </c:pt>
                <c:pt idx="5543">
                  <c:v>0.65257766629513225</c:v>
                </c:pt>
                <c:pt idx="5544">
                  <c:v>0.61258914728682168</c:v>
                </c:pt>
                <c:pt idx="5545">
                  <c:v>0.61455056659754093</c:v>
                </c:pt>
                <c:pt idx="5546">
                  <c:v>0.61762818282338561</c:v>
                </c:pt>
                <c:pt idx="5547">
                  <c:v>0.62189187540043311</c:v>
                </c:pt>
                <c:pt idx="5548">
                  <c:v>0.62618835022847841</c:v>
                </c:pt>
                <c:pt idx="5549">
                  <c:v>0.62975073627647071</c:v>
                </c:pt>
                <c:pt idx="5550">
                  <c:v>0.63232678191547287</c:v>
                </c:pt>
                <c:pt idx="5551">
                  <c:v>0.63360326788017762</c:v>
                </c:pt>
                <c:pt idx="5552">
                  <c:v>0.63406204218641105</c:v>
                </c:pt>
                <c:pt idx="5553">
                  <c:v>0.63476619124728639</c:v>
                </c:pt>
                <c:pt idx="5554">
                  <c:v>0.63631504546765216</c:v>
                </c:pt>
                <c:pt idx="5555">
                  <c:v>0.63851315890754112</c:v>
                </c:pt>
                <c:pt idx="5556">
                  <c:v>0.64120642109430903</c:v>
                </c:pt>
                <c:pt idx="5557">
                  <c:v>0.64418724456503074</c:v>
                </c:pt>
                <c:pt idx="5558">
                  <c:v>0.64675523726204276</c:v>
                </c:pt>
                <c:pt idx="5559">
                  <c:v>0.64900192182781202</c:v>
                </c:pt>
                <c:pt idx="5560">
                  <c:v>0.65170323707683753</c:v>
                </c:pt>
                <c:pt idx="5561">
                  <c:v>0.65380638236603039</c:v>
                </c:pt>
                <c:pt idx="5562">
                  <c:v>0.65461529990218104</c:v>
                </c:pt>
                <c:pt idx="5563">
                  <c:v>0.65551485447045466</c:v>
                </c:pt>
                <c:pt idx="5564">
                  <c:v>0.65688610957528615</c:v>
                </c:pt>
                <c:pt idx="5565">
                  <c:v>0.6585783542151985</c:v>
                </c:pt>
                <c:pt idx="5566">
                  <c:v>0.65997320120906167</c:v>
                </c:pt>
                <c:pt idx="5567">
                  <c:v>0.66039050314116421</c:v>
                </c:pt>
                <c:pt idx="5568">
                  <c:v>0.66009732063368165</c:v>
                </c:pt>
                <c:pt idx="5569">
                  <c:v>0.65913079135736208</c:v>
                </c:pt>
                <c:pt idx="5570">
                  <c:v>0.65761440091616163</c:v>
                </c:pt>
                <c:pt idx="5571">
                  <c:v>0.65435479759808879</c:v>
                </c:pt>
                <c:pt idx="5572">
                  <c:v>0.64914984941544751</c:v>
                </c:pt>
                <c:pt idx="5573">
                  <c:v>0.64425653793816517</c:v>
                </c:pt>
                <c:pt idx="5574">
                  <c:v>0.64035234099361127</c:v>
                </c:pt>
                <c:pt idx="5575">
                  <c:v>0.63663823525893315</c:v>
                </c:pt>
                <c:pt idx="5576">
                  <c:v>0.63370661298150366</c:v>
                </c:pt>
                <c:pt idx="5577">
                  <c:v>0.63199928212491019</c:v>
                </c:pt>
                <c:pt idx="5578">
                  <c:v>0.63085269559716117</c:v>
                </c:pt>
                <c:pt idx="5579">
                  <c:v>0.6302348301621532</c:v>
                </c:pt>
                <c:pt idx="5580">
                  <c:v>0.66054769944406011</c:v>
                </c:pt>
                <c:pt idx="5581">
                  <c:v>0.6615756894196102</c:v>
                </c:pt>
                <c:pt idx="5582">
                  <c:v>0.66321278461262034</c:v>
                </c:pt>
                <c:pt idx="5583">
                  <c:v>0.66606175352926922</c:v>
                </c:pt>
                <c:pt idx="5584">
                  <c:v>0.66950487985969043</c:v>
                </c:pt>
                <c:pt idx="5585">
                  <c:v>0.67228011190666614</c:v>
                </c:pt>
                <c:pt idx="5586">
                  <c:v>0.67468213938373189</c:v>
                </c:pt>
                <c:pt idx="5587">
                  <c:v>0.67682826170692767</c:v>
                </c:pt>
                <c:pt idx="5588">
                  <c:v>0.67792334359916706</c:v>
                </c:pt>
                <c:pt idx="5589">
                  <c:v>0.67823886000221767</c:v>
                </c:pt>
                <c:pt idx="5590">
                  <c:v>0.67844550975267515</c:v>
                </c:pt>
                <c:pt idx="5591">
                  <c:v>0.67825749020038439</c:v>
                </c:pt>
                <c:pt idx="5592">
                  <c:v>0.67759034361754999</c:v>
                </c:pt>
                <c:pt idx="5593">
                  <c:v>0.6761990260471018</c:v>
                </c:pt>
                <c:pt idx="5594">
                  <c:v>0.67418564341360154</c:v>
                </c:pt>
                <c:pt idx="5595">
                  <c:v>0.67220984896483782</c:v>
                </c:pt>
                <c:pt idx="5596">
                  <c:v>0.66948743701172964</c:v>
                </c:pt>
                <c:pt idx="5597">
                  <c:v>0.66553128207725232</c:v>
                </c:pt>
                <c:pt idx="5598">
                  <c:v>0.66059877828378377</c:v>
                </c:pt>
                <c:pt idx="5599">
                  <c:v>0.65539380389937729</c:v>
                </c:pt>
                <c:pt idx="5600">
                  <c:v>0.65067625791653372</c:v>
                </c:pt>
                <c:pt idx="5601">
                  <c:v>0.64591208608566808</c:v>
                </c:pt>
                <c:pt idx="5602">
                  <c:v>0.64110877363497443</c:v>
                </c:pt>
                <c:pt idx="5603">
                  <c:v>0.63726548016266538</c:v>
                </c:pt>
                <c:pt idx="5604">
                  <c:v>0.63334142945508254</c:v>
                </c:pt>
                <c:pt idx="5605">
                  <c:v>0.62949592314812663</c:v>
                </c:pt>
                <c:pt idx="5606">
                  <c:v>0.62758662460864112</c:v>
                </c:pt>
                <c:pt idx="5607">
                  <c:v>0.65940635409668524</c:v>
                </c:pt>
                <c:pt idx="5608">
                  <c:v>0.65949180311131961</c:v>
                </c:pt>
                <c:pt idx="5609">
                  <c:v>0.65976358465347673</c:v>
                </c:pt>
                <c:pt idx="5610">
                  <c:v>0.66037813832479808</c:v>
                </c:pt>
                <c:pt idx="5611">
                  <c:v>0.66155614946185193</c:v>
                </c:pt>
                <c:pt idx="5612">
                  <c:v>0.66285026279736847</c:v>
                </c:pt>
                <c:pt idx="5613">
                  <c:v>0.66433038345099726</c:v>
                </c:pt>
                <c:pt idx="5614">
                  <c:v>0.66615639858820108</c:v>
                </c:pt>
                <c:pt idx="5615">
                  <c:v>0.66771628466643118</c:v>
                </c:pt>
                <c:pt idx="5616">
                  <c:v>0.66885628461010971</c:v>
                </c:pt>
                <c:pt idx="5617">
                  <c:v>0.67010238227994201</c:v>
                </c:pt>
                <c:pt idx="5618">
                  <c:v>0.67124239545714381</c:v>
                </c:pt>
                <c:pt idx="5619">
                  <c:v>0.67216515007635802</c:v>
                </c:pt>
                <c:pt idx="5620">
                  <c:v>0.67262487100223234</c:v>
                </c:pt>
                <c:pt idx="5621">
                  <c:v>0.67236098713432768</c:v>
                </c:pt>
                <c:pt idx="5622">
                  <c:v>0.67142691258429998</c:v>
                </c:pt>
                <c:pt idx="5623">
                  <c:v>0.6701813586210067</c:v>
                </c:pt>
                <c:pt idx="5624">
                  <c:v>0.66886791251773803</c:v>
                </c:pt>
                <c:pt idx="5625">
                  <c:v>0.6671080194948168</c:v>
                </c:pt>
                <c:pt idx="5626">
                  <c:v>0.66471692553492512</c:v>
                </c:pt>
                <c:pt idx="5627">
                  <c:v>0.66180342601444886</c:v>
                </c:pt>
                <c:pt idx="5628">
                  <c:v>0.65848892182446339</c:v>
                </c:pt>
                <c:pt idx="5629">
                  <c:v>0.65494207164867713</c:v>
                </c:pt>
                <c:pt idx="5630">
                  <c:v>0.65172301992870618</c:v>
                </c:pt>
                <c:pt idx="5631">
                  <c:v>0.64847724688961317</c:v>
                </c:pt>
                <c:pt idx="5632">
                  <c:v>0.64509861036182203</c:v>
                </c:pt>
                <c:pt idx="5633">
                  <c:v>0.6422735825680328</c:v>
                </c:pt>
                <c:pt idx="5634">
                  <c:v>0.63040608456744618</c:v>
                </c:pt>
                <c:pt idx="5635">
                  <c:v>0.63158702435875957</c:v>
                </c:pt>
                <c:pt idx="5636">
                  <c:v>0.63319015364509157</c:v>
                </c:pt>
                <c:pt idx="5637">
                  <c:v>0.6339785371441039</c:v>
                </c:pt>
                <c:pt idx="5638">
                  <c:v>0.63377575853454982</c:v>
                </c:pt>
                <c:pt idx="5639">
                  <c:v>0.63273166545387738</c:v>
                </c:pt>
                <c:pt idx="5640">
                  <c:v>0.63110957104125098</c:v>
                </c:pt>
                <c:pt idx="5641">
                  <c:v>0.62955039475819075</c:v>
                </c:pt>
                <c:pt idx="5642">
                  <c:v>0.62841030758080207</c:v>
                </c:pt>
                <c:pt idx="5643">
                  <c:v>0.62732401295847551</c:v>
                </c:pt>
                <c:pt idx="5644">
                  <c:v>0.62652944558915746</c:v>
                </c:pt>
                <c:pt idx="5645">
                  <c:v>0.62611453683091145</c:v>
                </c:pt>
                <c:pt idx="5646">
                  <c:v>0.62573661082616105</c:v>
                </c:pt>
                <c:pt idx="5647">
                  <c:v>0.62544905148938579</c:v>
                </c:pt>
                <c:pt idx="5648">
                  <c:v>0.62526496845972035</c:v>
                </c:pt>
                <c:pt idx="5649">
                  <c:v>0.62520335478786915</c:v>
                </c:pt>
                <c:pt idx="5650">
                  <c:v>0.62557846029624864</c:v>
                </c:pt>
                <c:pt idx="5651">
                  <c:v>0.6262714360651942</c:v>
                </c:pt>
                <c:pt idx="5652">
                  <c:v>0.62724978389583252</c:v>
                </c:pt>
                <c:pt idx="5653">
                  <c:v>0.62876442318611769</c:v>
                </c:pt>
                <c:pt idx="5654">
                  <c:v>0.63075778016220174</c:v>
                </c:pt>
                <c:pt idx="5655">
                  <c:v>0.63311283363836435</c:v>
                </c:pt>
                <c:pt idx="5656">
                  <c:v>0.63536606081608649</c:v>
                </c:pt>
                <c:pt idx="5657">
                  <c:v>0.63764113083665863</c:v>
                </c:pt>
                <c:pt idx="5658">
                  <c:v>0.64060329418459416</c:v>
                </c:pt>
                <c:pt idx="5659">
                  <c:v>0.64273055377455868</c:v>
                </c:pt>
                <c:pt idx="5660">
                  <c:v>0.64413223451841584</c:v>
                </c:pt>
                <c:pt idx="5661">
                  <c:v>0.64606740902156079</c:v>
                </c:pt>
                <c:pt idx="5662">
                  <c:v>0.64743067896570083</c:v>
                </c:pt>
                <c:pt idx="5663">
                  <c:v>0.64770548138026451</c:v>
                </c:pt>
                <c:pt idx="5664">
                  <c:v>0.64750483628307987</c:v>
                </c:pt>
                <c:pt idx="5665">
                  <c:v>0.64707413020032334</c:v>
                </c:pt>
                <c:pt idx="5666">
                  <c:v>0.6464653333666156</c:v>
                </c:pt>
                <c:pt idx="5667">
                  <c:v>0.64614555292319154</c:v>
                </c:pt>
                <c:pt idx="5668">
                  <c:v>0.64602808169593773</c:v>
                </c:pt>
                <c:pt idx="5669">
                  <c:v>0.64584142182318038</c:v>
                </c:pt>
                <c:pt idx="5670">
                  <c:v>0.64564408160656939</c:v>
                </c:pt>
                <c:pt idx="5671">
                  <c:v>0.64569595014770176</c:v>
                </c:pt>
                <c:pt idx="5672">
                  <c:v>0.64630995658414048</c:v>
                </c:pt>
                <c:pt idx="5673">
                  <c:v>0.6472572312515793</c:v>
                </c:pt>
                <c:pt idx="5674">
                  <c:v>0.64832595464710263</c:v>
                </c:pt>
                <c:pt idx="5675">
                  <c:v>0.64961219685260385</c:v>
                </c:pt>
                <c:pt idx="5676">
                  <c:v>0.65120363561247674</c:v>
                </c:pt>
                <c:pt idx="5677">
                  <c:v>0.65293453087975417</c:v>
                </c:pt>
                <c:pt idx="5678">
                  <c:v>0.65463080733152657</c:v>
                </c:pt>
                <c:pt idx="5679">
                  <c:v>0.65649603595743566</c:v>
                </c:pt>
                <c:pt idx="5680">
                  <c:v>0.65876707957102276</c:v>
                </c:pt>
                <c:pt idx="5681">
                  <c:v>0.66106602154142735</c:v>
                </c:pt>
                <c:pt idx="5682">
                  <c:v>0.66258455740340971</c:v>
                </c:pt>
                <c:pt idx="5683">
                  <c:v>0.66269357892545122</c:v>
                </c:pt>
                <c:pt idx="5684">
                  <c:v>0.66206563905941029</c:v>
                </c:pt>
                <c:pt idx="5685">
                  <c:v>0.66125328829098906</c:v>
                </c:pt>
                <c:pt idx="5686">
                  <c:v>0.66028671527075999</c:v>
                </c:pt>
                <c:pt idx="5687">
                  <c:v>0.65930192060355852</c:v>
                </c:pt>
                <c:pt idx="5688">
                  <c:v>0.65835964665491797</c:v>
                </c:pt>
                <c:pt idx="5689">
                  <c:v>0.65741929287516199</c:v>
                </c:pt>
                <c:pt idx="5690">
                  <c:v>0.65607204842006428</c:v>
                </c:pt>
                <c:pt idx="5691">
                  <c:v>0.65434596725560989</c:v>
                </c:pt>
                <c:pt idx="5692">
                  <c:v>0.65273853984699715</c:v>
                </c:pt>
                <c:pt idx="5693">
                  <c:v>0.65165819244454082</c:v>
                </c:pt>
                <c:pt idx="5694">
                  <c:v>0.65058907896686113</c:v>
                </c:pt>
                <c:pt idx="5695">
                  <c:v>0.64935357460206056</c:v>
                </c:pt>
                <c:pt idx="5696">
                  <c:v>0.65834840872586642</c:v>
                </c:pt>
                <c:pt idx="5697">
                  <c:v>0.66125559715194848</c:v>
                </c:pt>
                <c:pt idx="5698">
                  <c:v>0.66365748845882722</c:v>
                </c:pt>
                <c:pt idx="5699">
                  <c:v>0.66521292182602754</c:v>
                </c:pt>
                <c:pt idx="5700">
                  <c:v>0.66546322409285952</c:v>
                </c:pt>
                <c:pt idx="5701">
                  <c:v>0.66441332832715638</c:v>
                </c:pt>
                <c:pt idx="5702">
                  <c:v>0.66235712383076617</c:v>
                </c:pt>
                <c:pt idx="5703">
                  <c:v>0.65990542005956387</c:v>
                </c:pt>
                <c:pt idx="5704">
                  <c:v>0.65801701521830436</c:v>
                </c:pt>
                <c:pt idx="5705">
                  <c:v>0.65646727921904247</c:v>
                </c:pt>
                <c:pt idx="5706">
                  <c:v>0.65460356242692885</c:v>
                </c:pt>
                <c:pt idx="5707">
                  <c:v>0.65244169751379755</c:v>
                </c:pt>
                <c:pt idx="5708">
                  <c:v>0.65009989571573434</c:v>
                </c:pt>
                <c:pt idx="5709">
                  <c:v>0.64769006165732379</c:v>
                </c:pt>
                <c:pt idx="5710">
                  <c:v>0.6450440602632429</c:v>
                </c:pt>
                <c:pt idx="5711">
                  <c:v>0.64251088695314662</c:v>
                </c:pt>
                <c:pt idx="5712">
                  <c:v>0.64070931290730748</c:v>
                </c:pt>
                <c:pt idx="5713">
                  <c:v>0.63945826628296343</c:v>
                </c:pt>
                <c:pt idx="5714">
                  <c:v>0.63893603158973178</c:v>
                </c:pt>
                <c:pt idx="5715">
                  <c:v>0.63955973658978105</c:v>
                </c:pt>
                <c:pt idx="5716">
                  <c:v>0.64100845037379262</c:v>
                </c:pt>
                <c:pt idx="5717">
                  <c:v>0.64291434276321413</c:v>
                </c:pt>
                <c:pt idx="5718">
                  <c:v>0.64487347199996925</c:v>
                </c:pt>
                <c:pt idx="5719">
                  <c:v>0.64639315810078801</c:v>
                </c:pt>
                <c:pt idx="5720">
                  <c:v>0.64721958307617944</c:v>
                </c:pt>
                <c:pt idx="5721">
                  <c:v>0.6466424622043162</c:v>
                </c:pt>
                <c:pt idx="5722">
                  <c:v>0.64550682488426059</c:v>
                </c:pt>
                <c:pt idx="5723">
                  <c:v>0.64507891330569789</c:v>
                </c:pt>
                <c:pt idx="5724">
                  <c:v>0.64469245124399854</c:v>
                </c:pt>
                <c:pt idx="5725">
                  <c:v>0.64401917605469361</c:v>
                </c:pt>
                <c:pt idx="5726">
                  <c:v>0.64284713681399452</c:v>
                </c:pt>
                <c:pt idx="5727">
                  <c:v>0.64114564634248283</c:v>
                </c:pt>
                <c:pt idx="5728">
                  <c:v>0.63939590096237708</c:v>
                </c:pt>
                <c:pt idx="5729">
                  <c:v>0.6377895904768689</c:v>
                </c:pt>
                <c:pt idx="5730">
                  <c:v>0.63667623645455851</c:v>
                </c:pt>
                <c:pt idx="5731">
                  <c:v>0.63642608482244478</c:v>
                </c:pt>
                <c:pt idx="5732">
                  <c:v>0.6368918831935847</c:v>
                </c:pt>
                <c:pt idx="5733">
                  <c:v>0.63780745376662606</c:v>
                </c:pt>
                <c:pt idx="5734">
                  <c:v>0.63916644853172633</c:v>
                </c:pt>
                <c:pt idx="5735">
                  <c:v>0.6409953648350365</c:v>
                </c:pt>
                <c:pt idx="5736">
                  <c:v>0.64308950801560139</c:v>
                </c:pt>
                <c:pt idx="5737">
                  <c:v>0.64525893926303501</c:v>
                </c:pt>
                <c:pt idx="5738">
                  <c:v>0.64740451838962343</c:v>
                </c:pt>
                <c:pt idx="5739">
                  <c:v>0.64949252673085722</c:v>
                </c:pt>
                <c:pt idx="5740">
                  <c:v>0.65141487156777145</c:v>
                </c:pt>
                <c:pt idx="5741">
                  <c:v>0.65363171139067433</c:v>
                </c:pt>
                <c:pt idx="5742">
                  <c:v>0.65588396215830713</c:v>
                </c:pt>
                <c:pt idx="5743">
                  <c:v>0.65696442352625395</c:v>
                </c:pt>
                <c:pt idx="5744">
                  <c:v>0.65647469103869061</c:v>
                </c:pt>
                <c:pt idx="5745">
                  <c:v>0.6544182588172357</c:v>
                </c:pt>
                <c:pt idx="5746">
                  <c:v>0.65103848922525442</c:v>
                </c:pt>
                <c:pt idx="5747">
                  <c:v>0.64686044592555225</c:v>
                </c:pt>
                <c:pt idx="5748">
                  <c:v>0.64242477738954529</c:v>
                </c:pt>
                <c:pt idx="5749">
                  <c:v>0.63804211699284452</c:v>
                </c:pt>
                <c:pt idx="5750">
                  <c:v>0.63398072440767828</c:v>
                </c:pt>
                <c:pt idx="5751">
                  <c:v>0.63057637771675978</c:v>
                </c:pt>
                <c:pt idx="5752">
                  <c:v>0.62785868268839407</c:v>
                </c:pt>
                <c:pt idx="5753">
                  <c:v>0.62572331602405618</c:v>
                </c:pt>
                <c:pt idx="5754">
                  <c:v>0.62408822295901978</c:v>
                </c:pt>
                <c:pt idx="5755">
                  <c:v>0.62288000546167022</c:v>
                </c:pt>
                <c:pt idx="5756">
                  <c:v>0.62222321128440017</c:v>
                </c:pt>
                <c:pt idx="5757">
                  <c:v>0.62181687052293488</c:v>
                </c:pt>
                <c:pt idx="5758">
                  <c:v>0.64916538766702347</c:v>
                </c:pt>
                <c:pt idx="5759">
                  <c:v>0.64854170780029397</c:v>
                </c:pt>
                <c:pt idx="5760">
                  <c:v>0.64894003098321795</c:v>
                </c:pt>
                <c:pt idx="5761">
                  <c:v>0.64886897251528997</c:v>
                </c:pt>
                <c:pt idx="5762">
                  <c:v>0.64710985583394443</c:v>
                </c:pt>
                <c:pt idx="5763">
                  <c:v>0.64408949579358143</c:v>
                </c:pt>
                <c:pt idx="5764">
                  <c:v>0.64073415233606157</c:v>
                </c:pt>
                <c:pt idx="5765">
                  <c:v>0.63728090077833044</c:v>
                </c:pt>
                <c:pt idx="5766">
                  <c:v>0.63414220430499291</c:v>
                </c:pt>
                <c:pt idx="5767">
                  <c:v>0.63138730259815856</c:v>
                </c:pt>
                <c:pt idx="5768">
                  <c:v>0.62867166136280406</c:v>
                </c:pt>
                <c:pt idx="5769">
                  <c:v>0.62623155280371923</c:v>
                </c:pt>
                <c:pt idx="5770">
                  <c:v>0.62473201200653294</c:v>
                </c:pt>
                <c:pt idx="5771">
                  <c:v>0.62438658527658319</c:v>
                </c:pt>
                <c:pt idx="5772">
                  <c:v>0.62484901422945516</c:v>
                </c:pt>
                <c:pt idx="5773">
                  <c:v>0.62616900886165772</c:v>
                </c:pt>
                <c:pt idx="5774">
                  <c:v>0.62849143316625855</c:v>
                </c:pt>
                <c:pt idx="5775">
                  <c:v>0.63142555832677305</c:v>
                </c:pt>
                <c:pt idx="5776">
                  <c:v>0.63445612086947312</c:v>
                </c:pt>
                <c:pt idx="5777">
                  <c:v>0.63746558516009377</c:v>
                </c:pt>
                <c:pt idx="5778">
                  <c:v>0.64042529099358303</c:v>
                </c:pt>
                <c:pt idx="5779">
                  <c:v>0.64366255234771586</c:v>
                </c:pt>
                <c:pt idx="5780">
                  <c:v>0.64761483378613105</c:v>
                </c:pt>
                <c:pt idx="5781">
                  <c:v>0.65186104778745069</c:v>
                </c:pt>
                <c:pt idx="5782">
                  <c:v>0.65483205442840942</c:v>
                </c:pt>
                <c:pt idx="5783">
                  <c:v>0.65575729249510961</c:v>
                </c:pt>
                <c:pt idx="5784">
                  <c:v>0.65591033792603837</c:v>
                </c:pt>
                <c:pt idx="5785">
                  <c:v>0.65577287405649798</c:v>
                </c:pt>
                <c:pt idx="5786">
                  <c:v>0.65505187748250104</c:v>
                </c:pt>
                <c:pt idx="5787">
                  <c:v>0.65403338970310487</c:v>
                </c:pt>
                <c:pt idx="5788">
                  <c:v>0.65255441784076407</c:v>
                </c:pt>
                <c:pt idx="5789">
                  <c:v>0.65068187931741728</c:v>
                </c:pt>
                <c:pt idx="5790">
                  <c:v>0.64884096016570536</c:v>
                </c:pt>
                <c:pt idx="5791">
                  <c:v>0.6475807239564102</c:v>
                </c:pt>
                <c:pt idx="5792">
                  <c:v>0.64718452079140409</c:v>
                </c:pt>
                <c:pt idx="5793">
                  <c:v>0.64744842618285636</c:v>
                </c:pt>
                <c:pt idx="5794">
                  <c:v>0.64792621976087517</c:v>
                </c:pt>
                <c:pt idx="5795">
                  <c:v>0.64843470273212389</c:v>
                </c:pt>
                <c:pt idx="5796">
                  <c:v>0.64930544462425632</c:v>
                </c:pt>
                <c:pt idx="5797">
                  <c:v>0.65061367358627287</c:v>
                </c:pt>
                <c:pt idx="5798">
                  <c:v>0.65223254252989626</c:v>
                </c:pt>
                <c:pt idx="5799">
                  <c:v>0.65395449530779248</c:v>
                </c:pt>
                <c:pt idx="5800">
                  <c:v>0.65576891617299049</c:v>
                </c:pt>
                <c:pt idx="5801">
                  <c:v>0.65760811700304311</c:v>
                </c:pt>
                <c:pt idx="5802">
                  <c:v>0.65919781402215472</c:v>
                </c:pt>
                <c:pt idx="5803">
                  <c:v>0.66086948255765166</c:v>
                </c:pt>
                <c:pt idx="5804">
                  <c:v>0.6625662336338084</c:v>
                </c:pt>
                <c:pt idx="5805">
                  <c:v>0.66342301707542373</c:v>
                </c:pt>
                <c:pt idx="5806">
                  <c:v>0.66312100677478014</c:v>
                </c:pt>
                <c:pt idx="5807">
                  <c:v>0.66196230273654411</c:v>
                </c:pt>
                <c:pt idx="5808">
                  <c:v>0.66029177149086671</c:v>
                </c:pt>
                <c:pt idx="5809">
                  <c:v>0.65772929877056296</c:v>
                </c:pt>
                <c:pt idx="5810">
                  <c:v>0.65405064420106673</c:v>
                </c:pt>
                <c:pt idx="5811">
                  <c:v>0.65042782219739348</c:v>
                </c:pt>
                <c:pt idx="5812">
                  <c:v>0.64746335168157632</c:v>
                </c:pt>
                <c:pt idx="5813">
                  <c:v>0.64480115129984239</c:v>
                </c:pt>
                <c:pt idx="5814">
                  <c:v>0.64225650935844336</c:v>
                </c:pt>
                <c:pt idx="5815">
                  <c:v>0.63980467088190662</c:v>
                </c:pt>
                <c:pt idx="5816">
                  <c:v>0.63769511605705376</c:v>
                </c:pt>
                <c:pt idx="5817">
                  <c:v>0.63595209361721383</c:v>
                </c:pt>
                <c:pt idx="5818">
                  <c:v>0.63489138015010382</c:v>
                </c:pt>
                <c:pt idx="5819">
                  <c:v>0.63422691321527502</c:v>
                </c:pt>
                <c:pt idx="5820">
                  <c:v>0.58839668805091305</c:v>
                </c:pt>
                <c:pt idx="5821">
                  <c:v>0.593746767841141</c:v>
                </c:pt>
                <c:pt idx="5822">
                  <c:v>0.59850505346775051</c:v>
                </c:pt>
                <c:pt idx="5823">
                  <c:v>0.60268641162261483</c:v>
                </c:pt>
                <c:pt idx="5824">
                  <c:v>0.60630345794993845</c:v>
                </c:pt>
                <c:pt idx="5825">
                  <c:v>0.60931795789357546</c:v>
                </c:pt>
                <c:pt idx="5826">
                  <c:v>0.61181655362679632</c:v>
                </c:pt>
                <c:pt idx="5827">
                  <c:v>0.61383643699987289</c:v>
                </c:pt>
                <c:pt idx="5828">
                  <c:v>0.61530757487277488</c:v>
                </c:pt>
                <c:pt idx="5829">
                  <c:v>0.61632712877091034</c:v>
                </c:pt>
                <c:pt idx="5830">
                  <c:v>0.61698500378823995</c:v>
                </c:pt>
                <c:pt idx="5831">
                  <c:v>0.61735862667229735</c:v>
                </c:pt>
                <c:pt idx="5832">
                  <c:v>0.61744435622789817</c:v>
                </c:pt>
                <c:pt idx="5833">
                  <c:v>0.61733602507702512</c:v>
                </c:pt>
                <c:pt idx="5834">
                  <c:v>0.61713643767597359</c:v>
                </c:pt>
                <c:pt idx="5835">
                  <c:v>0.61696937367478155</c:v>
                </c:pt>
                <c:pt idx="5836">
                  <c:v>0.61725227438006125</c:v>
                </c:pt>
                <c:pt idx="5837">
                  <c:v>0.61834534574128874</c:v>
                </c:pt>
                <c:pt idx="5838">
                  <c:v>0.6203281659674732</c:v>
                </c:pt>
                <c:pt idx="5839">
                  <c:v>0.62306281286429399</c:v>
                </c:pt>
                <c:pt idx="5840">
                  <c:v>0.62634165933249009</c:v>
                </c:pt>
                <c:pt idx="5841">
                  <c:v>0.63006577854219203</c:v>
                </c:pt>
                <c:pt idx="5842">
                  <c:v>0.63416765085634907</c:v>
                </c:pt>
                <c:pt idx="5843">
                  <c:v>0.63848148927688442</c:v>
                </c:pt>
                <c:pt idx="5844">
                  <c:v>0.64307533821096141</c:v>
                </c:pt>
                <c:pt idx="5845">
                  <c:v>0.64809073564432762</c:v>
                </c:pt>
                <c:pt idx="5846">
                  <c:v>0.65338815810283501</c:v>
                </c:pt>
                <c:pt idx="5847">
                  <c:v>0.65882996898440505</c:v>
                </c:pt>
                <c:pt idx="5848">
                  <c:v>0.66419294173607057</c:v>
                </c:pt>
                <c:pt idx="5849">
                  <c:v>0.66935939996072402</c:v>
                </c:pt>
                <c:pt idx="5850">
                  <c:v>0.67406941615799676</c:v>
                </c:pt>
                <c:pt idx="5851">
                  <c:v>0.67790143188398189</c:v>
                </c:pt>
                <c:pt idx="5852">
                  <c:v>0.6806286786531881</c:v>
                </c:pt>
                <c:pt idx="5853">
                  <c:v>0.68219118438635906</c:v>
                </c:pt>
                <c:pt idx="5854">
                  <c:v>0.68289939121431942</c:v>
                </c:pt>
                <c:pt idx="5855">
                  <c:v>0.68299889626313182</c:v>
                </c:pt>
                <c:pt idx="5856">
                  <c:v>0.68234762655311609</c:v>
                </c:pt>
                <c:pt idx="5857">
                  <c:v>0.68155645969322964</c:v>
                </c:pt>
                <c:pt idx="5858">
                  <c:v>0.68066585031072158</c:v>
                </c:pt>
                <c:pt idx="5859">
                  <c:v>0.6789768965930596</c:v>
                </c:pt>
                <c:pt idx="5860">
                  <c:v>0.67706368160019625</c:v>
                </c:pt>
                <c:pt idx="5861">
                  <c:v>0.67484035155935251</c:v>
                </c:pt>
                <c:pt idx="5862">
                  <c:v>0.64635834948767645</c:v>
                </c:pt>
                <c:pt idx="5863">
                  <c:v>0.65002462303308861</c:v>
                </c:pt>
                <c:pt idx="5864">
                  <c:v>0.65482655921513644</c:v>
                </c:pt>
                <c:pt idx="5865">
                  <c:v>0.66040133642158771</c:v>
                </c:pt>
                <c:pt idx="5866">
                  <c:v>0.66605134121719045</c:v>
                </c:pt>
                <c:pt idx="5867">
                  <c:v>0.67137611027695854</c:v>
                </c:pt>
                <c:pt idx="5868">
                  <c:v>0.67629337566354308</c:v>
                </c:pt>
                <c:pt idx="5869">
                  <c:v>0.68089437461630442</c:v>
                </c:pt>
                <c:pt idx="5870">
                  <c:v>0.68529632983867261</c:v>
                </c:pt>
                <c:pt idx="5871">
                  <c:v>0.68989807275496462</c:v>
                </c:pt>
                <c:pt idx="5872">
                  <c:v>0.69585240515571012</c:v>
                </c:pt>
                <c:pt idx="5873">
                  <c:v>0.7034538695505238</c:v>
                </c:pt>
                <c:pt idx="5874">
                  <c:v>0.70753665993056636</c:v>
                </c:pt>
                <c:pt idx="5875">
                  <c:v>0.70852295211713479</c:v>
                </c:pt>
                <c:pt idx="5876">
                  <c:v>0.71137136828629344</c:v>
                </c:pt>
                <c:pt idx="5877">
                  <c:v>0.71620310663212305</c:v>
                </c:pt>
                <c:pt idx="5878">
                  <c:v>0.71978642458529307</c:v>
                </c:pt>
                <c:pt idx="5879">
                  <c:v>0.72138133725202058</c:v>
                </c:pt>
                <c:pt idx="5880">
                  <c:v>0.72319729329667981</c:v>
                </c:pt>
                <c:pt idx="5881">
                  <c:v>0.7251372522439653</c:v>
                </c:pt>
                <c:pt idx="5882">
                  <c:v>0.72727018172654201</c:v>
                </c:pt>
                <c:pt idx="5883">
                  <c:v>0.729924505497479</c:v>
                </c:pt>
                <c:pt idx="5884">
                  <c:v>0.73249714141070288</c:v>
                </c:pt>
                <c:pt idx="5885">
                  <c:v>0.7342281425383731</c:v>
                </c:pt>
                <c:pt idx="5886">
                  <c:v>0.73521798253518333</c:v>
                </c:pt>
                <c:pt idx="5887">
                  <c:v>0.73546541655079256</c:v>
                </c:pt>
                <c:pt idx="5888">
                  <c:v>0.7337386492069059</c:v>
                </c:pt>
                <c:pt idx="5889">
                  <c:v>0.7302340682106303</c:v>
                </c:pt>
                <c:pt idx="5890">
                  <c:v>0.72657262734810657</c:v>
                </c:pt>
                <c:pt idx="5891">
                  <c:v>0.72311324346965189</c:v>
                </c:pt>
                <c:pt idx="5892">
                  <c:v>0.72004992624531938</c:v>
                </c:pt>
                <c:pt idx="5893">
                  <c:v>0.71997935712179317</c:v>
                </c:pt>
                <c:pt idx="5894">
                  <c:v>0.72259116283336988</c:v>
                </c:pt>
                <c:pt idx="5895">
                  <c:v>0.7251293847038528</c:v>
                </c:pt>
                <c:pt idx="5896">
                  <c:v>0.72794686320003643</c:v>
                </c:pt>
                <c:pt idx="5897">
                  <c:v>0.7315644750111181</c:v>
                </c:pt>
                <c:pt idx="5898">
                  <c:v>0.73195754202479446</c:v>
                </c:pt>
                <c:pt idx="5899">
                  <c:v>0.72945623876625498</c:v>
                </c:pt>
                <c:pt idx="5900">
                  <c:v>0.7280915127210571</c:v>
                </c:pt>
                <c:pt idx="5901">
                  <c:v>0.7275700048746141</c:v>
                </c:pt>
                <c:pt idx="5902">
                  <c:v>0.72855654751501342</c:v>
                </c:pt>
                <c:pt idx="5903">
                  <c:v>0.72758706203280565</c:v>
                </c:pt>
                <c:pt idx="5904">
                  <c:v>0.7241189931350116</c:v>
                </c:pt>
                <c:pt idx="5905">
                  <c:v>0.72123475300035733</c:v>
                </c:pt>
                <c:pt idx="5906">
                  <c:v>0.71956744832208219</c:v>
                </c:pt>
                <c:pt idx="5907">
                  <c:v>0.71908342683513238</c:v>
                </c:pt>
                <c:pt idx="5908">
                  <c:v>0.71895699643647359</c:v>
                </c:pt>
                <c:pt idx="5909">
                  <c:v>0.72120157374740135</c:v>
                </c:pt>
                <c:pt idx="5910">
                  <c:v>0.72394302358908724</c:v>
                </c:pt>
                <c:pt idx="5911">
                  <c:v>0.72485362115714624</c:v>
                </c:pt>
                <c:pt idx="5912">
                  <c:v>0.72470398970398975</c:v>
                </c:pt>
                <c:pt idx="5913">
                  <c:v>0.72389731001847302</c:v>
                </c:pt>
                <c:pt idx="5914">
                  <c:v>0.65691512972014687</c:v>
                </c:pt>
                <c:pt idx="5915">
                  <c:v>0.65811631272085225</c:v>
                </c:pt>
                <c:pt idx="5916">
                  <c:v>0.6690759811815008</c:v>
                </c:pt>
                <c:pt idx="5917">
                  <c:v>0.67811891945842495</c:v>
                </c:pt>
                <c:pt idx="5918">
                  <c:v>0.68317574547533844</c:v>
                </c:pt>
                <c:pt idx="5919">
                  <c:v>0.68690594349067924</c:v>
                </c:pt>
                <c:pt idx="5920">
                  <c:v>0.69030184119540117</c:v>
                </c:pt>
                <c:pt idx="5921">
                  <c:v>0.69320205905602261</c:v>
                </c:pt>
                <c:pt idx="5922">
                  <c:v>0.69546804623655178</c:v>
                </c:pt>
                <c:pt idx="5923">
                  <c:v>0.69682070445295929</c:v>
                </c:pt>
                <c:pt idx="5924">
                  <c:v>0.69684903665583686</c:v>
                </c:pt>
                <c:pt idx="5925">
                  <c:v>0.69695322542551252</c:v>
                </c:pt>
                <c:pt idx="5926">
                  <c:v>0.69807117173849598</c:v>
                </c:pt>
                <c:pt idx="5927">
                  <c:v>0.69896994055828332</c:v>
                </c:pt>
                <c:pt idx="5928">
                  <c:v>0.6989940004688856</c:v>
                </c:pt>
                <c:pt idx="5929">
                  <c:v>0.69858564889433306</c:v>
                </c:pt>
                <c:pt idx="5930">
                  <c:v>0.69869168594375142</c:v>
                </c:pt>
                <c:pt idx="5931">
                  <c:v>0.69943054517174941</c:v>
                </c:pt>
                <c:pt idx="5932">
                  <c:v>0.70000440891428029</c:v>
                </c:pt>
                <c:pt idx="5933">
                  <c:v>0.6998188142638192</c:v>
                </c:pt>
                <c:pt idx="5934">
                  <c:v>0.69865089360534349</c:v>
                </c:pt>
                <c:pt idx="5935">
                  <c:v>0.69630516377041363</c:v>
                </c:pt>
                <c:pt idx="5936">
                  <c:v>0.69303381283349019</c:v>
                </c:pt>
                <c:pt idx="5937">
                  <c:v>0.68884924449720897</c:v>
                </c:pt>
                <c:pt idx="5938">
                  <c:v>0.68372920556837691</c:v>
                </c:pt>
                <c:pt idx="5939">
                  <c:v>0.67828553566707517</c:v>
                </c:pt>
                <c:pt idx="5940">
                  <c:v>0.67333095769582241</c:v>
                </c:pt>
                <c:pt idx="5941">
                  <c:v>0.6693747032583568</c:v>
                </c:pt>
                <c:pt idx="5942">
                  <c:v>0.68167855879844408</c:v>
                </c:pt>
                <c:pt idx="5943">
                  <c:v>0.67871677732355029</c:v>
                </c:pt>
                <c:pt idx="5944">
                  <c:v>0.67637784955445557</c:v>
                </c:pt>
                <c:pt idx="5945">
                  <c:v>0.67439979012571527</c:v>
                </c:pt>
                <c:pt idx="5946">
                  <c:v>0.67276528994996865</c:v>
                </c:pt>
                <c:pt idx="5947">
                  <c:v>0.67142548402373237</c:v>
                </c:pt>
                <c:pt idx="5948">
                  <c:v>0.67015165443725755</c:v>
                </c:pt>
                <c:pt idx="5949">
                  <c:v>0.66915413646418598</c:v>
                </c:pt>
                <c:pt idx="5950">
                  <c:v>0.6687682975993684</c:v>
                </c:pt>
                <c:pt idx="5951">
                  <c:v>0.66838590252849772</c:v>
                </c:pt>
                <c:pt idx="5952">
                  <c:v>0.66775128189238886</c:v>
                </c:pt>
                <c:pt idx="5953">
                  <c:v>0.66727827887773783</c:v>
                </c:pt>
                <c:pt idx="5954">
                  <c:v>0.666816516143794</c:v>
                </c:pt>
                <c:pt idx="5955">
                  <c:v>0.666426699902405</c:v>
                </c:pt>
                <c:pt idx="5956">
                  <c:v>0.6667196850298468</c:v>
                </c:pt>
                <c:pt idx="5957">
                  <c:v>0.66808204396657844</c:v>
                </c:pt>
                <c:pt idx="5958">
                  <c:v>0.66890682944220292</c:v>
                </c:pt>
                <c:pt idx="5959">
                  <c:v>0.66826026766817626</c:v>
                </c:pt>
                <c:pt idx="5960">
                  <c:v>0.6668815730216866</c:v>
                </c:pt>
                <c:pt idx="5961">
                  <c:v>0.66458522604722914</c:v>
                </c:pt>
                <c:pt idx="5962">
                  <c:v>0.66177131085605367</c:v>
                </c:pt>
                <c:pt idx="5963">
                  <c:v>0.65884719530104896</c:v>
                </c:pt>
                <c:pt idx="5964">
                  <c:v>0.65531686418961255</c:v>
                </c:pt>
                <c:pt idx="5965">
                  <c:v>0.65115329102256114</c:v>
                </c:pt>
                <c:pt idx="5966">
                  <c:v>0.64657498156971438</c:v>
                </c:pt>
                <c:pt idx="5967">
                  <c:v>0.64236388295990388</c:v>
                </c:pt>
                <c:pt idx="5968">
                  <c:v>0.63891549924873203</c:v>
                </c:pt>
                <c:pt idx="5969">
                  <c:v>0.65351129676941666</c:v>
                </c:pt>
                <c:pt idx="5970">
                  <c:v>0.65261673106515306</c:v>
                </c:pt>
                <c:pt idx="5971">
                  <c:v>0.65195388490897532</c:v>
                </c:pt>
                <c:pt idx="5972">
                  <c:v>0.6512215088343577</c:v>
                </c:pt>
                <c:pt idx="5973">
                  <c:v>0.65014054076853944</c:v>
                </c:pt>
                <c:pt idx="5974">
                  <c:v>0.64829726816153543</c:v>
                </c:pt>
                <c:pt idx="5975">
                  <c:v>0.64578595445489617</c:v>
                </c:pt>
                <c:pt idx="5976">
                  <c:v>0.64323848356675284</c:v>
                </c:pt>
                <c:pt idx="5977">
                  <c:v>0.6410741278416292</c:v>
                </c:pt>
                <c:pt idx="5978">
                  <c:v>0.63950651745881404</c:v>
                </c:pt>
                <c:pt idx="5979">
                  <c:v>0.63840342399451555</c:v>
                </c:pt>
                <c:pt idx="5980">
                  <c:v>0.63753941327005059</c:v>
                </c:pt>
                <c:pt idx="5981">
                  <c:v>0.63666910670511556</c:v>
                </c:pt>
                <c:pt idx="5982">
                  <c:v>0.6356397531151956</c:v>
                </c:pt>
                <c:pt idx="5983">
                  <c:v>0.63435248240460929</c:v>
                </c:pt>
                <c:pt idx="5984">
                  <c:v>0.63263527995924784</c:v>
                </c:pt>
                <c:pt idx="5985">
                  <c:v>0.63078568147755743</c:v>
                </c:pt>
                <c:pt idx="5986">
                  <c:v>0.62950528072511946</c:v>
                </c:pt>
                <c:pt idx="5987">
                  <c:v>0.62894399881642049</c:v>
                </c:pt>
                <c:pt idx="5988">
                  <c:v>0.62916592434908258</c:v>
                </c:pt>
                <c:pt idx="5989">
                  <c:v>0.63044470602354752</c:v>
                </c:pt>
                <c:pt idx="5990">
                  <c:v>0.63286551621117915</c:v>
                </c:pt>
                <c:pt idx="5991">
                  <c:v>0.63628518531869815</c:v>
                </c:pt>
                <c:pt idx="5992">
                  <c:v>0.64026943804722813</c:v>
                </c:pt>
                <c:pt idx="5993">
                  <c:v>0.64451507138015718</c:v>
                </c:pt>
                <c:pt idx="5994">
                  <c:v>0.64905662179756263</c:v>
                </c:pt>
                <c:pt idx="5995">
                  <c:v>0.6535765402004643</c:v>
                </c:pt>
                <c:pt idx="5996">
                  <c:v>0.65773017560874991</c:v>
                </c:pt>
                <c:pt idx="5997">
                  <c:v>0.66141170959183004</c:v>
                </c:pt>
                <c:pt idx="5998">
                  <c:v>0.66476674109886047</c:v>
                </c:pt>
                <c:pt idx="5999">
                  <c:v>0.66789566944324319</c:v>
                </c:pt>
                <c:pt idx="6000">
                  <c:v>0.67061901370411947</c:v>
                </c:pt>
                <c:pt idx="6001">
                  <c:v>0.6729209206606972</c:v>
                </c:pt>
                <c:pt idx="6002">
                  <c:v>0.67489209599845823</c:v>
                </c:pt>
                <c:pt idx="6003">
                  <c:v>0.67690711638828072</c:v>
                </c:pt>
                <c:pt idx="6004">
                  <c:v>0.67918666858937415</c:v>
                </c:pt>
                <c:pt idx="6005">
                  <c:v>0.68113962251541815</c:v>
                </c:pt>
                <c:pt idx="6006">
                  <c:v>0.68237249389636034</c:v>
                </c:pt>
                <c:pt idx="6007">
                  <c:v>0.68317035323907216</c:v>
                </c:pt>
                <c:pt idx="6008">
                  <c:v>0.68348668936751655</c:v>
                </c:pt>
                <c:pt idx="6009">
                  <c:v>0.68309888949275654</c:v>
                </c:pt>
                <c:pt idx="6010">
                  <c:v>0.68191579951972447</c:v>
                </c:pt>
                <c:pt idx="6011">
                  <c:v>0.68012862299062071</c:v>
                </c:pt>
                <c:pt idx="6012">
                  <c:v>0.6781613028376392</c:v>
                </c:pt>
                <c:pt idx="6013">
                  <c:v>0.67607578183911343</c:v>
                </c:pt>
                <c:pt idx="6014">
                  <c:v>0.67351242717437587</c:v>
                </c:pt>
                <c:pt idx="6015">
                  <c:v>0.67125959597132834</c:v>
                </c:pt>
                <c:pt idx="6016">
                  <c:v>0.66990447859023461</c:v>
                </c:pt>
                <c:pt idx="6017">
                  <c:v>0.66819135579243782</c:v>
                </c:pt>
                <c:pt idx="6018">
                  <c:v>0.66543518264580803</c:v>
                </c:pt>
                <c:pt idx="6019">
                  <c:v>0.6618260029221168</c:v>
                </c:pt>
                <c:pt idx="6020">
                  <c:v>0.65773595695194365</c:v>
                </c:pt>
                <c:pt idx="6021">
                  <c:v>0.65408624302461027</c:v>
                </c:pt>
                <c:pt idx="6022">
                  <c:v>0.65116161240653558</c:v>
                </c:pt>
                <c:pt idx="6023">
                  <c:v>0.64862643208437931</c:v>
                </c:pt>
                <c:pt idx="6024">
                  <c:v>0.64644962296795094</c:v>
                </c:pt>
                <c:pt idx="6025">
                  <c:v>0.64422764751005179</c:v>
                </c:pt>
                <c:pt idx="6026">
                  <c:v>0.64209355421089265</c:v>
                </c:pt>
                <c:pt idx="6027">
                  <c:v>0.64030323502068343</c:v>
                </c:pt>
                <c:pt idx="6028">
                  <c:v>0.63848408136769885</c:v>
                </c:pt>
                <c:pt idx="6029">
                  <c:v>0.63641199128786352</c:v>
                </c:pt>
                <c:pt idx="6030">
                  <c:v>0.63431632116254433</c:v>
                </c:pt>
                <c:pt idx="6031">
                  <c:v>0.65478042026461369</c:v>
                </c:pt>
                <c:pt idx="6032">
                  <c:v>0.65390533048574817</c:v>
                </c:pt>
                <c:pt idx="6033">
                  <c:v>0.65469822627255048</c:v>
                </c:pt>
                <c:pt idx="6034">
                  <c:v>0.65572805987159222</c:v>
                </c:pt>
                <c:pt idx="6035">
                  <c:v>0.6554636553615234</c:v>
                </c:pt>
                <c:pt idx="6036">
                  <c:v>0.65401084456850545</c:v>
                </c:pt>
                <c:pt idx="6037">
                  <c:v>0.65204272213151049</c:v>
                </c:pt>
                <c:pt idx="6038">
                  <c:v>0.64953401740093131</c:v>
                </c:pt>
                <c:pt idx="6039">
                  <c:v>0.6470727902034652</c:v>
                </c:pt>
                <c:pt idx="6040">
                  <c:v>0.64464647959744181</c:v>
                </c:pt>
                <c:pt idx="6041">
                  <c:v>0.64228899515408033</c:v>
                </c:pt>
                <c:pt idx="6042">
                  <c:v>0.64026593022980605</c:v>
                </c:pt>
                <c:pt idx="6043">
                  <c:v>0.63841175275933582</c:v>
                </c:pt>
                <c:pt idx="6044">
                  <c:v>0.63677021861597083</c:v>
                </c:pt>
                <c:pt idx="6045">
                  <c:v>0.6354288277593616</c:v>
                </c:pt>
                <c:pt idx="6046">
                  <c:v>0.63497231068166082</c:v>
                </c:pt>
                <c:pt idx="6047">
                  <c:v>0.6353801287180223</c:v>
                </c:pt>
                <c:pt idx="6048">
                  <c:v>0.63622112958914923</c:v>
                </c:pt>
                <c:pt idx="6049">
                  <c:v>0.63769535726732995</c:v>
                </c:pt>
                <c:pt idx="6050">
                  <c:v>0.64027405732457898</c:v>
                </c:pt>
                <c:pt idx="6051">
                  <c:v>0.64493133768803934</c:v>
                </c:pt>
                <c:pt idx="6052">
                  <c:v>0.65095935846004882</c:v>
                </c:pt>
                <c:pt idx="6053">
                  <c:v>0.65740198480386669</c:v>
                </c:pt>
                <c:pt idx="6054">
                  <c:v>0.66449495271533421</c:v>
                </c:pt>
                <c:pt idx="6055">
                  <c:v>0.67115312196321031</c:v>
                </c:pt>
                <c:pt idx="6056">
                  <c:v>0.67508557428504745</c:v>
                </c:pt>
                <c:pt idx="6057">
                  <c:v>0.67734888966673845</c:v>
                </c:pt>
                <c:pt idx="6058">
                  <c:v>0.67971096238242257</c:v>
                </c:pt>
                <c:pt idx="6059">
                  <c:v>0.68166165845151394</c:v>
                </c:pt>
                <c:pt idx="6060">
                  <c:v>0.68347778560383754</c:v>
                </c:pt>
                <c:pt idx="6061">
                  <c:v>0.68505549516997688</c:v>
                </c:pt>
                <c:pt idx="6062">
                  <c:v>0.68825151327622647</c:v>
                </c:pt>
                <c:pt idx="6063">
                  <c:v>0.69020708860318924</c:v>
                </c:pt>
                <c:pt idx="6064">
                  <c:v>0.68906893320973317</c:v>
                </c:pt>
                <c:pt idx="6065">
                  <c:v>0.6877695158989805</c:v>
                </c:pt>
                <c:pt idx="6066">
                  <c:v>0.68569316620927279</c:v>
                </c:pt>
                <c:pt idx="6067">
                  <c:v>0.68321754843639748</c:v>
                </c:pt>
                <c:pt idx="6068">
                  <c:v>0.68104288669598967</c:v>
                </c:pt>
                <c:pt idx="6069">
                  <c:v>0.67895325216861369</c:v>
                </c:pt>
                <c:pt idx="6070">
                  <c:v>0.6766727102687804</c:v>
                </c:pt>
                <c:pt idx="6071">
                  <c:v>0.6741665382649481</c:v>
                </c:pt>
                <c:pt idx="6072">
                  <c:v>0.67176408523959352</c:v>
                </c:pt>
                <c:pt idx="6073">
                  <c:v>0.66920238097301854</c:v>
                </c:pt>
                <c:pt idx="6074">
                  <c:v>0.66694159254245566</c:v>
                </c:pt>
                <c:pt idx="6075">
                  <c:v>0.66469483471680346</c:v>
                </c:pt>
                <c:pt idx="6076">
                  <c:v>0.66167429635073438</c:v>
                </c:pt>
                <c:pt idx="6077">
                  <c:v>0.65902333433618754</c:v>
                </c:pt>
                <c:pt idx="6078">
                  <c:v>0.6577167588496351</c:v>
                </c:pt>
                <c:pt idx="6079">
                  <c:v>0.65699540518286348</c:v>
                </c:pt>
                <c:pt idx="6080">
                  <c:v>0.65592497510318548</c:v>
                </c:pt>
                <c:pt idx="6081">
                  <c:v>0.65506358398895392</c:v>
                </c:pt>
                <c:pt idx="6082">
                  <c:v>0.65309693591446016</c:v>
                </c:pt>
                <c:pt idx="6083">
                  <c:v>0.65004062832843623</c:v>
                </c:pt>
                <c:pt idx="6084">
                  <c:v>0.64722771566163373</c:v>
                </c:pt>
                <c:pt idx="6085">
                  <c:v>0.64453167755010143</c:v>
                </c:pt>
                <c:pt idx="6086">
                  <c:v>0.64257094784701241</c:v>
                </c:pt>
                <c:pt idx="6087">
                  <c:v>0.64130390603650922</c:v>
                </c:pt>
                <c:pt idx="6088">
                  <c:v>0.64044917848187277</c:v>
                </c:pt>
                <c:pt idx="6089">
                  <c:v>0.63981815651041973</c:v>
                </c:pt>
                <c:pt idx="6090">
                  <c:v>0.63878198562106581</c:v>
                </c:pt>
                <c:pt idx="6091">
                  <c:v>0.63769922842010685</c:v>
                </c:pt>
                <c:pt idx="6092">
                  <c:v>0.63667783110490628</c:v>
                </c:pt>
                <c:pt idx="6093">
                  <c:v>0.64683536933629815</c:v>
                </c:pt>
                <c:pt idx="6094">
                  <c:v>0.6483880640857741</c:v>
                </c:pt>
                <c:pt idx="6095">
                  <c:v>0.64918545378473536</c:v>
                </c:pt>
                <c:pt idx="6096">
                  <c:v>0.65211594486416669</c:v>
                </c:pt>
                <c:pt idx="6097">
                  <c:v>0.65642281920876655</c:v>
                </c:pt>
                <c:pt idx="6098">
                  <c:v>0.65777829835886847</c:v>
                </c:pt>
                <c:pt idx="6099">
                  <c:v>0.65688608843807172</c:v>
                </c:pt>
                <c:pt idx="6100">
                  <c:v>0.65918196691303954</c:v>
                </c:pt>
                <c:pt idx="6101">
                  <c:v>0.66454202063947299</c:v>
                </c:pt>
                <c:pt idx="6102">
                  <c:v>0.66878793854817797</c:v>
                </c:pt>
                <c:pt idx="6103">
                  <c:v>0.6716643410789247</c:v>
                </c:pt>
                <c:pt idx="6104">
                  <c:v>0.67362980545499063</c:v>
                </c:pt>
                <c:pt idx="6105">
                  <c:v>0.67672114388083782</c:v>
                </c:pt>
                <c:pt idx="6106">
                  <c:v>0.68087005519523203</c:v>
                </c:pt>
                <c:pt idx="6107">
                  <c:v>0.64130159092494299</c:v>
                </c:pt>
                <c:pt idx="6108">
                  <c:v>0.64595254189952966</c:v>
                </c:pt>
                <c:pt idx="6109">
                  <c:v>0.65054499044780378</c:v>
                </c:pt>
                <c:pt idx="6110">
                  <c:v>0.65490855268775716</c:v>
                </c:pt>
                <c:pt idx="6111">
                  <c:v>0.6585880752749449</c:v>
                </c:pt>
                <c:pt idx="6112">
                  <c:v>0.66199130840156561</c:v>
                </c:pt>
                <c:pt idx="6113">
                  <c:v>0.66452802004903566</c:v>
                </c:pt>
                <c:pt idx="6114">
                  <c:v>0.66625237179961072</c:v>
                </c:pt>
                <c:pt idx="6115">
                  <c:v>0.66752935033049177</c:v>
                </c:pt>
                <c:pt idx="6116">
                  <c:v>0.66822101149418334</c:v>
                </c:pt>
                <c:pt idx="6117">
                  <c:v>0.6683204081693831</c:v>
                </c:pt>
                <c:pt idx="6118">
                  <c:v>0.6681748099472099</c:v>
                </c:pt>
                <c:pt idx="6119">
                  <c:v>0.6678320185710479</c:v>
                </c:pt>
                <c:pt idx="6120">
                  <c:v>0.66667638807067053</c:v>
                </c:pt>
                <c:pt idx="6121">
                  <c:v>0.66521760487277748</c:v>
                </c:pt>
                <c:pt idx="6122">
                  <c:v>0.66399994271269702</c:v>
                </c:pt>
                <c:pt idx="6123">
                  <c:v>0.663357394313694</c:v>
                </c:pt>
                <c:pt idx="6124">
                  <c:v>0.66294637200881834</c:v>
                </c:pt>
                <c:pt idx="6125">
                  <c:v>0.66234840516796434</c:v>
                </c:pt>
                <c:pt idx="6126">
                  <c:v>0.66192357164864346</c:v>
                </c:pt>
                <c:pt idx="6127">
                  <c:v>0.66215141841011627</c:v>
                </c:pt>
                <c:pt idx="6128">
                  <c:v>0.66304372886826812</c:v>
                </c:pt>
                <c:pt idx="6129">
                  <c:v>0.66422322284503454</c:v>
                </c:pt>
                <c:pt idx="6130">
                  <c:v>0.66550341580022454</c:v>
                </c:pt>
                <c:pt idx="6131">
                  <c:v>0.66710560725691614</c:v>
                </c:pt>
                <c:pt idx="6132">
                  <c:v>0.66883332002089846</c:v>
                </c:pt>
                <c:pt idx="6133">
                  <c:v>0.67002925228866073</c:v>
                </c:pt>
                <c:pt idx="6134">
                  <c:v>0.6713828491777436</c:v>
                </c:pt>
                <c:pt idx="6135">
                  <c:v>0.67327587854235571</c:v>
                </c:pt>
                <c:pt idx="6136">
                  <c:v>0.67516241248034958</c:v>
                </c:pt>
                <c:pt idx="6137">
                  <c:v>0.67689808535074758</c:v>
                </c:pt>
                <c:pt idx="6138">
                  <c:v>0.6788237766115508</c:v>
                </c:pt>
                <c:pt idx="6139">
                  <c:v>0.68144062802308414</c:v>
                </c:pt>
                <c:pt idx="6140">
                  <c:v>0.68443596882917723</c:v>
                </c:pt>
                <c:pt idx="6141">
                  <c:v>0.68771656451772711</c:v>
                </c:pt>
                <c:pt idx="6142">
                  <c:v>0.69121031281691281</c:v>
                </c:pt>
                <c:pt idx="6143">
                  <c:v>0.69470509913119616</c:v>
                </c:pt>
                <c:pt idx="6144">
                  <c:v>0.69736532380769778</c:v>
                </c:pt>
                <c:pt idx="6145">
                  <c:v>0.69658915122465692</c:v>
                </c:pt>
                <c:pt idx="6146">
                  <c:v>0.69314199759326101</c:v>
                </c:pt>
                <c:pt idx="6147">
                  <c:v>0.6894222158541391</c:v>
                </c:pt>
                <c:pt idx="6148">
                  <c:v>0.68586376309992902</c:v>
                </c:pt>
                <c:pt idx="6149">
                  <c:v>0.68283024002865744</c:v>
                </c:pt>
                <c:pt idx="6150">
                  <c:v>0.68061939317753262</c:v>
                </c:pt>
                <c:pt idx="6151">
                  <c:v>0.67895869778985363</c:v>
                </c:pt>
                <c:pt idx="6152">
                  <c:v>0.67782320017258801</c:v>
                </c:pt>
                <c:pt idx="6153">
                  <c:v>0.67738531766818821</c:v>
                </c:pt>
                <c:pt idx="6154">
                  <c:v>0.67739839873867835</c:v>
                </c:pt>
                <c:pt idx="6155">
                  <c:v>0.67795970593141397</c:v>
                </c:pt>
                <c:pt idx="6156">
                  <c:v>0.67879881143964527</c:v>
                </c:pt>
                <c:pt idx="6157">
                  <c:v>0.67959942408966201</c:v>
                </c:pt>
                <c:pt idx="6158">
                  <c:v>0.67998834357225857</c:v>
                </c:pt>
                <c:pt idx="6159">
                  <c:v>0.66563842757543112</c:v>
                </c:pt>
                <c:pt idx="6160">
                  <c:v>0.66716989823364137</c:v>
                </c:pt>
                <c:pt idx="6161">
                  <c:v>0.66880245785619274</c:v>
                </c:pt>
                <c:pt idx="6162">
                  <c:v>0.67011145155445584</c:v>
                </c:pt>
                <c:pt idx="6163">
                  <c:v>0.67076129623340419</c:v>
                </c:pt>
                <c:pt idx="6164">
                  <c:v>0.67101023015881811</c:v>
                </c:pt>
                <c:pt idx="6165">
                  <c:v>0.67081520325325383</c:v>
                </c:pt>
                <c:pt idx="6166">
                  <c:v>0.67000081417068047</c:v>
                </c:pt>
                <c:pt idx="6167">
                  <c:v>0.66934175837111709</c:v>
                </c:pt>
                <c:pt idx="6168">
                  <c:v>0.66976183512635445</c:v>
                </c:pt>
                <c:pt idx="6169">
                  <c:v>0.67120730785816285</c:v>
                </c:pt>
                <c:pt idx="6170">
                  <c:v>0.67279103483716074</c:v>
                </c:pt>
                <c:pt idx="6171">
                  <c:v>0.67438710229379129</c:v>
                </c:pt>
                <c:pt idx="6172">
                  <c:v>0.67665725369387875</c:v>
                </c:pt>
                <c:pt idx="6173">
                  <c:v>0.67869601828461446</c:v>
                </c:pt>
                <c:pt idx="6174">
                  <c:v>0.67921516529881876</c:v>
                </c:pt>
                <c:pt idx="6175">
                  <c:v>0.6786490321328883</c:v>
                </c:pt>
                <c:pt idx="6176">
                  <c:v>0.67678499498261468</c:v>
                </c:pt>
                <c:pt idx="6177">
                  <c:v>0.67392835425846631</c:v>
                </c:pt>
                <c:pt idx="6178">
                  <c:v>0.67143219212855298</c:v>
                </c:pt>
                <c:pt idx="6179">
                  <c:v>0.66889956011498375</c:v>
                </c:pt>
                <c:pt idx="6180">
                  <c:v>0.66571779914467299</c:v>
                </c:pt>
                <c:pt idx="6181">
                  <c:v>0.66190933952626596</c:v>
                </c:pt>
                <c:pt idx="6182">
                  <c:v>0.65827620330738124</c:v>
                </c:pt>
                <c:pt idx="6183">
                  <c:v>0.65559278085747008</c:v>
                </c:pt>
                <c:pt idx="6184">
                  <c:v>0.66723429610199525</c:v>
                </c:pt>
                <c:pt idx="6185">
                  <c:v>0.66901034327333708</c:v>
                </c:pt>
                <c:pt idx="6186">
                  <c:v>0.66833570983475155</c:v>
                </c:pt>
                <c:pt idx="6187">
                  <c:v>0.66465504160713662</c:v>
                </c:pt>
                <c:pt idx="6188">
                  <c:v>0.66221764541351036</c:v>
                </c:pt>
                <c:pt idx="6189">
                  <c:v>0.66266323380867787</c:v>
                </c:pt>
                <c:pt idx="6190">
                  <c:v>0.66543954031276786</c:v>
                </c:pt>
                <c:pt idx="6191">
                  <c:v>0.66932445745468283</c:v>
                </c:pt>
                <c:pt idx="6192">
                  <c:v>0.67360469226510045</c:v>
                </c:pt>
                <c:pt idx="6193">
                  <c:v>0.67670572644190075</c:v>
                </c:pt>
                <c:pt idx="6194">
                  <c:v>0.67800477493031541</c:v>
                </c:pt>
                <c:pt idx="6195">
                  <c:v>0.67805218117994492</c:v>
                </c:pt>
                <c:pt idx="6196">
                  <c:v>0.67907123280107839</c:v>
                </c:pt>
                <c:pt idx="6197">
                  <c:v>0.68164044724107586</c:v>
                </c:pt>
                <c:pt idx="6198">
                  <c:v>0.68447827650467308</c:v>
                </c:pt>
                <c:pt idx="6199">
                  <c:v>0.68760681447805982</c:v>
                </c:pt>
                <c:pt idx="6200">
                  <c:v>0.69086056704814414</c:v>
                </c:pt>
                <c:pt idx="6201">
                  <c:v>0.69386792724508128</c:v>
                </c:pt>
                <c:pt idx="6202">
                  <c:v>0.69656585788603076</c:v>
                </c:pt>
                <c:pt idx="6203">
                  <c:v>0.69916773834660229</c:v>
                </c:pt>
                <c:pt idx="6204">
                  <c:v>0.70149553831546818</c:v>
                </c:pt>
                <c:pt idx="6205">
                  <c:v>0.70348879488073879</c:v>
                </c:pt>
                <c:pt idx="6206">
                  <c:v>0.70458847389684498</c:v>
                </c:pt>
                <c:pt idx="6207">
                  <c:v>0.70426937675989931</c:v>
                </c:pt>
                <c:pt idx="6208">
                  <c:v>0.70302632747681904</c:v>
                </c:pt>
                <c:pt idx="6209">
                  <c:v>0.70161487730803507</c:v>
                </c:pt>
                <c:pt idx="6210">
                  <c:v>0.70036977607767248</c:v>
                </c:pt>
                <c:pt idx="6211">
                  <c:v>0.69913756224317636</c:v>
                </c:pt>
                <c:pt idx="6212">
                  <c:v>0.69758068522648076</c:v>
                </c:pt>
                <c:pt idx="6213">
                  <c:v>0.69522665095053615</c:v>
                </c:pt>
                <c:pt idx="6214">
                  <c:v>0.69293673852354165</c:v>
                </c:pt>
                <c:pt idx="6215">
                  <c:v>0.69165965397726459</c:v>
                </c:pt>
                <c:pt idx="6216">
                  <c:v>0.62767562868362548</c:v>
                </c:pt>
                <c:pt idx="6217">
                  <c:v>0.62826105294582157</c:v>
                </c:pt>
                <c:pt idx="6218">
                  <c:v>0.62730217506451402</c:v>
                </c:pt>
                <c:pt idx="6219">
                  <c:v>0.6265639555521727</c:v>
                </c:pt>
                <c:pt idx="6220">
                  <c:v>0.62585775085626305</c:v>
                </c:pt>
                <c:pt idx="6221">
                  <c:v>0.62330609815619953</c:v>
                </c:pt>
                <c:pt idx="6222">
                  <c:v>0.62029935890586718</c:v>
                </c:pt>
                <c:pt idx="6223">
                  <c:v>0.61835971447866089</c:v>
                </c:pt>
                <c:pt idx="6224">
                  <c:v>0.61669852528374447</c:v>
                </c:pt>
                <c:pt idx="6225">
                  <c:v>0.61557927093180764</c:v>
                </c:pt>
                <c:pt idx="6226">
                  <c:v>0.61642332473458827</c:v>
                </c:pt>
                <c:pt idx="6227">
                  <c:v>0.61765939581646734</c:v>
                </c:pt>
                <c:pt idx="6228">
                  <c:v>0.61819858023068708</c:v>
                </c:pt>
                <c:pt idx="6229">
                  <c:v>0.61941759061214818</c:v>
                </c:pt>
                <c:pt idx="6230">
                  <c:v>0.62083586579524086</c:v>
                </c:pt>
                <c:pt idx="6231">
                  <c:v>0.62116609474265083</c:v>
                </c:pt>
                <c:pt idx="6232">
                  <c:v>0.62096152167362317</c:v>
                </c:pt>
                <c:pt idx="6233">
                  <c:v>0.62133411185139409</c:v>
                </c:pt>
                <c:pt idx="6234">
                  <c:v>0.62249054642570367</c:v>
                </c:pt>
                <c:pt idx="6235">
                  <c:v>0.62452648379337639</c:v>
                </c:pt>
                <c:pt idx="6236">
                  <c:v>0.62717044114808895</c:v>
                </c:pt>
                <c:pt idx="6237">
                  <c:v>0.63031899351835186</c:v>
                </c:pt>
                <c:pt idx="6238">
                  <c:v>0.63333994149179884</c:v>
                </c:pt>
                <c:pt idx="6239">
                  <c:v>0.63647962890723819</c:v>
                </c:pt>
                <c:pt idx="6240">
                  <c:v>0.6397938148050607</c:v>
                </c:pt>
                <c:pt idx="6241">
                  <c:v>0.64260599703177845</c:v>
                </c:pt>
                <c:pt idx="6242">
                  <c:v>0.64524697484909033</c:v>
                </c:pt>
                <c:pt idx="6243">
                  <c:v>0.64829831050836395</c:v>
                </c:pt>
                <c:pt idx="6244">
                  <c:v>0.65153941163148699</c:v>
                </c:pt>
                <c:pt idx="6245">
                  <c:v>0.65488727923659484</c:v>
                </c:pt>
                <c:pt idx="6246">
                  <c:v>0.65889227773277748</c:v>
                </c:pt>
                <c:pt idx="6247">
                  <c:v>0.66314524966440669</c:v>
                </c:pt>
                <c:pt idx="6248">
                  <c:v>0.66637162284009044</c:v>
                </c:pt>
                <c:pt idx="6249">
                  <c:v>0.66831982216356278</c:v>
                </c:pt>
                <c:pt idx="6250">
                  <c:v>0.66991555138998593</c:v>
                </c:pt>
                <c:pt idx="6251">
                  <c:v>0.67141345674619413</c:v>
                </c:pt>
                <c:pt idx="6252">
                  <c:v>0.67251870976823624</c:v>
                </c:pt>
                <c:pt idx="6253">
                  <c:v>0.67319086063351541</c:v>
                </c:pt>
                <c:pt idx="6254">
                  <c:v>0.6734954968681649</c:v>
                </c:pt>
                <c:pt idx="6255">
                  <c:v>0.67370203302548748</c:v>
                </c:pt>
                <c:pt idx="6256">
                  <c:v>0.67367428317824007</c:v>
                </c:pt>
                <c:pt idx="6257">
                  <c:v>0.67280503063156039</c:v>
                </c:pt>
                <c:pt idx="6258">
                  <c:v>0.67133473017487855</c:v>
                </c:pt>
                <c:pt idx="6259">
                  <c:v>0.66983260885122287</c:v>
                </c:pt>
                <c:pt idx="6260">
                  <c:v>0.66817243252930358</c:v>
                </c:pt>
                <c:pt idx="6261">
                  <c:v>0.66679352783764079</c:v>
                </c:pt>
                <c:pt idx="6262">
                  <c:v>0.66607858831605404</c:v>
                </c:pt>
                <c:pt idx="6263">
                  <c:v>0.66569954562710454</c:v>
                </c:pt>
                <c:pt idx="6264">
                  <c:v>0.6650048452595585</c:v>
                </c:pt>
                <c:pt idx="6265">
                  <c:v>0.66369019490729353</c:v>
                </c:pt>
                <c:pt idx="6266">
                  <c:v>0.66233499279069596</c:v>
                </c:pt>
                <c:pt idx="6267">
                  <c:v>0.6608202539256206</c:v>
                </c:pt>
                <c:pt idx="6268">
                  <c:v>0.65891231073382206</c:v>
                </c:pt>
                <c:pt idx="6269">
                  <c:v>0.65650408737703092</c:v>
                </c:pt>
                <c:pt idx="6270">
                  <c:v>0.65403864312305515</c:v>
                </c:pt>
                <c:pt idx="6271">
                  <c:v>0.6521206947841216</c:v>
                </c:pt>
                <c:pt idx="6272">
                  <c:v>0.64988217564089634</c:v>
                </c:pt>
                <c:pt idx="6273">
                  <c:v>0.64731002480710709</c:v>
                </c:pt>
                <c:pt idx="6274">
                  <c:v>0.64523177485353278</c:v>
                </c:pt>
                <c:pt idx="6275">
                  <c:v>0.64350860545798061</c:v>
                </c:pt>
                <c:pt idx="6276">
                  <c:v>0.64207613540688191</c:v>
                </c:pt>
                <c:pt idx="6277">
                  <c:v>0.64096029942557409</c:v>
                </c:pt>
                <c:pt idx="6278">
                  <c:v>0.69782387873105178</c:v>
                </c:pt>
                <c:pt idx="6279">
                  <c:v>0.69475324075854894</c:v>
                </c:pt>
                <c:pt idx="6280">
                  <c:v>0.69134773798928151</c:v>
                </c:pt>
                <c:pt idx="6281">
                  <c:v>0.68962624662130689</c:v>
                </c:pt>
                <c:pt idx="6282">
                  <c:v>0.68934169852389748</c:v>
                </c:pt>
                <c:pt idx="6283">
                  <c:v>0.68892345096356677</c:v>
                </c:pt>
                <c:pt idx="6284">
                  <c:v>0.68737107094157557</c:v>
                </c:pt>
                <c:pt idx="6285">
                  <c:v>0.68493598006359024</c:v>
                </c:pt>
                <c:pt idx="6286">
                  <c:v>0.68418733902670448</c:v>
                </c:pt>
                <c:pt idx="6287">
                  <c:v>0.6858873794185385</c:v>
                </c:pt>
                <c:pt idx="6288">
                  <c:v>0.6845397823617535</c:v>
                </c:pt>
                <c:pt idx="6289">
                  <c:v>0.67853420195439718</c:v>
                </c:pt>
                <c:pt idx="6290">
                  <c:v>0.67391619311321826</c:v>
                </c:pt>
                <c:pt idx="6291">
                  <c:v>0.67319465316776084</c:v>
                </c:pt>
                <c:pt idx="6292">
                  <c:v>0.67420104322136909</c:v>
                </c:pt>
                <c:pt idx="6293">
                  <c:v>0.67374441627429671</c:v>
                </c:pt>
                <c:pt idx="6294">
                  <c:v>0.6716489657348016</c:v>
                </c:pt>
                <c:pt idx="6295">
                  <c:v>0.66956677997574077</c:v>
                </c:pt>
                <c:pt idx="6296">
                  <c:v>0.66797736073875491</c:v>
                </c:pt>
                <c:pt idx="6297">
                  <c:v>0.66783413134716552</c:v>
                </c:pt>
                <c:pt idx="6298">
                  <c:v>0.66837461277582866</c:v>
                </c:pt>
                <c:pt idx="6299">
                  <c:v>0.66874048483428961</c:v>
                </c:pt>
                <c:pt idx="6300">
                  <c:v>0.66935849608660647</c:v>
                </c:pt>
                <c:pt idx="6301">
                  <c:v>0.66920045872908518</c:v>
                </c:pt>
                <c:pt idx="6302">
                  <c:v>0.69537497925921721</c:v>
                </c:pt>
                <c:pt idx="6303">
                  <c:v>0.69354600006054956</c:v>
                </c:pt>
                <c:pt idx="6304">
                  <c:v>0.69146752848334503</c:v>
                </c:pt>
                <c:pt idx="6305">
                  <c:v>0.69016478104205281</c:v>
                </c:pt>
                <c:pt idx="6306">
                  <c:v>0.68958526244152696</c:v>
                </c:pt>
                <c:pt idx="6307">
                  <c:v>0.68864163199547523</c:v>
                </c:pt>
                <c:pt idx="6308">
                  <c:v>0.68662753076346328</c:v>
                </c:pt>
                <c:pt idx="6309">
                  <c:v>0.68439343881094139</c:v>
                </c:pt>
                <c:pt idx="6310">
                  <c:v>0.68264434330785451</c:v>
                </c:pt>
                <c:pt idx="6311">
                  <c:v>0.68118107262709515</c:v>
                </c:pt>
                <c:pt idx="6312">
                  <c:v>0.68029416376876151</c:v>
                </c:pt>
                <c:pt idx="6313">
                  <c:v>0.67993633954160304</c:v>
                </c:pt>
                <c:pt idx="6314">
                  <c:v>0.67968216490117384</c:v>
                </c:pt>
                <c:pt idx="6315">
                  <c:v>0.67959581726509866</c:v>
                </c:pt>
                <c:pt idx="6316">
                  <c:v>0.67966812583892522</c:v>
                </c:pt>
                <c:pt idx="6317">
                  <c:v>0.6795689066605729</c:v>
                </c:pt>
                <c:pt idx="6318">
                  <c:v>0.67902471335968229</c:v>
                </c:pt>
                <c:pt idx="6319">
                  <c:v>0.67767483238652104</c:v>
                </c:pt>
                <c:pt idx="6320">
                  <c:v>0.67423348602698785</c:v>
                </c:pt>
                <c:pt idx="6321">
                  <c:v>0.66903443284428876</c:v>
                </c:pt>
                <c:pt idx="6322">
                  <c:v>0.66423161871487124</c:v>
                </c:pt>
                <c:pt idx="6323">
                  <c:v>0.66139437053533767</c:v>
                </c:pt>
                <c:pt idx="6324">
                  <c:v>0.65930919184233372</c:v>
                </c:pt>
                <c:pt idx="6325">
                  <c:v>0.65683333920738984</c:v>
                </c:pt>
                <c:pt idx="6326">
                  <c:v>0.65395179106547707</c:v>
                </c:pt>
                <c:pt idx="6327">
                  <c:v>0.65125687270237476</c:v>
                </c:pt>
                <c:pt idx="6328">
                  <c:v>0.65011278622858881</c:v>
                </c:pt>
                <c:pt idx="6329">
                  <c:v>0.69424103990445507</c:v>
                </c:pt>
                <c:pt idx="6330">
                  <c:v>0.69580966977642933</c:v>
                </c:pt>
                <c:pt idx="6331">
                  <c:v>0.69729016779339736</c:v>
                </c:pt>
                <c:pt idx="6332">
                  <c:v>0.69863308921937006</c:v>
                </c:pt>
                <c:pt idx="6333">
                  <c:v>0.69984382717074944</c:v>
                </c:pt>
                <c:pt idx="6334">
                  <c:v>0.70078474494529408</c:v>
                </c:pt>
                <c:pt idx="6335">
                  <c:v>0.70140787808444627</c:v>
                </c:pt>
                <c:pt idx="6336">
                  <c:v>0.70240129007086016</c:v>
                </c:pt>
                <c:pt idx="6337">
                  <c:v>0.70387247686061927</c:v>
                </c:pt>
                <c:pt idx="6338">
                  <c:v>0.70464258535804813</c:v>
                </c:pt>
                <c:pt idx="6339">
                  <c:v>0.70447857456571872</c:v>
                </c:pt>
                <c:pt idx="6340">
                  <c:v>0.70364544159017106</c:v>
                </c:pt>
                <c:pt idx="6341">
                  <c:v>0.70181378380796233</c:v>
                </c:pt>
                <c:pt idx="6342">
                  <c:v>0.6990852655782871</c:v>
                </c:pt>
                <c:pt idx="6343">
                  <c:v>0.69663928728212754</c:v>
                </c:pt>
                <c:pt idx="6344">
                  <c:v>0.69546769714976631</c:v>
                </c:pt>
                <c:pt idx="6345">
                  <c:v>0.6932130627034363</c:v>
                </c:pt>
                <c:pt idx="6346">
                  <c:v>0.68868762908617842</c:v>
                </c:pt>
                <c:pt idx="6347">
                  <c:v>0.68354585524961819</c:v>
                </c:pt>
                <c:pt idx="6348">
                  <c:v>0.67796543187028691</c:v>
                </c:pt>
                <c:pt idx="6349">
                  <c:v>0.67234468215576049</c:v>
                </c:pt>
                <c:pt idx="6350">
                  <c:v>0.66713763504655477</c:v>
                </c:pt>
                <c:pt idx="6351">
                  <c:v>0.66190230424058016</c:v>
                </c:pt>
                <c:pt idx="6352">
                  <c:v>0.65643275825718306</c:v>
                </c:pt>
                <c:pt idx="6353">
                  <c:v>0.65123125711255347</c:v>
                </c:pt>
                <c:pt idx="6354">
                  <c:v>0.64696447603725082</c:v>
                </c:pt>
                <c:pt idx="6355">
                  <c:v>0.64310625200085214</c:v>
                </c:pt>
                <c:pt idx="6356">
                  <c:v>0.64371338956206037</c:v>
                </c:pt>
                <c:pt idx="6357">
                  <c:v>0.64228768863679808</c:v>
                </c:pt>
                <c:pt idx="6358">
                  <c:v>0.64068770276965747</c:v>
                </c:pt>
                <c:pt idx="6359">
                  <c:v>0.6402941919575873</c:v>
                </c:pt>
                <c:pt idx="6360">
                  <c:v>0.6395214340869112</c:v>
                </c:pt>
                <c:pt idx="6361">
                  <c:v>0.63679410396379832</c:v>
                </c:pt>
                <c:pt idx="6362">
                  <c:v>0.63355019793364709</c:v>
                </c:pt>
                <c:pt idx="6363">
                  <c:v>0.63102905665282638</c:v>
                </c:pt>
                <c:pt idx="6364">
                  <c:v>0.62884236036398433</c:v>
                </c:pt>
                <c:pt idx="6365">
                  <c:v>0.62671107000992088</c:v>
                </c:pt>
                <c:pt idx="6366">
                  <c:v>0.62465830923955967</c:v>
                </c:pt>
                <c:pt idx="6367">
                  <c:v>0.62319738585023277</c:v>
                </c:pt>
                <c:pt idx="6368">
                  <c:v>0.62248951145959142</c:v>
                </c:pt>
                <c:pt idx="6369">
                  <c:v>0.622203159127663</c:v>
                </c:pt>
                <c:pt idx="6370">
                  <c:v>0.62273353075442028</c:v>
                </c:pt>
                <c:pt idx="6371">
                  <c:v>0.62330914020583261</c:v>
                </c:pt>
                <c:pt idx="6372">
                  <c:v>0.6232269186606495</c:v>
                </c:pt>
                <c:pt idx="6373">
                  <c:v>0.6233425187169902</c:v>
                </c:pt>
                <c:pt idx="6374">
                  <c:v>0.62424186791950376</c:v>
                </c:pt>
                <c:pt idx="6375">
                  <c:v>0.62623296488935598</c:v>
                </c:pt>
                <c:pt idx="6376">
                  <c:v>0.628754201000297</c:v>
                </c:pt>
                <c:pt idx="6377">
                  <c:v>0.6320029966114914</c:v>
                </c:pt>
                <c:pt idx="6378">
                  <c:v>0.63582110638342237</c:v>
                </c:pt>
                <c:pt idx="6379">
                  <c:v>0.63954735371665972</c:v>
                </c:pt>
                <c:pt idx="6380">
                  <c:v>0.64331027724016832</c:v>
                </c:pt>
                <c:pt idx="6381">
                  <c:v>0.64690439156662827</c:v>
                </c:pt>
                <c:pt idx="6382">
                  <c:v>0.65028785676485246</c:v>
                </c:pt>
                <c:pt idx="6383">
                  <c:v>0.65358041216804985</c:v>
                </c:pt>
                <c:pt idx="6384">
                  <c:v>0.65691871547116965</c:v>
                </c:pt>
                <c:pt idx="6385">
                  <c:v>0.66051666681339483</c:v>
                </c:pt>
                <c:pt idx="6386">
                  <c:v>0.66454491551775863</c:v>
                </c:pt>
                <c:pt idx="6387">
                  <c:v>0.66875814468387029</c:v>
                </c:pt>
                <c:pt idx="6388">
                  <c:v>0.67266462163951546</c:v>
                </c:pt>
                <c:pt idx="6389">
                  <c:v>0.67621042940666554</c:v>
                </c:pt>
                <c:pt idx="6390">
                  <c:v>0.67943040438525137</c:v>
                </c:pt>
                <c:pt idx="6391">
                  <c:v>0.68200168817583451</c:v>
                </c:pt>
                <c:pt idx="6392">
                  <c:v>0.68396059177468715</c:v>
                </c:pt>
                <c:pt idx="6393">
                  <c:v>0.68528947431983611</c:v>
                </c:pt>
                <c:pt idx="6394">
                  <c:v>0.68589062682700419</c:v>
                </c:pt>
                <c:pt idx="6395">
                  <c:v>0.68618079537406806</c:v>
                </c:pt>
                <c:pt idx="6396">
                  <c:v>0.6859616012374955</c:v>
                </c:pt>
                <c:pt idx="6397">
                  <c:v>0.68481016398553152</c:v>
                </c:pt>
                <c:pt idx="6398">
                  <c:v>0.68449858122403484</c:v>
                </c:pt>
                <c:pt idx="6399">
                  <c:v>0.68574258836442936</c:v>
                </c:pt>
                <c:pt idx="6400">
                  <c:v>0.6878682669460231</c:v>
                </c:pt>
                <c:pt idx="6401">
                  <c:v>0.68867062921333799</c:v>
                </c:pt>
                <c:pt idx="6402">
                  <c:v>0.68834692232919614</c:v>
                </c:pt>
                <c:pt idx="6403">
                  <c:v>0.68880861645843594</c:v>
                </c:pt>
                <c:pt idx="6404">
                  <c:v>0.68773532607567711</c:v>
                </c:pt>
                <c:pt idx="6405">
                  <c:v>0.68461078958031441</c:v>
                </c:pt>
                <c:pt idx="6406">
                  <c:v>0.68078648313239232</c:v>
                </c:pt>
                <c:pt idx="6407">
                  <c:v>0.67712453869213451</c:v>
                </c:pt>
                <c:pt idx="6408">
                  <c:v>0.67358431223540427</c:v>
                </c:pt>
                <c:pt idx="6409">
                  <c:v>0.66926659885911044</c:v>
                </c:pt>
                <c:pt idx="6410">
                  <c:v>0.66516193172726457</c:v>
                </c:pt>
                <c:pt idx="6411">
                  <c:v>0.66257171718189856</c:v>
                </c:pt>
                <c:pt idx="6412">
                  <c:v>0.66080841231145238</c:v>
                </c:pt>
                <c:pt idx="6413">
                  <c:v>0.65923403442879902</c:v>
                </c:pt>
                <c:pt idx="6414">
                  <c:v>0.6584544085839551</c:v>
                </c:pt>
                <c:pt idx="6415">
                  <c:v>0.65867589214249922</c:v>
                </c:pt>
                <c:pt idx="6416">
                  <c:v>0.65931858053555525</c:v>
                </c:pt>
                <c:pt idx="6417">
                  <c:v>0.65990206569449061</c:v>
                </c:pt>
                <c:pt idx="6418">
                  <c:v>0.65743016479121075</c:v>
                </c:pt>
                <c:pt idx="6419">
                  <c:v>0.65163639576373211</c:v>
                </c:pt>
                <c:pt idx="6420">
                  <c:v>0.64738081968958461</c:v>
                </c:pt>
                <c:pt idx="6421">
                  <c:v>0.64395788493655104</c:v>
                </c:pt>
                <c:pt idx="6422">
                  <c:v>0.63948811145882456</c:v>
                </c:pt>
                <c:pt idx="6423">
                  <c:v>0.63475860976125065</c:v>
                </c:pt>
                <c:pt idx="6424">
                  <c:v>0.63018255850174998</c:v>
                </c:pt>
                <c:pt idx="6425">
                  <c:v>0.62572306540072287</c:v>
                </c:pt>
                <c:pt idx="6426">
                  <c:v>0.62159581149120657</c:v>
                </c:pt>
                <c:pt idx="6427">
                  <c:v>0.61800619370833909</c:v>
                </c:pt>
                <c:pt idx="6428">
                  <c:v>0.61575431558314364</c:v>
                </c:pt>
                <c:pt idx="6429">
                  <c:v>0.61484878290648715</c:v>
                </c:pt>
                <c:pt idx="6430">
                  <c:v>0.61513446494911161</c:v>
                </c:pt>
                <c:pt idx="6431">
                  <c:v>0.61645030720834493</c:v>
                </c:pt>
                <c:pt idx="6432">
                  <c:v>0.61773248113193702</c:v>
                </c:pt>
                <c:pt idx="6433">
                  <c:v>0.61913465962317704</c:v>
                </c:pt>
                <c:pt idx="6434">
                  <c:v>0.62227498431118944</c:v>
                </c:pt>
                <c:pt idx="6435">
                  <c:v>0.62652936855485819</c:v>
                </c:pt>
                <c:pt idx="6436">
                  <c:v>0.63111433234540293</c:v>
                </c:pt>
                <c:pt idx="6437">
                  <c:v>0.63608878246927703</c:v>
                </c:pt>
                <c:pt idx="6438">
                  <c:v>0.64194594505788394</c:v>
                </c:pt>
                <c:pt idx="6439">
                  <c:v>0.64936524925966288</c:v>
                </c:pt>
                <c:pt idx="6440">
                  <c:v>0.6574406947086554</c:v>
                </c:pt>
                <c:pt idx="6441">
                  <c:v>0.66561956367879294</c:v>
                </c:pt>
                <c:pt idx="6442">
                  <c:v>0.67210200352249505</c:v>
                </c:pt>
                <c:pt idx="6443">
                  <c:v>0.67539147620569284</c:v>
                </c:pt>
                <c:pt idx="6444">
                  <c:v>0.676714528404875</c:v>
                </c:pt>
                <c:pt idx="6445">
                  <c:v>0.67693853695525952</c:v>
                </c:pt>
                <c:pt idx="6446">
                  <c:v>0.67632245242976741</c:v>
                </c:pt>
                <c:pt idx="6447">
                  <c:v>0.67569774773979618</c:v>
                </c:pt>
                <c:pt idx="6448">
                  <c:v>0.67534034603903847</c:v>
                </c:pt>
                <c:pt idx="6449">
                  <c:v>0.67476905188199843</c:v>
                </c:pt>
                <c:pt idx="6450">
                  <c:v>0.67394326853587261</c:v>
                </c:pt>
                <c:pt idx="6451">
                  <c:v>0.67290819329239238</c:v>
                </c:pt>
                <c:pt idx="6452">
                  <c:v>0.67166343325102251</c:v>
                </c:pt>
                <c:pt idx="6453">
                  <c:v>0.67066790205548543</c:v>
                </c:pt>
                <c:pt idx="6454">
                  <c:v>0.67051269275943681</c:v>
                </c:pt>
                <c:pt idx="6455">
                  <c:v>0.67116826676932217</c:v>
                </c:pt>
                <c:pt idx="6456">
                  <c:v>0.67220201402682245</c:v>
                </c:pt>
                <c:pt idx="6457">
                  <c:v>0.67363620022157633</c:v>
                </c:pt>
                <c:pt idx="6458">
                  <c:v>0.67540631565464937</c:v>
                </c:pt>
                <c:pt idx="6459">
                  <c:v>0.67742440241774926</c:v>
                </c:pt>
                <c:pt idx="6460">
                  <c:v>0.67949262729805893</c:v>
                </c:pt>
                <c:pt idx="6461">
                  <c:v>0.68117606621787097</c:v>
                </c:pt>
                <c:pt idx="6462">
                  <c:v>0.68058011925152162</c:v>
                </c:pt>
                <c:pt idx="6463">
                  <c:v>0.67792446962511221</c:v>
                </c:pt>
                <c:pt idx="6464">
                  <c:v>0.67571635303791633</c:v>
                </c:pt>
                <c:pt idx="6465">
                  <c:v>0.67488536686341027</c:v>
                </c:pt>
                <c:pt idx="6466">
                  <c:v>0.6748875438394405</c:v>
                </c:pt>
                <c:pt idx="6467">
                  <c:v>0.67470244735800733</c:v>
                </c:pt>
                <c:pt idx="6468">
                  <c:v>0.67539327899685597</c:v>
                </c:pt>
                <c:pt idx="6469">
                  <c:v>0.67635896393596662</c:v>
                </c:pt>
                <c:pt idx="6470">
                  <c:v>0.6757702422874341</c:v>
                </c:pt>
                <c:pt idx="6471">
                  <c:v>0.67442681730693166</c:v>
                </c:pt>
                <c:pt idx="6472">
                  <c:v>0.67325788691884014</c:v>
                </c:pt>
                <c:pt idx="6473">
                  <c:v>0.6724842494944413</c:v>
                </c:pt>
                <c:pt idx="6474">
                  <c:v>0.67146020313772592</c:v>
                </c:pt>
                <c:pt idx="6475">
                  <c:v>0.66985128495653767</c:v>
                </c:pt>
                <c:pt idx="6476">
                  <c:v>0.66817070842895143</c:v>
                </c:pt>
                <c:pt idx="6477">
                  <c:v>0.66644845947430176</c:v>
                </c:pt>
                <c:pt idx="6478">
                  <c:v>0.66447352689677797</c:v>
                </c:pt>
                <c:pt idx="6479">
                  <c:v>0.66173349449153251</c:v>
                </c:pt>
                <c:pt idx="6480">
                  <c:v>0.64339575133661686</c:v>
                </c:pt>
                <c:pt idx="6481">
                  <c:v>0.6409027505028374</c:v>
                </c:pt>
                <c:pt idx="6482">
                  <c:v>0.63916011882349388</c:v>
                </c:pt>
                <c:pt idx="6483">
                  <c:v>0.63770173870207569</c:v>
                </c:pt>
                <c:pt idx="6484">
                  <c:v>0.63590700870876282</c:v>
                </c:pt>
                <c:pt idx="6485">
                  <c:v>0.63384350177365001</c:v>
                </c:pt>
                <c:pt idx="6486">
                  <c:v>0.63191525773773072</c:v>
                </c:pt>
                <c:pt idx="6487">
                  <c:v>0.6303592572307376</c:v>
                </c:pt>
                <c:pt idx="6488">
                  <c:v>0.62979222820992409</c:v>
                </c:pt>
                <c:pt idx="6489">
                  <c:v>0.62978883664682372</c:v>
                </c:pt>
                <c:pt idx="6490">
                  <c:v>0.62989190576834886</c:v>
                </c:pt>
                <c:pt idx="6491">
                  <c:v>0.63025067773456389</c:v>
                </c:pt>
                <c:pt idx="6492">
                  <c:v>0.63102973743693236</c:v>
                </c:pt>
                <c:pt idx="6493">
                  <c:v>0.63252047187597016</c:v>
                </c:pt>
                <c:pt idx="6494">
                  <c:v>0.63488907063852118</c:v>
                </c:pt>
                <c:pt idx="6495">
                  <c:v>0.63776007190915851</c:v>
                </c:pt>
                <c:pt idx="6496">
                  <c:v>0.64102049237650605</c:v>
                </c:pt>
                <c:pt idx="6497">
                  <c:v>0.64404873776787708</c:v>
                </c:pt>
                <c:pt idx="6498">
                  <c:v>0.64680143696986747</c:v>
                </c:pt>
                <c:pt idx="6499">
                  <c:v>0.64981967593379208</c:v>
                </c:pt>
                <c:pt idx="6500">
                  <c:v>0.65340476898658573</c:v>
                </c:pt>
                <c:pt idx="6501">
                  <c:v>0.65803324934806584</c:v>
                </c:pt>
                <c:pt idx="6502">
                  <c:v>0.66330758011096791</c:v>
                </c:pt>
                <c:pt idx="6503">
                  <c:v>0.66868348473404859</c:v>
                </c:pt>
                <c:pt idx="6504">
                  <c:v>0.67270299954945501</c:v>
                </c:pt>
                <c:pt idx="6505">
                  <c:v>0.67422005358110926</c:v>
                </c:pt>
                <c:pt idx="6506">
                  <c:v>0.67443282464326038</c:v>
                </c:pt>
                <c:pt idx="6507">
                  <c:v>0.67423001596479437</c:v>
                </c:pt>
                <c:pt idx="6508">
                  <c:v>0.67324025672527565</c:v>
                </c:pt>
                <c:pt idx="6509">
                  <c:v>0.67163281900178817</c:v>
                </c:pt>
                <c:pt idx="6510">
                  <c:v>0.6694849135160128</c:v>
                </c:pt>
                <c:pt idx="6511">
                  <c:v>0.66708148636186582</c:v>
                </c:pt>
                <c:pt idx="6512">
                  <c:v>0.66499295409403836</c:v>
                </c:pt>
                <c:pt idx="6513">
                  <c:v>0.66335861890470382</c:v>
                </c:pt>
                <c:pt idx="6514">
                  <c:v>0.66209345505920958</c:v>
                </c:pt>
                <c:pt idx="6515">
                  <c:v>0.66079674712670322</c:v>
                </c:pt>
                <c:pt idx="6516">
                  <c:v>0.65944499233174558</c:v>
                </c:pt>
                <c:pt idx="6517">
                  <c:v>0.65817847540675678</c:v>
                </c:pt>
                <c:pt idx="6518">
                  <c:v>0.65717258242412135</c:v>
                </c:pt>
                <c:pt idx="6519">
                  <c:v>0.65647077936161491</c:v>
                </c:pt>
                <c:pt idx="6520">
                  <c:v>0.65590246038652744</c:v>
                </c:pt>
                <c:pt idx="6521">
                  <c:v>0.65560432564698767</c:v>
                </c:pt>
                <c:pt idx="6522">
                  <c:v>0.65564198624150849</c:v>
                </c:pt>
                <c:pt idx="6523">
                  <c:v>0.65583329780518729</c:v>
                </c:pt>
                <c:pt idx="6524">
                  <c:v>0.65601361876309794</c:v>
                </c:pt>
                <c:pt idx="6525">
                  <c:v>0.65670219144701081</c:v>
                </c:pt>
                <c:pt idx="6526">
                  <c:v>0.65834488884269315</c:v>
                </c:pt>
                <c:pt idx="6527">
                  <c:v>0.66000523855734006</c:v>
                </c:pt>
                <c:pt idx="6528">
                  <c:v>0.66047115445211735</c:v>
                </c:pt>
                <c:pt idx="6529">
                  <c:v>0.6597863425765087</c:v>
                </c:pt>
                <c:pt idx="6530">
                  <c:v>0.65868507443017843</c:v>
                </c:pt>
                <c:pt idx="6531">
                  <c:v>0.65677547642252454</c:v>
                </c:pt>
                <c:pt idx="6532">
                  <c:v>0.65435066794323438</c:v>
                </c:pt>
                <c:pt idx="6533">
                  <c:v>0.65215184157225214</c:v>
                </c:pt>
                <c:pt idx="6534">
                  <c:v>0.64994520307965054</c:v>
                </c:pt>
                <c:pt idx="6535">
                  <c:v>0.64805630466852182</c:v>
                </c:pt>
                <c:pt idx="6536">
                  <c:v>0.64646761692048904</c:v>
                </c:pt>
                <c:pt idx="6537">
                  <c:v>0.64472451751130366</c:v>
                </c:pt>
                <c:pt idx="6538">
                  <c:v>0.64288182773161995</c:v>
                </c:pt>
                <c:pt idx="6539">
                  <c:v>0.64113912536722784</c:v>
                </c:pt>
                <c:pt idx="6540">
                  <c:v>0.63998883729764522</c:v>
                </c:pt>
                <c:pt idx="6541">
                  <c:v>0.63894819233772404</c:v>
                </c:pt>
                <c:pt idx="6542">
                  <c:v>0.62091916098649602</c:v>
                </c:pt>
                <c:pt idx="6543">
                  <c:v>0.61996762024513774</c:v>
                </c:pt>
                <c:pt idx="6544">
                  <c:v>0.621104301732325</c:v>
                </c:pt>
                <c:pt idx="6545">
                  <c:v>0.62270790098899453</c:v>
                </c:pt>
                <c:pt idx="6546">
                  <c:v>0.62386021277906734</c:v>
                </c:pt>
                <c:pt idx="6547">
                  <c:v>0.62466510092989935</c:v>
                </c:pt>
                <c:pt idx="6548">
                  <c:v>0.62501142979091917</c:v>
                </c:pt>
                <c:pt idx="6549">
                  <c:v>0.62500119836945311</c:v>
                </c:pt>
                <c:pt idx="6550">
                  <c:v>0.62508312515055575</c:v>
                </c:pt>
                <c:pt idx="6551">
                  <c:v>0.62521434433080669</c:v>
                </c:pt>
                <c:pt idx="6552">
                  <c:v>0.62525462241284102</c:v>
                </c:pt>
                <c:pt idx="6553">
                  <c:v>0.62501398720286327</c:v>
                </c:pt>
                <c:pt idx="6554">
                  <c:v>0.62473229983546608</c:v>
                </c:pt>
                <c:pt idx="6555">
                  <c:v>0.6246570357571759</c:v>
                </c:pt>
                <c:pt idx="6556">
                  <c:v>0.62507567544480114</c:v>
                </c:pt>
                <c:pt idx="6557">
                  <c:v>0.62616004223448485</c:v>
                </c:pt>
                <c:pt idx="6558">
                  <c:v>0.62801296882522117</c:v>
                </c:pt>
                <c:pt idx="6559">
                  <c:v>0.6297794168634433</c:v>
                </c:pt>
                <c:pt idx="6560">
                  <c:v>0.63137020040635772</c:v>
                </c:pt>
                <c:pt idx="6561">
                  <c:v>0.63331069977704813</c:v>
                </c:pt>
                <c:pt idx="6562">
                  <c:v>0.63644147140503682</c:v>
                </c:pt>
                <c:pt idx="6563">
                  <c:v>0.64137645529167264</c:v>
                </c:pt>
                <c:pt idx="6564">
                  <c:v>0.64652897406584731</c:v>
                </c:pt>
                <c:pt idx="6565">
                  <c:v>0.65127489681297801</c:v>
                </c:pt>
                <c:pt idx="6566">
                  <c:v>0.65553971007118217</c:v>
                </c:pt>
                <c:pt idx="6567">
                  <c:v>0.65748088856474218</c:v>
                </c:pt>
                <c:pt idx="6568">
                  <c:v>0.6577747107844748</c:v>
                </c:pt>
                <c:pt idx="6569">
                  <c:v>0.65849182125912165</c:v>
                </c:pt>
                <c:pt idx="6570">
                  <c:v>0.65912850972095105</c:v>
                </c:pt>
                <c:pt idx="6571">
                  <c:v>0.65921287073994717</c:v>
                </c:pt>
                <c:pt idx="6572">
                  <c:v>0.65845895132809784</c:v>
                </c:pt>
                <c:pt idx="6573">
                  <c:v>0.65696735675760654</c:v>
                </c:pt>
                <c:pt idx="6574">
                  <c:v>0.65562153612419583</c:v>
                </c:pt>
                <c:pt idx="6575">
                  <c:v>0.65474440528048561</c:v>
                </c:pt>
                <c:pt idx="6576">
                  <c:v>0.65412579606650634</c:v>
                </c:pt>
                <c:pt idx="6577">
                  <c:v>0.65368602569047207</c:v>
                </c:pt>
                <c:pt idx="6578">
                  <c:v>0.65342744546300457</c:v>
                </c:pt>
                <c:pt idx="6579">
                  <c:v>0.65322440832185169</c:v>
                </c:pt>
                <c:pt idx="6580">
                  <c:v>0.65271318251220078</c:v>
                </c:pt>
                <c:pt idx="6581">
                  <c:v>0.65196483224765045</c:v>
                </c:pt>
                <c:pt idx="6582">
                  <c:v>0.65129602766384509</c:v>
                </c:pt>
                <c:pt idx="6583">
                  <c:v>0.65084049082795337</c:v>
                </c:pt>
                <c:pt idx="6584">
                  <c:v>0.65064014344888577</c:v>
                </c:pt>
                <c:pt idx="6585">
                  <c:v>0.65071316365034348</c:v>
                </c:pt>
                <c:pt idx="6586">
                  <c:v>0.65068618153078595</c:v>
                </c:pt>
                <c:pt idx="6587">
                  <c:v>0.65076382852876591</c:v>
                </c:pt>
                <c:pt idx="6588">
                  <c:v>0.65121350182988447</c:v>
                </c:pt>
                <c:pt idx="6589">
                  <c:v>0.65126021868590522</c:v>
                </c:pt>
                <c:pt idx="6590">
                  <c:v>0.65033313049046237</c:v>
                </c:pt>
                <c:pt idx="6591">
                  <c:v>0.64876533531091674</c:v>
                </c:pt>
                <c:pt idx="6592">
                  <c:v>0.64714714091940129</c:v>
                </c:pt>
                <c:pt idx="6593">
                  <c:v>0.64420525736182244</c:v>
                </c:pt>
                <c:pt idx="6594">
                  <c:v>0.63972474186820805</c:v>
                </c:pt>
                <c:pt idx="6595">
                  <c:v>0.6351935133049279</c:v>
                </c:pt>
                <c:pt idx="6596">
                  <c:v>0.63086985347710167</c:v>
                </c:pt>
                <c:pt idx="6597">
                  <c:v>0.62708002437683175</c:v>
                </c:pt>
                <c:pt idx="6598">
                  <c:v>0.6239833137150852</c:v>
                </c:pt>
                <c:pt idx="6599">
                  <c:v>0.62115439121578264</c:v>
                </c:pt>
                <c:pt idx="6600">
                  <c:v>0.61854355408746631</c:v>
                </c:pt>
                <c:pt idx="6601">
                  <c:v>0.6162198651723203</c:v>
                </c:pt>
                <c:pt idx="6602">
                  <c:v>0.61438300926954881</c:v>
                </c:pt>
                <c:pt idx="6603">
                  <c:v>0.61303369408563069</c:v>
                </c:pt>
                <c:pt idx="6604">
                  <c:v>0.63044674495552255</c:v>
                </c:pt>
                <c:pt idx="6605">
                  <c:v>0.62948257525614304</c:v>
                </c:pt>
                <c:pt idx="6606">
                  <c:v>0.62949607721197143</c:v>
                </c:pt>
                <c:pt idx="6607">
                  <c:v>0.63061929565647878</c:v>
                </c:pt>
                <c:pt idx="6608">
                  <c:v>0.6326995478859222</c:v>
                </c:pt>
                <c:pt idx="6609">
                  <c:v>0.63579221010895681</c:v>
                </c:pt>
                <c:pt idx="6610">
                  <c:v>0.63984446038482656</c:v>
                </c:pt>
                <c:pt idx="6611">
                  <c:v>0.64401104344097071</c:v>
                </c:pt>
                <c:pt idx="6612">
                  <c:v>0.64834851682012873</c:v>
                </c:pt>
                <c:pt idx="6613">
                  <c:v>0.65329647119894019</c:v>
                </c:pt>
                <c:pt idx="6614">
                  <c:v>0.65937041321831036</c:v>
                </c:pt>
                <c:pt idx="6615">
                  <c:v>0.66737814502855186</c:v>
                </c:pt>
                <c:pt idx="6616">
                  <c:v>0.67637859370190334</c:v>
                </c:pt>
                <c:pt idx="6617">
                  <c:v>0.68507505624447396</c:v>
                </c:pt>
                <c:pt idx="6618">
                  <c:v>0.69152371202298102</c:v>
                </c:pt>
                <c:pt idx="6619">
                  <c:v>0.69425458592821265</c:v>
                </c:pt>
                <c:pt idx="6620">
                  <c:v>0.69479119843896187</c:v>
                </c:pt>
                <c:pt idx="6621">
                  <c:v>0.69439459174853502</c:v>
                </c:pt>
                <c:pt idx="6622">
                  <c:v>0.69317465776509546</c:v>
                </c:pt>
                <c:pt idx="6623">
                  <c:v>0.69157438403390703</c:v>
                </c:pt>
                <c:pt idx="6624">
                  <c:v>0.68957536025235477</c:v>
                </c:pt>
                <c:pt idx="6625">
                  <c:v>0.68766765364083204</c:v>
                </c:pt>
                <c:pt idx="6626">
                  <c:v>0.68628504970324178</c:v>
                </c:pt>
                <c:pt idx="6627">
                  <c:v>0.68490999173326106</c:v>
                </c:pt>
                <c:pt idx="6628">
                  <c:v>0.68369268631737001</c:v>
                </c:pt>
                <c:pt idx="6629">
                  <c:v>0.68296430385797147</c:v>
                </c:pt>
                <c:pt idx="6630">
                  <c:v>0.68273543584068885</c:v>
                </c:pt>
                <c:pt idx="6631">
                  <c:v>0.68281630476670629</c:v>
                </c:pt>
                <c:pt idx="6632">
                  <c:v>0.68291657601382894</c:v>
                </c:pt>
                <c:pt idx="6633">
                  <c:v>0.68195193997226344</c:v>
                </c:pt>
                <c:pt idx="6634">
                  <c:v>0.6795991393285512</c:v>
                </c:pt>
                <c:pt idx="6635">
                  <c:v>0.67704712195096761</c:v>
                </c:pt>
                <c:pt idx="6636">
                  <c:v>0.67478085539537069</c:v>
                </c:pt>
                <c:pt idx="6637">
                  <c:v>0.67250815780304207</c:v>
                </c:pt>
                <c:pt idx="6638">
                  <c:v>0.66950819433693287</c:v>
                </c:pt>
                <c:pt idx="6639">
                  <c:v>0.66605054799177388</c:v>
                </c:pt>
                <c:pt idx="6640">
                  <c:v>0.66282314331526759</c:v>
                </c:pt>
                <c:pt idx="6641">
                  <c:v>0.66083076112059047</c:v>
                </c:pt>
                <c:pt idx="6642">
                  <c:v>0.65986424572975555</c:v>
                </c:pt>
                <c:pt idx="6643">
                  <c:v>0.65893712470672283</c:v>
                </c:pt>
                <c:pt idx="6644">
                  <c:v>0.65948185240249957</c:v>
                </c:pt>
                <c:pt idx="6645">
                  <c:v>0.66103865157743757</c:v>
                </c:pt>
                <c:pt idx="6646">
                  <c:v>0.661768560547906</c:v>
                </c:pt>
                <c:pt idx="6647">
                  <c:v>0.66165057093152901</c:v>
                </c:pt>
                <c:pt idx="6648">
                  <c:v>0.66044877873582952</c:v>
                </c:pt>
                <c:pt idx="6649">
                  <c:v>0.65844858468217149</c:v>
                </c:pt>
                <c:pt idx="6650">
                  <c:v>0.65594696848581713</c:v>
                </c:pt>
                <c:pt idx="6651">
                  <c:v>0.65297943437368755</c:v>
                </c:pt>
                <c:pt idx="6652">
                  <c:v>0.64979231892301437</c:v>
                </c:pt>
                <c:pt idx="6653">
                  <c:v>0.64630720366917183</c:v>
                </c:pt>
                <c:pt idx="6654">
                  <c:v>0.64284716647973184</c:v>
                </c:pt>
                <c:pt idx="6655">
                  <c:v>0.63956450054532488</c:v>
                </c:pt>
                <c:pt idx="6656">
                  <c:v>0.68775264355507981</c:v>
                </c:pt>
                <c:pt idx="6657">
                  <c:v>0.68088092994830796</c:v>
                </c:pt>
                <c:pt idx="6658">
                  <c:v>0.67666233926219355</c:v>
                </c:pt>
                <c:pt idx="6659">
                  <c:v>0.67315508422645487</c:v>
                </c:pt>
                <c:pt idx="6660">
                  <c:v>0.67005721255951889</c:v>
                </c:pt>
                <c:pt idx="6661">
                  <c:v>0.66637813358417863</c:v>
                </c:pt>
                <c:pt idx="6662">
                  <c:v>0.6625393427412265</c:v>
                </c:pt>
                <c:pt idx="6663">
                  <c:v>0.65908705447264671</c:v>
                </c:pt>
                <c:pt idx="6664">
                  <c:v>0.65609228765688354</c:v>
                </c:pt>
                <c:pt idx="6665">
                  <c:v>0.65419459926152623</c:v>
                </c:pt>
                <c:pt idx="6666">
                  <c:v>0.65337044274105127</c:v>
                </c:pt>
                <c:pt idx="6667">
                  <c:v>0.6529165266898882</c:v>
                </c:pt>
                <c:pt idx="6668">
                  <c:v>0.65405495503267086</c:v>
                </c:pt>
                <c:pt idx="6669">
                  <c:v>0.65702100239973771</c:v>
                </c:pt>
                <c:pt idx="6670">
                  <c:v>0.65923318804304898</c:v>
                </c:pt>
                <c:pt idx="6671">
                  <c:v>0.66091801916405546</c:v>
                </c:pt>
                <c:pt idx="6672">
                  <c:v>0.66312330967168231</c:v>
                </c:pt>
                <c:pt idx="6673">
                  <c:v>0.66600541179974648</c:v>
                </c:pt>
                <c:pt idx="6674">
                  <c:v>0.66879543579988665</c:v>
                </c:pt>
                <c:pt idx="6675">
                  <c:v>0.67092300917553149</c:v>
                </c:pt>
                <c:pt idx="6676">
                  <c:v>0.67337407558440698</c:v>
                </c:pt>
                <c:pt idx="6677">
                  <c:v>0.67658306322355732</c:v>
                </c:pt>
                <c:pt idx="6678">
                  <c:v>0.68045918353348533</c:v>
                </c:pt>
                <c:pt idx="6679">
                  <c:v>0.6846748123390497</c:v>
                </c:pt>
                <c:pt idx="6680">
                  <c:v>0.68952948564814243</c:v>
                </c:pt>
                <c:pt idx="6681">
                  <c:v>0.69373898755944519</c:v>
                </c:pt>
                <c:pt idx="6682">
                  <c:v>0.69597043109046963</c:v>
                </c:pt>
                <c:pt idx="6683">
                  <c:v>0.69727028274981673</c:v>
                </c:pt>
                <c:pt idx="6684">
                  <c:v>0.69804588875559526</c:v>
                </c:pt>
                <c:pt idx="6685">
                  <c:v>0.69733445446560571</c:v>
                </c:pt>
                <c:pt idx="6686">
                  <c:v>0.69554502067919022</c:v>
                </c:pt>
                <c:pt idx="6687">
                  <c:v>0.69334048493638956</c:v>
                </c:pt>
                <c:pt idx="6688">
                  <c:v>0.69050604492512258</c:v>
                </c:pt>
                <c:pt idx="6689">
                  <c:v>0.68742145914854047</c:v>
                </c:pt>
                <c:pt idx="6690">
                  <c:v>0.68411194928125341</c:v>
                </c:pt>
                <c:pt idx="6691">
                  <c:v>0.68065395908651671</c:v>
                </c:pt>
                <c:pt idx="6692">
                  <c:v>0.67753053892509352</c:v>
                </c:pt>
                <c:pt idx="6693">
                  <c:v>0.67491526531244439</c:v>
                </c:pt>
                <c:pt idx="6694">
                  <c:v>0.67291529989017995</c:v>
                </c:pt>
                <c:pt idx="6695">
                  <c:v>0.67147260156737842</c:v>
                </c:pt>
                <c:pt idx="6696">
                  <c:v>0.67025388466478875</c:v>
                </c:pt>
                <c:pt idx="6697">
                  <c:v>0.67104502006298949</c:v>
                </c:pt>
                <c:pt idx="6698">
                  <c:v>0.67221152658529937</c:v>
                </c:pt>
                <c:pt idx="6699">
                  <c:v>0.67191545426513033</c:v>
                </c:pt>
                <c:pt idx="6700">
                  <c:v>0.67266420960160778</c:v>
                </c:pt>
                <c:pt idx="6701">
                  <c:v>0.67357196609351266</c:v>
                </c:pt>
                <c:pt idx="6702">
                  <c:v>0.67453391831295251</c:v>
                </c:pt>
                <c:pt idx="6703">
                  <c:v>0.67608728555144071</c:v>
                </c:pt>
                <c:pt idx="6704">
                  <c:v>0.67777526551544831</c:v>
                </c:pt>
                <c:pt idx="6705">
                  <c:v>0.67986362022407298</c:v>
                </c:pt>
                <c:pt idx="6706">
                  <c:v>0.6819347698586774</c:v>
                </c:pt>
                <c:pt idx="6707">
                  <c:v>0.68403936738454996</c:v>
                </c:pt>
                <c:pt idx="6708">
                  <c:v>0.687372396305716</c:v>
                </c:pt>
                <c:pt idx="6709">
                  <c:v>0.69020203191009166</c:v>
                </c:pt>
                <c:pt idx="6710">
                  <c:v>0.691019775699248</c:v>
                </c:pt>
                <c:pt idx="6711">
                  <c:v>0.69158171775290689</c:v>
                </c:pt>
                <c:pt idx="6712">
                  <c:v>0.69260942295280614</c:v>
                </c:pt>
                <c:pt idx="6713">
                  <c:v>0.69424754564576063</c:v>
                </c:pt>
                <c:pt idx="6714">
                  <c:v>0.69534910046831844</c:v>
                </c:pt>
                <c:pt idx="6715">
                  <c:v>0.69548520923224177</c:v>
                </c:pt>
                <c:pt idx="6716">
                  <c:v>0.69530608591019272</c:v>
                </c:pt>
                <c:pt idx="6717">
                  <c:v>0.69460873620616737</c:v>
                </c:pt>
                <c:pt idx="6718">
                  <c:v>0.69341144745753691</c:v>
                </c:pt>
                <c:pt idx="6719">
                  <c:v>0.63490657382418969</c:v>
                </c:pt>
                <c:pt idx="6720">
                  <c:v>0.63303535148313683</c:v>
                </c:pt>
                <c:pt idx="6721">
                  <c:v>0.63130298525453021</c:v>
                </c:pt>
                <c:pt idx="6722">
                  <c:v>0.63119733880445383</c:v>
                </c:pt>
                <c:pt idx="6723">
                  <c:v>0.63232587138530971</c:v>
                </c:pt>
                <c:pt idx="6724">
                  <c:v>0.63176555858097116</c:v>
                </c:pt>
                <c:pt idx="6725">
                  <c:v>0.63086665250883267</c:v>
                </c:pt>
                <c:pt idx="6726">
                  <c:v>0.63196402713207844</c:v>
                </c:pt>
                <c:pt idx="6727">
                  <c:v>0.63434198881503379</c:v>
                </c:pt>
                <c:pt idx="6728">
                  <c:v>0.6381947938211564</c:v>
                </c:pt>
                <c:pt idx="6729">
                  <c:v>0.64317766328735249</c:v>
                </c:pt>
                <c:pt idx="6730">
                  <c:v>0.64897009236182379</c:v>
                </c:pt>
                <c:pt idx="6731">
                  <c:v>0.65345349701706334</c:v>
                </c:pt>
                <c:pt idx="6732">
                  <c:v>0.65443987850634278</c:v>
                </c:pt>
                <c:pt idx="6733">
                  <c:v>0.65354219836310845</c:v>
                </c:pt>
                <c:pt idx="6734">
                  <c:v>0.65265386885132104</c:v>
                </c:pt>
                <c:pt idx="6735">
                  <c:v>0.65201741455555173</c:v>
                </c:pt>
                <c:pt idx="6736">
                  <c:v>0.65168901167816395</c:v>
                </c:pt>
                <c:pt idx="6737">
                  <c:v>0.65176249517641704</c:v>
                </c:pt>
                <c:pt idx="6738">
                  <c:v>0.65351752111177608</c:v>
                </c:pt>
                <c:pt idx="6739">
                  <c:v>0.65519799531801248</c:v>
                </c:pt>
                <c:pt idx="6740">
                  <c:v>0.65474087161366312</c:v>
                </c:pt>
                <c:pt idx="6741">
                  <c:v>0.65346084528081305</c:v>
                </c:pt>
                <c:pt idx="6742">
                  <c:v>0.65220474471376999</c:v>
                </c:pt>
                <c:pt idx="6743">
                  <c:v>0.65073752919719707</c:v>
                </c:pt>
                <c:pt idx="6744">
                  <c:v>0.64906930944666785</c:v>
                </c:pt>
                <c:pt idx="6745">
                  <c:v>0.64762445222106646</c:v>
                </c:pt>
                <c:pt idx="6746">
                  <c:v>0.64605783818446272</c:v>
                </c:pt>
                <c:pt idx="6747">
                  <c:v>0.64471662087272386</c:v>
                </c:pt>
                <c:pt idx="6748">
                  <c:v>0.64445027551823675</c:v>
                </c:pt>
                <c:pt idx="6749">
                  <c:v>0.64419152638955202</c:v>
                </c:pt>
                <c:pt idx="6750">
                  <c:v>0.64216252870374646</c:v>
                </c:pt>
                <c:pt idx="6751">
                  <c:v>0.63904156116840616</c:v>
                </c:pt>
                <c:pt idx="6752">
                  <c:v>0.63594448656259184</c:v>
                </c:pt>
                <c:pt idx="6753">
                  <c:v>0.63305569773393522</c:v>
                </c:pt>
                <c:pt idx="6754">
                  <c:v>0.63069958463620657</c:v>
                </c:pt>
                <c:pt idx="6755">
                  <c:v>0.62917434631845315</c:v>
                </c:pt>
                <c:pt idx="6756">
                  <c:v>0.62860195456116641</c:v>
                </c:pt>
                <c:pt idx="6757">
                  <c:v>0.62438013935095105</c:v>
                </c:pt>
                <c:pt idx="6758">
                  <c:v>0.61213215437556889</c:v>
                </c:pt>
                <c:pt idx="6759">
                  <c:v>0.59654595596545967</c:v>
                </c:pt>
                <c:pt idx="6760">
                  <c:v>0.58174988952717621</c:v>
                </c:pt>
                <c:pt idx="6761">
                  <c:v>0.5680321609198713</c:v>
                </c:pt>
                <c:pt idx="6762">
                  <c:v>0.5558848851815783</c:v>
                </c:pt>
                <c:pt idx="6763">
                  <c:v>0.54515369703683192</c:v>
                </c:pt>
                <c:pt idx="6764">
                  <c:v>0.53518770402611537</c:v>
                </c:pt>
                <c:pt idx="6765">
                  <c:v>0.52897856786393505</c:v>
                </c:pt>
                <c:pt idx="6766">
                  <c:v>0.52636693706218207</c:v>
                </c:pt>
                <c:pt idx="6767">
                  <c:v>0.52330605741445868</c:v>
                </c:pt>
                <c:pt idx="6768">
                  <c:v>0.51933358535399909</c:v>
                </c:pt>
                <c:pt idx="6769">
                  <c:v>0.51537023996533238</c:v>
                </c:pt>
                <c:pt idx="6770">
                  <c:v>0.51223900125388433</c:v>
                </c:pt>
                <c:pt idx="6771">
                  <c:v>0.61034968191612782</c:v>
                </c:pt>
                <c:pt idx="6772">
                  <c:v>0.61208522973841351</c:v>
                </c:pt>
                <c:pt idx="6773">
                  <c:v>0.61621914595786875</c:v>
                </c:pt>
                <c:pt idx="6774">
                  <c:v>0.61913291264489956</c:v>
                </c:pt>
                <c:pt idx="6775">
                  <c:v>0.6207121754235021</c:v>
                </c:pt>
                <c:pt idx="6776">
                  <c:v>0.62168696006281976</c:v>
                </c:pt>
                <c:pt idx="6777">
                  <c:v>0.62257190857137901</c:v>
                </c:pt>
                <c:pt idx="6778">
                  <c:v>0.62339541003804821</c:v>
                </c:pt>
                <c:pt idx="6779">
                  <c:v>0.6242322987079757</c:v>
                </c:pt>
                <c:pt idx="6780">
                  <c:v>0.624798044630686</c:v>
                </c:pt>
                <c:pt idx="6781">
                  <c:v>0.625316002191033</c:v>
                </c:pt>
                <c:pt idx="6782">
                  <c:v>0.62643485351010919</c:v>
                </c:pt>
                <c:pt idx="6783">
                  <c:v>0.628294213905077</c:v>
                </c:pt>
                <c:pt idx="6784">
                  <c:v>0.63095475126901179</c:v>
                </c:pt>
                <c:pt idx="6785">
                  <c:v>0.63438056854996538</c:v>
                </c:pt>
                <c:pt idx="6786">
                  <c:v>0.63841624781263207</c:v>
                </c:pt>
                <c:pt idx="6787">
                  <c:v>0.64310800511260358</c:v>
                </c:pt>
                <c:pt idx="6788">
                  <c:v>0.64786153982672157</c:v>
                </c:pt>
                <c:pt idx="6789">
                  <c:v>0.65244266996850342</c:v>
                </c:pt>
                <c:pt idx="6790">
                  <c:v>0.65719221612749856</c:v>
                </c:pt>
                <c:pt idx="6791">
                  <c:v>0.66189146128835685</c:v>
                </c:pt>
                <c:pt idx="6792">
                  <c:v>0.66636122931202624</c:v>
                </c:pt>
                <c:pt idx="6793">
                  <c:v>0.67082289563410602</c:v>
                </c:pt>
                <c:pt idx="6794">
                  <c:v>0.67557065513059089</c:v>
                </c:pt>
                <c:pt idx="6795">
                  <c:v>0.68065796618907015</c:v>
                </c:pt>
                <c:pt idx="6796">
                  <c:v>0.6848941670345442</c:v>
                </c:pt>
                <c:pt idx="6797">
                  <c:v>0.68768689570325037</c:v>
                </c:pt>
                <c:pt idx="6798">
                  <c:v>0.689550899160433</c:v>
                </c:pt>
                <c:pt idx="6799">
                  <c:v>0.69017878187630222</c:v>
                </c:pt>
                <c:pt idx="6800">
                  <c:v>0.68993429392483963</c:v>
                </c:pt>
                <c:pt idx="6801">
                  <c:v>0.68913562993005861</c:v>
                </c:pt>
                <c:pt idx="6802">
                  <c:v>0.68789145097651416</c:v>
                </c:pt>
                <c:pt idx="6803">
                  <c:v>0.68659601859585895</c:v>
                </c:pt>
                <c:pt idx="6804">
                  <c:v>0.68544561351237554</c:v>
                </c:pt>
                <c:pt idx="6805">
                  <c:v>0.68436527012953585</c:v>
                </c:pt>
                <c:pt idx="6806">
                  <c:v>0.68337709843387928</c:v>
                </c:pt>
                <c:pt idx="6807">
                  <c:v>0.68263215977536251</c:v>
                </c:pt>
                <c:pt idx="6808">
                  <c:v>0.68165180786447521</c:v>
                </c:pt>
                <c:pt idx="6809">
                  <c:v>0.68037190045192608</c:v>
                </c:pt>
                <c:pt idx="6810">
                  <c:v>0.67921012928611835</c:v>
                </c:pt>
                <c:pt idx="6811">
                  <c:v>0.67817242887742002</c:v>
                </c:pt>
                <c:pt idx="6812">
                  <c:v>0.67737464424793559</c:v>
                </c:pt>
                <c:pt idx="6813">
                  <c:v>0.67690001778347642</c:v>
                </c:pt>
                <c:pt idx="6814">
                  <c:v>0.67633899049572155</c:v>
                </c:pt>
                <c:pt idx="6815">
                  <c:v>0.67558922058425974</c:v>
                </c:pt>
                <c:pt idx="6816">
                  <c:v>0.67504277347366359</c:v>
                </c:pt>
                <c:pt idx="6817">
                  <c:v>0.67486876654487304</c:v>
                </c:pt>
                <c:pt idx="6818">
                  <c:v>0.67463438152073063</c:v>
                </c:pt>
                <c:pt idx="6819">
                  <c:v>0.67370642442607476</c:v>
                </c:pt>
                <c:pt idx="6820">
                  <c:v>0.67208409183302775</c:v>
                </c:pt>
                <c:pt idx="6821">
                  <c:v>0.67042866100058152</c:v>
                </c:pt>
                <c:pt idx="6822">
                  <c:v>0.66712185608549956</c:v>
                </c:pt>
                <c:pt idx="6823">
                  <c:v>0.66255486422970489</c:v>
                </c:pt>
                <c:pt idx="6824">
                  <c:v>0.65924891470812974</c:v>
                </c:pt>
                <c:pt idx="6825">
                  <c:v>0.65683949486852167</c:v>
                </c:pt>
                <c:pt idx="6826">
                  <c:v>0.65515738927179457</c:v>
                </c:pt>
                <c:pt idx="6827">
                  <c:v>0.65388605393265364</c:v>
                </c:pt>
                <c:pt idx="6828">
                  <c:v>0.65240979385487441</c:v>
                </c:pt>
                <c:pt idx="6829">
                  <c:v>0.65092383059916692</c:v>
                </c:pt>
                <c:pt idx="6830">
                  <c:v>0.64931954172319539</c:v>
                </c:pt>
                <c:pt idx="6831">
                  <c:v>0.64752678695745525</c:v>
                </c:pt>
                <c:pt idx="6832">
                  <c:v>0.64545912137484063</c:v>
                </c:pt>
                <c:pt idx="6833">
                  <c:v>0.66417375349989793</c:v>
                </c:pt>
                <c:pt idx="6834">
                  <c:v>0.66886745867268615</c:v>
                </c:pt>
                <c:pt idx="6835">
                  <c:v>0.67345076289103722</c:v>
                </c:pt>
                <c:pt idx="6836">
                  <c:v>0.67749538106262552</c:v>
                </c:pt>
                <c:pt idx="6837">
                  <c:v>0.68080743019213785</c:v>
                </c:pt>
                <c:pt idx="6838">
                  <c:v>0.68298480762382408</c:v>
                </c:pt>
                <c:pt idx="6839">
                  <c:v>0.68412790719129679</c:v>
                </c:pt>
                <c:pt idx="6840">
                  <c:v>0.68480671224980239</c:v>
                </c:pt>
                <c:pt idx="6841">
                  <c:v>0.68484579315424654</c:v>
                </c:pt>
                <c:pt idx="6842">
                  <c:v>0.68436104349736293</c:v>
                </c:pt>
                <c:pt idx="6843">
                  <c:v>0.6834237650619599</c:v>
                </c:pt>
                <c:pt idx="6844">
                  <c:v>0.68246016087664119</c:v>
                </c:pt>
                <c:pt idx="6845">
                  <c:v>0.68107909018519663</c:v>
                </c:pt>
                <c:pt idx="6846">
                  <c:v>0.67915820672678573</c:v>
                </c:pt>
                <c:pt idx="6847">
                  <c:v>0.67762605864589842</c:v>
                </c:pt>
                <c:pt idx="6848">
                  <c:v>0.67637171321414835</c:v>
                </c:pt>
                <c:pt idx="6849">
                  <c:v>0.67518453069589601</c:v>
                </c:pt>
                <c:pt idx="6850">
                  <c:v>0.67424067808687671</c:v>
                </c:pt>
                <c:pt idx="6851">
                  <c:v>0.6736691219926898</c:v>
                </c:pt>
                <c:pt idx="6852">
                  <c:v>0.67327954736619944</c:v>
                </c:pt>
                <c:pt idx="6853">
                  <c:v>0.67312799853078342</c:v>
                </c:pt>
                <c:pt idx="6854">
                  <c:v>0.67463699076588057</c:v>
                </c:pt>
                <c:pt idx="6855">
                  <c:v>0.67681578180658786</c:v>
                </c:pt>
                <c:pt idx="6856">
                  <c:v>0.67820765165374419</c:v>
                </c:pt>
                <c:pt idx="6857">
                  <c:v>0.67938733403503049</c:v>
                </c:pt>
                <c:pt idx="6858">
                  <c:v>0.68040083008068541</c:v>
                </c:pt>
                <c:pt idx="6859">
                  <c:v>0.68111514232087988</c:v>
                </c:pt>
                <c:pt idx="6860">
                  <c:v>0.68159936801104881</c:v>
                </c:pt>
                <c:pt idx="6861">
                  <c:v>0.68191807628109369</c:v>
                </c:pt>
                <c:pt idx="6862">
                  <c:v>0.6814809930434208</c:v>
                </c:pt>
                <c:pt idx="6863">
                  <c:v>0.68045764007897536</c:v>
                </c:pt>
                <c:pt idx="6864">
                  <c:v>0.6790985619737222</c:v>
                </c:pt>
                <c:pt idx="6865">
                  <c:v>0.67754239821264772</c:v>
                </c:pt>
                <c:pt idx="6866">
                  <c:v>0.67594942217631837</c:v>
                </c:pt>
                <c:pt idx="6867">
                  <c:v>0.67429328618671391</c:v>
                </c:pt>
                <c:pt idx="6868">
                  <c:v>0.67272449772583798</c:v>
                </c:pt>
                <c:pt idx="6869">
                  <c:v>0.67103665899190479</c:v>
                </c:pt>
                <c:pt idx="6870">
                  <c:v>0.66888829413583373</c:v>
                </c:pt>
                <c:pt idx="6871">
                  <c:v>0.66642533138432936</c:v>
                </c:pt>
                <c:pt idx="6872">
                  <c:v>0.66404241528147012</c:v>
                </c:pt>
                <c:pt idx="6873">
                  <c:v>0.66214414281551914</c:v>
                </c:pt>
                <c:pt idx="6874">
                  <c:v>0.65968977518195704</c:v>
                </c:pt>
                <c:pt idx="6875">
                  <c:v>0.55844003930314889</c:v>
                </c:pt>
                <c:pt idx="6876">
                  <c:v>0.56570571364169842</c:v>
                </c:pt>
                <c:pt idx="6877">
                  <c:v>0.57236276960461863</c:v>
                </c:pt>
                <c:pt idx="6878">
                  <c:v>0.57876081646491329</c:v>
                </c:pt>
                <c:pt idx="6879">
                  <c:v>0.58555699830199859</c:v>
                </c:pt>
                <c:pt idx="6880">
                  <c:v>0.59226128881428175</c:v>
                </c:pt>
                <c:pt idx="6881">
                  <c:v>0.59844361545988256</c:v>
                </c:pt>
                <c:pt idx="6882">
                  <c:v>0.60424714855075223</c:v>
                </c:pt>
                <c:pt idx="6883">
                  <c:v>0.60820471036772839</c:v>
                </c:pt>
                <c:pt idx="6884">
                  <c:v>0.61009248742495537</c:v>
                </c:pt>
                <c:pt idx="6885">
                  <c:v>0.61154578299211371</c:v>
                </c:pt>
                <c:pt idx="6886">
                  <c:v>0.61234409677721857</c:v>
                </c:pt>
                <c:pt idx="6887">
                  <c:v>0.61218973686071454</c:v>
                </c:pt>
                <c:pt idx="6888">
                  <c:v>0.61162518948964117</c:v>
                </c:pt>
                <c:pt idx="6889">
                  <c:v>0.61426281547600325</c:v>
                </c:pt>
                <c:pt idx="6890">
                  <c:v>0.61990596823334743</c:v>
                </c:pt>
                <c:pt idx="6891">
                  <c:v>0.62480348151017329</c:v>
                </c:pt>
                <c:pt idx="6892">
                  <c:v>0.62880933921755733</c:v>
                </c:pt>
                <c:pt idx="6893">
                  <c:v>0.6323284306558673</c:v>
                </c:pt>
                <c:pt idx="6894">
                  <c:v>0.63531906358348389</c:v>
                </c:pt>
                <c:pt idx="6895">
                  <c:v>0.63839646154386231</c:v>
                </c:pt>
                <c:pt idx="6896">
                  <c:v>0.64209336934354855</c:v>
                </c:pt>
                <c:pt idx="6897">
                  <c:v>0.64617114371249373</c:v>
                </c:pt>
                <c:pt idx="6898">
                  <c:v>0.64945040303777235</c:v>
                </c:pt>
                <c:pt idx="6899">
                  <c:v>0.65241750311618452</c:v>
                </c:pt>
                <c:pt idx="6900">
                  <c:v>0.65637023123259264</c:v>
                </c:pt>
                <c:pt idx="6901">
                  <c:v>0.66074710692991956</c:v>
                </c:pt>
                <c:pt idx="6902">
                  <c:v>0.66539567525113696</c:v>
                </c:pt>
                <c:pt idx="6903">
                  <c:v>0.67067322740988367</c:v>
                </c:pt>
                <c:pt idx="6904">
                  <c:v>0.67566799142103084</c:v>
                </c:pt>
                <c:pt idx="6905">
                  <c:v>0.68013363327663701</c:v>
                </c:pt>
                <c:pt idx="6906">
                  <c:v>0.68402781948565183</c:v>
                </c:pt>
                <c:pt idx="6907">
                  <c:v>0.68736063217540988</c:v>
                </c:pt>
                <c:pt idx="6908">
                  <c:v>0.69121302293015929</c:v>
                </c:pt>
                <c:pt idx="6909">
                  <c:v>0.69539023855918991</c:v>
                </c:pt>
                <c:pt idx="6910">
                  <c:v>0.69938066017291312</c:v>
                </c:pt>
                <c:pt idx="6911">
                  <c:v>0.70290518322655027</c:v>
                </c:pt>
                <c:pt idx="6912">
                  <c:v>0.70547200681339373</c:v>
                </c:pt>
                <c:pt idx="6913">
                  <c:v>0.70779015015482449</c:v>
                </c:pt>
                <c:pt idx="6914">
                  <c:v>0.70963788239321135</c:v>
                </c:pt>
                <c:pt idx="6915">
                  <c:v>0.71052689340313213</c:v>
                </c:pt>
                <c:pt idx="6916">
                  <c:v>0.7114067590354215</c:v>
                </c:pt>
                <c:pt idx="6917">
                  <c:v>0.71184315513507357</c:v>
                </c:pt>
                <c:pt idx="6918">
                  <c:v>0.71112837779504456</c:v>
                </c:pt>
                <c:pt idx="6919">
                  <c:v>0.70986220694168056</c:v>
                </c:pt>
                <c:pt idx="6920">
                  <c:v>0.66101497993896507</c:v>
                </c:pt>
                <c:pt idx="6921">
                  <c:v>0.66590380139643135</c:v>
                </c:pt>
                <c:pt idx="6922">
                  <c:v>0.66984292298485204</c:v>
                </c:pt>
                <c:pt idx="6923">
                  <c:v>0.67088264662399089</c:v>
                </c:pt>
                <c:pt idx="6924">
                  <c:v>0.66686196480068161</c:v>
                </c:pt>
                <c:pt idx="6925">
                  <c:v>0.65784510196864332</c:v>
                </c:pt>
                <c:pt idx="6926">
                  <c:v>0.65537850024575606</c:v>
                </c:pt>
                <c:pt idx="6927">
                  <c:v>0.66147042564952996</c:v>
                </c:pt>
                <c:pt idx="6928">
                  <c:v>0.66803193660864268</c:v>
                </c:pt>
                <c:pt idx="6929">
                  <c:v>0.67585334198572344</c:v>
                </c:pt>
                <c:pt idx="6930">
                  <c:v>0.6837893649974186</c:v>
                </c:pt>
                <c:pt idx="6931">
                  <c:v>0.68963326736543806</c:v>
                </c:pt>
                <c:pt idx="6932">
                  <c:v>0.69359255527236063</c:v>
                </c:pt>
                <c:pt idx="6933">
                  <c:v>0.69619648428056691</c:v>
                </c:pt>
                <c:pt idx="6934">
                  <c:v>0.69825254486481614</c:v>
                </c:pt>
                <c:pt idx="6935">
                  <c:v>0.69970945137583329</c:v>
                </c:pt>
                <c:pt idx="6936">
                  <c:v>0.70070058073021635</c:v>
                </c:pt>
                <c:pt idx="6937">
                  <c:v>0.70196653757780381</c:v>
                </c:pt>
                <c:pt idx="6938">
                  <c:v>0.70338199370319476</c:v>
                </c:pt>
                <c:pt idx="6939">
                  <c:v>0.70357101277478495</c:v>
                </c:pt>
                <c:pt idx="6940">
                  <c:v>0.70218552085893726</c:v>
                </c:pt>
                <c:pt idx="6941">
                  <c:v>0.70037298397512082</c:v>
                </c:pt>
                <c:pt idx="6942">
                  <c:v>0.69842136413731148</c:v>
                </c:pt>
                <c:pt idx="6943">
                  <c:v>0.69650848687658751</c:v>
                </c:pt>
                <c:pt idx="6944">
                  <c:v>0.69641673684367889</c:v>
                </c:pt>
                <c:pt idx="6945">
                  <c:v>0.69794052602480061</c:v>
                </c:pt>
                <c:pt idx="6946">
                  <c:v>0.69859418380887561</c:v>
                </c:pt>
                <c:pt idx="6947">
                  <c:v>0.69795392690513203</c:v>
                </c:pt>
                <c:pt idx="6948">
                  <c:v>0.69620827461049861</c:v>
                </c:pt>
                <c:pt idx="6949">
                  <c:v>0.69352324772798113</c:v>
                </c:pt>
                <c:pt idx="6950">
                  <c:v>0.69027742682921034</c:v>
                </c:pt>
                <c:pt idx="6951">
                  <c:v>0.68681269175870296</c:v>
                </c:pt>
                <c:pt idx="6952">
                  <c:v>0.68320569263364506</c:v>
                </c:pt>
                <c:pt idx="6953">
                  <c:v>0.67962514972872667</c:v>
                </c:pt>
                <c:pt idx="6954">
                  <c:v>0.67712003152428346</c:v>
                </c:pt>
                <c:pt idx="6955">
                  <c:v>0.67657094047579924</c:v>
                </c:pt>
                <c:pt idx="6956">
                  <c:v>0.55122707423580808</c:v>
                </c:pt>
                <c:pt idx="6957">
                  <c:v>0.55052156118985829</c:v>
                </c:pt>
                <c:pt idx="6958">
                  <c:v>0.54987134317722974</c:v>
                </c:pt>
                <c:pt idx="6959">
                  <c:v>0.54963642052329797</c:v>
                </c:pt>
                <c:pt idx="6960">
                  <c:v>0.54893017592022153</c:v>
                </c:pt>
                <c:pt idx="6961">
                  <c:v>0.54760129514183731</c:v>
                </c:pt>
                <c:pt idx="6962">
                  <c:v>0.5455398533605158</c:v>
                </c:pt>
                <c:pt idx="6963">
                  <c:v>0.54223531419685567</c:v>
                </c:pt>
                <c:pt idx="6964">
                  <c:v>0.53837738848209937</c:v>
                </c:pt>
                <c:pt idx="6965">
                  <c:v>0.53570136414552039</c:v>
                </c:pt>
                <c:pt idx="6966">
                  <c:v>0.53796297071655264</c:v>
                </c:pt>
                <c:pt idx="6967">
                  <c:v>0.54326874852589957</c:v>
                </c:pt>
                <c:pt idx="6968">
                  <c:v>0.54760375618123303</c:v>
                </c:pt>
                <c:pt idx="6969">
                  <c:v>0.55175059283024153</c:v>
                </c:pt>
                <c:pt idx="6970">
                  <c:v>0.55687388915716263</c:v>
                </c:pt>
                <c:pt idx="6971">
                  <c:v>0.56370336980696545</c:v>
                </c:pt>
                <c:pt idx="6972">
                  <c:v>0.57187669823771459</c:v>
                </c:pt>
                <c:pt idx="6973">
                  <c:v>0.58062731109300891</c:v>
                </c:pt>
                <c:pt idx="6974">
                  <c:v>0.58964121191262964</c:v>
                </c:pt>
                <c:pt idx="6975">
                  <c:v>0.59852068578928663</c:v>
                </c:pt>
                <c:pt idx="6976">
                  <c:v>0.60682450475413685</c:v>
                </c:pt>
                <c:pt idx="6977">
                  <c:v>0.61302973606690769</c:v>
                </c:pt>
                <c:pt idx="6978">
                  <c:v>0.61729761625315227</c:v>
                </c:pt>
                <c:pt idx="6979">
                  <c:v>0.62094122221940429</c:v>
                </c:pt>
                <c:pt idx="6980">
                  <c:v>0.62323876500004149</c:v>
                </c:pt>
                <c:pt idx="6981">
                  <c:v>0.62465895460182574</c:v>
                </c:pt>
                <c:pt idx="6982">
                  <c:v>0.62642267751446856</c:v>
                </c:pt>
                <c:pt idx="6983">
                  <c:v>0.62862943924136794</c:v>
                </c:pt>
                <c:pt idx="6984">
                  <c:v>0.63110982275010885</c:v>
                </c:pt>
                <c:pt idx="6985">
                  <c:v>0.63342843959810535</c:v>
                </c:pt>
                <c:pt idx="6986">
                  <c:v>0.63584171657202782</c:v>
                </c:pt>
                <c:pt idx="6987">
                  <c:v>0.63817320666890065</c:v>
                </c:pt>
                <c:pt idx="6988">
                  <c:v>0.63928397272783666</c:v>
                </c:pt>
                <c:pt idx="6989">
                  <c:v>0.63911758735028068</c:v>
                </c:pt>
                <c:pt idx="6990">
                  <c:v>0.639075635254161</c:v>
                </c:pt>
                <c:pt idx="6991">
                  <c:v>0.64000814544289164</c:v>
                </c:pt>
                <c:pt idx="6992">
                  <c:v>0.64170923073139141</c:v>
                </c:pt>
                <c:pt idx="6993">
                  <c:v>0.64355249773914691</c:v>
                </c:pt>
                <c:pt idx="6994">
                  <c:v>0.64538139113120563</c:v>
                </c:pt>
                <c:pt idx="6995">
                  <c:v>0.64778789245999091</c:v>
                </c:pt>
                <c:pt idx="6996">
                  <c:v>0.65090273034392332</c:v>
                </c:pt>
                <c:pt idx="6997">
                  <c:v>0.65418686632729217</c:v>
                </c:pt>
                <c:pt idx="6998">
                  <c:v>0.65692121604062226</c:v>
                </c:pt>
                <c:pt idx="6999">
                  <c:v>0.65923711300612586</c:v>
                </c:pt>
                <c:pt idx="7000">
                  <c:v>0.6615431250446312</c:v>
                </c:pt>
                <c:pt idx="7001">
                  <c:v>0.66371433336016838</c:v>
                </c:pt>
                <c:pt idx="7002">
                  <c:v>0.66570635830938485</c:v>
                </c:pt>
                <c:pt idx="7003">
                  <c:v>0.6677337687482614</c:v>
                </c:pt>
                <c:pt idx="7004">
                  <c:v>0.66964677021458408</c:v>
                </c:pt>
                <c:pt idx="7005">
                  <c:v>0.6709472594560888</c:v>
                </c:pt>
                <c:pt idx="7006">
                  <c:v>0.67408886817119962</c:v>
                </c:pt>
                <c:pt idx="7007">
                  <c:v>0.67922211932795329</c:v>
                </c:pt>
                <c:pt idx="7008">
                  <c:v>0.68373636670584004</c:v>
                </c:pt>
                <c:pt idx="7009">
                  <c:v>0.68841306884480757</c:v>
                </c:pt>
                <c:pt idx="7010">
                  <c:v>0.69295430073676989</c:v>
                </c:pt>
                <c:pt idx="7011">
                  <c:v>0.69696140158773623</c:v>
                </c:pt>
                <c:pt idx="7012">
                  <c:v>0.7012474225111841</c:v>
                </c:pt>
                <c:pt idx="7013">
                  <c:v>0.70563129667685831</c:v>
                </c:pt>
                <c:pt idx="7014">
                  <c:v>0.70954811629072934</c:v>
                </c:pt>
                <c:pt idx="7015">
                  <c:v>0.71283156638001566</c:v>
                </c:pt>
                <c:pt idx="7016">
                  <c:v>0.71554586237903517</c:v>
                </c:pt>
                <c:pt idx="7017">
                  <c:v>0.71809647087376849</c:v>
                </c:pt>
                <c:pt idx="7018">
                  <c:v>0.58108366449597515</c:v>
                </c:pt>
                <c:pt idx="7019">
                  <c:v>0.58902507380898894</c:v>
                </c:pt>
                <c:pt idx="7020">
                  <c:v>0.59705588068908177</c:v>
                </c:pt>
                <c:pt idx="7021">
                  <c:v>0.60464305884332081</c:v>
                </c:pt>
                <c:pt idx="7022">
                  <c:v>0.61127489452569439</c:v>
                </c:pt>
                <c:pt idx="7023">
                  <c:v>0.61680352231566105</c:v>
                </c:pt>
                <c:pt idx="7024">
                  <c:v>0.62118036316743197</c:v>
                </c:pt>
                <c:pt idx="7025">
                  <c:v>0.62451434820080609</c:v>
                </c:pt>
                <c:pt idx="7026">
                  <c:v>0.62699791114136172</c:v>
                </c:pt>
                <c:pt idx="7027">
                  <c:v>0.62874335537973014</c:v>
                </c:pt>
                <c:pt idx="7028">
                  <c:v>0.63013621425808974</c:v>
                </c:pt>
                <c:pt idx="7029">
                  <c:v>0.63169853166402357</c:v>
                </c:pt>
                <c:pt idx="7030">
                  <c:v>0.6338003638193288</c:v>
                </c:pt>
                <c:pt idx="7031">
                  <c:v>0.63658594106412425</c:v>
                </c:pt>
                <c:pt idx="7032">
                  <c:v>0.6399213175066617</c:v>
                </c:pt>
                <c:pt idx="7033">
                  <c:v>0.64333607719924712</c:v>
                </c:pt>
                <c:pt idx="7034">
                  <c:v>0.6470015606409445</c:v>
                </c:pt>
                <c:pt idx="7035">
                  <c:v>0.65096259859214656</c:v>
                </c:pt>
                <c:pt idx="7036">
                  <c:v>0.65442859201614079</c:v>
                </c:pt>
                <c:pt idx="7037">
                  <c:v>0.65711477784099737</c:v>
                </c:pt>
                <c:pt idx="7038">
                  <c:v>0.65914566230372007</c:v>
                </c:pt>
                <c:pt idx="7039">
                  <c:v>0.66074413799282139</c:v>
                </c:pt>
                <c:pt idx="7040">
                  <c:v>0.66235846777032159</c:v>
                </c:pt>
                <c:pt idx="7041">
                  <c:v>0.66412321041544375</c:v>
                </c:pt>
                <c:pt idx="7042">
                  <c:v>0.66602185164323524</c:v>
                </c:pt>
                <c:pt idx="7043">
                  <c:v>0.66764899051555937</c:v>
                </c:pt>
                <c:pt idx="7044">
                  <c:v>0.66913778966738102</c:v>
                </c:pt>
                <c:pt idx="7045">
                  <c:v>0.67099196801525374</c:v>
                </c:pt>
                <c:pt idx="7046">
                  <c:v>0.67248503499652856</c:v>
                </c:pt>
                <c:pt idx="7047">
                  <c:v>0.67391279967401752</c:v>
                </c:pt>
                <c:pt idx="7048">
                  <c:v>0.67598368745461002</c:v>
                </c:pt>
                <c:pt idx="7049">
                  <c:v>0.67847719842509746</c:v>
                </c:pt>
                <c:pt idx="7050">
                  <c:v>0.68118945883431858</c:v>
                </c:pt>
                <c:pt idx="7051">
                  <c:v>0.68319432369107458</c:v>
                </c:pt>
                <c:pt idx="7052">
                  <c:v>0.68329326151583325</c:v>
                </c:pt>
                <c:pt idx="7053">
                  <c:v>0.68200254573279306</c:v>
                </c:pt>
                <c:pt idx="7054">
                  <c:v>0.6813997255297386</c:v>
                </c:pt>
                <c:pt idx="7055">
                  <c:v>0.68170672610091598</c:v>
                </c:pt>
                <c:pt idx="7056">
                  <c:v>0.68181826410449053</c:v>
                </c:pt>
                <c:pt idx="7057">
                  <c:v>0.68177089917468803</c:v>
                </c:pt>
                <c:pt idx="7058">
                  <c:v>0.68166043828132605</c:v>
                </c:pt>
                <c:pt idx="7059">
                  <c:v>0.68161843766069852</c:v>
                </c:pt>
                <c:pt idx="7060">
                  <c:v>0.68170709387078388</c:v>
                </c:pt>
                <c:pt idx="7061">
                  <c:v>0.68120292133946059</c:v>
                </c:pt>
                <c:pt idx="7062">
                  <c:v>0.67982952463186719</c:v>
                </c:pt>
                <c:pt idx="7063">
                  <c:v>0.67771018222246804</c:v>
                </c:pt>
                <c:pt idx="7064">
                  <c:v>0.67470510486545798</c:v>
                </c:pt>
                <c:pt idx="7065">
                  <c:v>0.67122274399492177</c:v>
                </c:pt>
                <c:pt idx="7066">
                  <c:v>0.7566888764348132</c:v>
                </c:pt>
                <c:pt idx="7067">
                  <c:v>0.75889781859931094</c:v>
                </c:pt>
                <c:pt idx="7068">
                  <c:v>0.76107622792089658</c:v>
                </c:pt>
                <c:pt idx="7069">
                  <c:v>0.76270638669999902</c:v>
                </c:pt>
                <c:pt idx="7070">
                  <c:v>0.76326666481733219</c:v>
                </c:pt>
                <c:pt idx="7071">
                  <c:v>0.76309197722194189</c:v>
                </c:pt>
                <c:pt idx="7072">
                  <c:v>0.76295286669011608</c:v>
                </c:pt>
                <c:pt idx="7073">
                  <c:v>0.76329622758194182</c:v>
                </c:pt>
                <c:pt idx="7074">
                  <c:v>0.76345503236259549</c:v>
                </c:pt>
                <c:pt idx="7075">
                  <c:v>0.76291638620282043</c:v>
                </c:pt>
                <c:pt idx="7076">
                  <c:v>0.76189673035684158</c:v>
                </c:pt>
                <c:pt idx="7077">
                  <c:v>0.76041584750161206</c:v>
                </c:pt>
                <c:pt idx="7078">
                  <c:v>0.75866161149127676</c:v>
                </c:pt>
                <c:pt idx="7079">
                  <c:v>0.75699337708289238</c:v>
                </c:pt>
                <c:pt idx="7080">
                  <c:v>0.75582561413152471</c:v>
                </c:pt>
                <c:pt idx="7081">
                  <c:v>0.7539039567922976</c:v>
                </c:pt>
                <c:pt idx="7082">
                  <c:v>0.5706926738984931</c:v>
                </c:pt>
                <c:pt idx="7083">
                  <c:v>0.56925907811004528</c:v>
                </c:pt>
                <c:pt idx="7084">
                  <c:v>0.56828275170968812</c:v>
                </c:pt>
                <c:pt idx="7085">
                  <c:v>0.56813093805299664</c:v>
                </c:pt>
                <c:pt idx="7086">
                  <c:v>0.56895962761704943</c:v>
                </c:pt>
                <c:pt idx="7087">
                  <c:v>0.57115777616745378</c:v>
                </c:pt>
                <c:pt idx="7088">
                  <c:v>0.57504258471791403</c:v>
                </c:pt>
                <c:pt idx="7089">
                  <c:v>0.58083769158801046</c:v>
                </c:pt>
                <c:pt idx="7090">
                  <c:v>0.58852045565741073</c:v>
                </c:pt>
                <c:pt idx="7091">
                  <c:v>0.59768682675119489</c:v>
                </c:pt>
                <c:pt idx="7092">
                  <c:v>0.6078172559438898</c:v>
                </c:pt>
                <c:pt idx="7093">
                  <c:v>0.61933315026089353</c:v>
                </c:pt>
                <c:pt idx="7094">
                  <c:v>0.6308914801575094</c:v>
                </c:pt>
                <c:pt idx="7095">
                  <c:v>0.64096454431456151</c:v>
                </c:pt>
                <c:pt idx="7096">
                  <c:v>0.65022767285487637</c:v>
                </c:pt>
                <c:pt idx="7097">
                  <c:v>0.65901903376224247</c:v>
                </c:pt>
                <c:pt idx="7098">
                  <c:v>0.6674032385388865</c:v>
                </c:pt>
                <c:pt idx="7099">
                  <c:v>0.67496753627174044</c:v>
                </c:pt>
                <c:pt idx="7100">
                  <c:v>0.6810363176282459</c:v>
                </c:pt>
                <c:pt idx="7101">
                  <c:v>0.68536941540033447</c:v>
                </c:pt>
                <c:pt idx="7102">
                  <c:v>0.68806155826655169</c:v>
                </c:pt>
                <c:pt idx="7103">
                  <c:v>0.68966610577075649</c:v>
                </c:pt>
                <c:pt idx="7104">
                  <c:v>0.69067897358135621</c:v>
                </c:pt>
                <c:pt idx="7105">
                  <c:v>0.69113828199673588</c:v>
                </c:pt>
                <c:pt idx="7106">
                  <c:v>0.69069200625523197</c:v>
                </c:pt>
                <c:pt idx="7107">
                  <c:v>0.68940443425615239</c:v>
                </c:pt>
                <c:pt idx="7108">
                  <c:v>0.68785958919572532</c:v>
                </c:pt>
                <c:pt idx="7109">
                  <c:v>0.68704676950052135</c:v>
                </c:pt>
                <c:pt idx="7110">
                  <c:v>0.68730825889057923</c:v>
                </c:pt>
                <c:pt idx="7111">
                  <c:v>0.68799132654197326</c:v>
                </c:pt>
                <c:pt idx="7112">
                  <c:v>0.68890761585554772</c:v>
                </c:pt>
                <c:pt idx="7113">
                  <c:v>0.68982362800962782</c:v>
                </c:pt>
                <c:pt idx="7114">
                  <c:v>0.69068919201890833</c:v>
                </c:pt>
                <c:pt idx="7115">
                  <c:v>0.69194690128783098</c:v>
                </c:pt>
                <c:pt idx="7116">
                  <c:v>0.69370808044278909</c:v>
                </c:pt>
                <c:pt idx="7117">
                  <c:v>0.69551802515962391</c:v>
                </c:pt>
                <c:pt idx="7118">
                  <c:v>0.69707232188607571</c:v>
                </c:pt>
                <c:pt idx="7119">
                  <c:v>0.69791768985793734</c:v>
                </c:pt>
                <c:pt idx="7120">
                  <c:v>0.69783558160081638</c:v>
                </c:pt>
                <c:pt idx="7121">
                  <c:v>0.69708575193972255</c:v>
                </c:pt>
                <c:pt idx="7122">
                  <c:v>0.69594977333654839</c:v>
                </c:pt>
                <c:pt idx="7123">
                  <c:v>0.69463537454119229</c:v>
                </c:pt>
                <c:pt idx="7124">
                  <c:v>0.69345617629400247</c:v>
                </c:pt>
                <c:pt idx="7125">
                  <c:v>0.69260587712165067</c:v>
                </c:pt>
                <c:pt idx="7126">
                  <c:v>0.69211891148149496</c:v>
                </c:pt>
                <c:pt idx="7127">
                  <c:v>0.69164716178122987</c:v>
                </c:pt>
                <c:pt idx="7128">
                  <c:v>0.69109293355944845</c:v>
                </c:pt>
                <c:pt idx="7129">
                  <c:v>0.69042694751995892</c:v>
                </c:pt>
                <c:pt idx="7130">
                  <c:v>0.68912039677111481</c:v>
                </c:pt>
                <c:pt idx="7131">
                  <c:v>0.6874555220244708</c:v>
                </c:pt>
                <c:pt idx="7132">
                  <c:v>0.68587666000808112</c:v>
                </c:pt>
                <c:pt idx="7133">
                  <c:v>0.68530252530288926</c:v>
                </c:pt>
                <c:pt idx="7134">
                  <c:v>0.64831287475958799</c:v>
                </c:pt>
                <c:pt idx="7135">
                  <c:v>0.64978916455120128</c:v>
                </c:pt>
                <c:pt idx="7136">
                  <c:v>0.65219882234364235</c:v>
                </c:pt>
                <c:pt idx="7137">
                  <c:v>0.6554001173938564</c:v>
                </c:pt>
                <c:pt idx="7138">
                  <c:v>0.65880909548327504</c:v>
                </c:pt>
                <c:pt idx="7139">
                  <c:v>0.66208416234899459</c:v>
                </c:pt>
                <c:pt idx="7140">
                  <c:v>0.66428132349796876</c:v>
                </c:pt>
                <c:pt idx="7141">
                  <c:v>0.66489503318115029</c:v>
                </c:pt>
                <c:pt idx="7142">
                  <c:v>0.66462789441510106</c:v>
                </c:pt>
                <c:pt idx="7143">
                  <c:v>0.66394815616839686</c:v>
                </c:pt>
                <c:pt idx="7144">
                  <c:v>0.66293030157579858</c:v>
                </c:pt>
                <c:pt idx="7145">
                  <c:v>0.66191437840378775</c:v>
                </c:pt>
                <c:pt idx="7146">
                  <c:v>0.66119543637178735</c:v>
                </c:pt>
                <c:pt idx="7147">
                  <c:v>0.66036259450089063</c:v>
                </c:pt>
                <c:pt idx="7148">
                  <c:v>0.65931659182683577</c:v>
                </c:pt>
                <c:pt idx="7149">
                  <c:v>0.65841353525346147</c:v>
                </c:pt>
                <c:pt idx="7150">
                  <c:v>0.65816931641477217</c:v>
                </c:pt>
                <c:pt idx="7151">
                  <c:v>0.6589233608026841</c:v>
                </c:pt>
                <c:pt idx="7152">
                  <c:v>0.67692261885427829</c:v>
                </c:pt>
                <c:pt idx="7153">
                  <c:v>0.68629227913094593</c:v>
                </c:pt>
                <c:pt idx="7154">
                  <c:v>0.68040055259564125</c:v>
                </c:pt>
                <c:pt idx="7155">
                  <c:v>0.68018997782891488</c:v>
                </c:pt>
                <c:pt idx="7156">
                  <c:v>0.50391588810956189</c:v>
                </c:pt>
                <c:pt idx="7157">
                  <c:v>0.51001331429320407</c:v>
                </c:pt>
                <c:pt idx="7158">
                  <c:v>0.51614033641160939</c:v>
                </c:pt>
                <c:pt idx="7159">
                  <c:v>0.52269177012250279</c:v>
                </c:pt>
                <c:pt idx="7160">
                  <c:v>0.53190643339000698</c:v>
                </c:pt>
                <c:pt idx="7161">
                  <c:v>0.54374466444523972</c:v>
                </c:pt>
                <c:pt idx="7162">
                  <c:v>0.55483679032503552</c:v>
                </c:pt>
                <c:pt idx="7163">
                  <c:v>0.563959630782918</c:v>
                </c:pt>
                <c:pt idx="7164">
                  <c:v>0.57115321493669324</c:v>
                </c:pt>
                <c:pt idx="7165">
                  <c:v>0.57657499526079647</c:v>
                </c:pt>
                <c:pt idx="7166">
                  <c:v>0.58050643995028806</c:v>
                </c:pt>
                <c:pt idx="7167">
                  <c:v>0.58247213995013936</c:v>
                </c:pt>
                <c:pt idx="7168">
                  <c:v>0.58178336393972085</c:v>
                </c:pt>
                <c:pt idx="7169">
                  <c:v>0.57852090124709454</c:v>
                </c:pt>
                <c:pt idx="7170">
                  <c:v>0.5767272674679278</c:v>
                </c:pt>
                <c:pt idx="7171">
                  <c:v>0.57906426571554648</c:v>
                </c:pt>
                <c:pt idx="7172">
                  <c:v>0.5822695137995344</c:v>
                </c:pt>
                <c:pt idx="7173">
                  <c:v>0.58501268091071346</c:v>
                </c:pt>
                <c:pt idx="7174">
                  <c:v>0.58753486221297369</c:v>
                </c:pt>
                <c:pt idx="7175">
                  <c:v>0.58992431307063387</c:v>
                </c:pt>
                <c:pt idx="7176">
                  <c:v>0.59249287068803269</c:v>
                </c:pt>
                <c:pt idx="7177">
                  <c:v>0.59522324407438576</c:v>
                </c:pt>
                <c:pt idx="7178">
                  <c:v>0.59818770697623624</c:v>
                </c:pt>
                <c:pt idx="7179">
                  <c:v>0.60136657595177467</c:v>
                </c:pt>
                <c:pt idx="7180">
                  <c:v>0.60556839440959609</c:v>
                </c:pt>
                <c:pt idx="7181">
                  <c:v>0.61097682458761837</c:v>
                </c:pt>
                <c:pt idx="7182">
                  <c:v>0.61650290389743201</c:v>
                </c:pt>
                <c:pt idx="7183">
                  <c:v>0.62181001545775394</c:v>
                </c:pt>
                <c:pt idx="7184">
                  <c:v>0.62714875461422515</c:v>
                </c:pt>
                <c:pt idx="7185">
                  <c:v>0.63245177620668591</c:v>
                </c:pt>
                <c:pt idx="7186">
                  <c:v>0.6379789167575427</c:v>
                </c:pt>
                <c:pt idx="7187">
                  <c:v>0.64348230641737669</c:v>
                </c:pt>
                <c:pt idx="7188">
                  <c:v>0.64825220064983702</c:v>
                </c:pt>
                <c:pt idx="7189">
                  <c:v>0.65221438440840673</c:v>
                </c:pt>
                <c:pt idx="7190">
                  <c:v>0.6576401617642782</c:v>
                </c:pt>
                <c:pt idx="7191">
                  <c:v>0.66480617229290839</c:v>
                </c:pt>
                <c:pt idx="7192">
                  <c:v>0.67035026918633789</c:v>
                </c:pt>
                <c:pt idx="7193">
                  <c:v>0.67887157457727298</c:v>
                </c:pt>
                <c:pt idx="7194">
                  <c:v>0.68744330883560811</c:v>
                </c:pt>
                <c:pt idx="7195">
                  <c:v>0.6925651088119873</c:v>
                </c:pt>
                <c:pt idx="7196">
                  <c:v>0.6978395806996861</c:v>
                </c:pt>
                <c:pt idx="7197">
                  <c:v>0.70164142751244296</c:v>
                </c:pt>
                <c:pt idx="7198">
                  <c:v>0.70461863694909566</c:v>
                </c:pt>
                <c:pt idx="7199">
                  <c:v>0.7070262311704365</c:v>
                </c:pt>
                <c:pt idx="7200">
                  <c:v>0.70819264629725531</c:v>
                </c:pt>
                <c:pt idx="7201">
                  <c:v>0.49061907125515597</c:v>
                </c:pt>
                <c:pt idx="7202">
                  <c:v>0.48774489022023426</c:v>
                </c:pt>
                <c:pt idx="7203">
                  <c:v>0.48570749412800623</c:v>
                </c:pt>
                <c:pt idx="7204">
                  <c:v>0.48460798913911202</c:v>
                </c:pt>
                <c:pt idx="7205">
                  <c:v>0.48395722851478534</c:v>
                </c:pt>
                <c:pt idx="7206">
                  <c:v>0.48343389221012051</c:v>
                </c:pt>
                <c:pt idx="7207">
                  <c:v>0.48356802625072753</c:v>
                </c:pt>
                <c:pt idx="7208">
                  <c:v>0.4846732671917931</c:v>
                </c:pt>
                <c:pt idx="7209">
                  <c:v>0.48667031839139746</c:v>
                </c:pt>
                <c:pt idx="7210">
                  <c:v>0.48943051086687323</c:v>
                </c:pt>
                <c:pt idx="7211">
                  <c:v>0.49240639419679427</c:v>
                </c:pt>
                <c:pt idx="7212">
                  <c:v>0.49550332283224557</c:v>
                </c:pt>
                <c:pt idx="7213">
                  <c:v>0.49901699563642993</c:v>
                </c:pt>
                <c:pt idx="7214">
                  <c:v>0.50291836032571835</c:v>
                </c:pt>
                <c:pt idx="7215">
                  <c:v>0.50727164883494946</c:v>
                </c:pt>
                <c:pt idx="7216">
                  <c:v>0.51206909061249628</c:v>
                </c:pt>
                <c:pt idx="7217">
                  <c:v>0.51708926917994935</c:v>
                </c:pt>
                <c:pt idx="7218">
                  <c:v>0.52218482706996883</c:v>
                </c:pt>
                <c:pt idx="7219">
                  <c:v>0.52731535928950568</c:v>
                </c:pt>
                <c:pt idx="7220">
                  <c:v>0.53241915663257744</c:v>
                </c:pt>
                <c:pt idx="7221">
                  <c:v>0.53768511762048732</c:v>
                </c:pt>
                <c:pt idx="7222">
                  <c:v>0.54311970752614491</c:v>
                </c:pt>
                <c:pt idx="7223">
                  <c:v>0.54836754611841076</c:v>
                </c:pt>
                <c:pt idx="7224">
                  <c:v>0.55313676295257708</c:v>
                </c:pt>
                <c:pt idx="7225">
                  <c:v>0.55747318095975495</c:v>
                </c:pt>
                <c:pt idx="7226">
                  <c:v>0.5616501515278175</c:v>
                </c:pt>
                <c:pt idx="7227">
                  <c:v>0.56564657687862585</c:v>
                </c:pt>
                <c:pt idx="7228">
                  <c:v>0.56937161343755682</c:v>
                </c:pt>
                <c:pt idx="7229">
                  <c:v>0.5727911811860541</c:v>
                </c:pt>
                <c:pt idx="7230">
                  <c:v>0.57574230492479794</c:v>
                </c:pt>
                <c:pt idx="7231">
                  <c:v>0.57827783516463149</c:v>
                </c:pt>
                <c:pt idx="7232">
                  <c:v>0.58064503719360361</c:v>
                </c:pt>
                <c:pt idx="7233">
                  <c:v>0.58293480573125789</c:v>
                </c:pt>
                <c:pt idx="7234">
                  <c:v>0.58516020302863969</c:v>
                </c:pt>
                <c:pt idx="7235">
                  <c:v>0.58724621417013667</c:v>
                </c:pt>
                <c:pt idx="7236">
                  <c:v>0.58932535747945325</c:v>
                </c:pt>
                <c:pt idx="7237">
                  <c:v>0.59152971236085561</c:v>
                </c:pt>
                <c:pt idx="7238">
                  <c:v>0.59389317351151072</c:v>
                </c:pt>
                <c:pt idx="7239">
                  <c:v>0.59662770142761068</c:v>
                </c:pt>
                <c:pt idx="7240">
                  <c:v>0.599518402106481</c:v>
                </c:pt>
                <c:pt idx="7241">
                  <c:v>0.60218376716022171</c:v>
                </c:pt>
                <c:pt idx="7242">
                  <c:v>0.60473181602183279</c:v>
                </c:pt>
                <c:pt idx="7243">
                  <c:v>0.60745760622874023</c:v>
                </c:pt>
                <c:pt idx="7244">
                  <c:v>0.61049947913933977</c:v>
                </c:pt>
                <c:pt idx="7245">
                  <c:v>0.61397335235920047</c:v>
                </c:pt>
                <c:pt idx="7246">
                  <c:v>0.61785868447515502</c:v>
                </c:pt>
                <c:pt idx="7247">
                  <c:v>0.62204636969085436</c:v>
                </c:pt>
                <c:pt idx="7248">
                  <c:v>0.62638916866956529</c:v>
                </c:pt>
                <c:pt idx="7249">
                  <c:v>0.63058848113989929</c:v>
                </c:pt>
                <c:pt idx="7250">
                  <c:v>0.63446302837430246</c:v>
                </c:pt>
                <c:pt idx="7251">
                  <c:v>0.63790822294543992</c:v>
                </c:pt>
                <c:pt idx="7252">
                  <c:v>0.64092326967083213</c:v>
                </c:pt>
                <c:pt idx="7253">
                  <c:v>0.64346960499238226</c:v>
                </c:pt>
                <c:pt idx="7254">
                  <c:v>0.64542626595061892</c:v>
                </c:pt>
                <c:pt idx="7255">
                  <c:v>0.64713451464022731</c:v>
                </c:pt>
                <c:pt idx="7256">
                  <c:v>0.64887978202992314</c:v>
                </c:pt>
                <c:pt idx="7257">
                  <c:v>0.65046791566713069</c:v>
                </c:pt>
                <c:pt idx="7258">
                  <c:v>0.65176730241177883</c:v>
                </c:pt>
                <c:pt idx="7259">
                  <c:v>0.65274623484648531</c:v>
                </c:pt>
                <c:pt idx="7260">
                  <c:v>0.65342917459364236</c:v>
                </c:pt>
                <c:pt idx="7261">
                  <c:v>0.65411646456275685</c:v>
                </c:pt>
                <c:pt idx="7262">
                  <c:v>0.65472259600723104</c:v>
                </c:pt>
                <c:pt idx="7263">
                  <c:v>0.53142112666552477</c:v>
                </c:pt>
                <c:pt idx="7264">
                  <c:v>0.53560935388083764</c:v>
                </c:pt>
                <c:pt idx="7265">
                  <c:v>0.5385859179773631</c:v>
                </c:pt>
                <c:pt idx="7266">
                  <c:v>0.54150520627388932</c:v>
                </c:pt>
                <c:pt idx="7267">
                  <c:v>0.54721360197014357</c:v>
                </c:pt>
                <c:pt idx="7268">
                  <c:v>0.55478093324148381</c:v>
                </c:pt>
                <c:pt idx="7269">
                  <c:v>0.5608521387501082</c:v>
                </c:pt>
                <c:pt idx="7270">
                  <c:v>0.5654399807263748</c:v>
                </c:pt>
                <c:pt idx="7271">
                  <c:v>0.56810272828507791</c:v>
                </c:pt>
                <c:pt idx="7272">
                  <c:v>0.5680423815329112</c:v>
                </c:pt>
                <c:pt idx="7273">
                  <c:v>0.56609193974065242</c:v>
                </c:pt>
                <c:pt idx="7274">
                  <c:v>0.56406598082651238</c:v>
                </c:pt>
                <c:pt idx="7275">
                  <c:v>0.56258566475852612</c:v>
                </c:pt>
                <c:pt idx="7276">
                  <c:v>0.56160711581370459</c:v>
                </c:pt>
                <c:pt idx="7277">
                  <c:v>0.56272178672387163</c:v>
                </c:pt>
                <c:pt idx="7278">
                  <c:v>0.56478622327790995</c:v>
                </c:pt>
                <c:pt idx="7279">
                  <c:v>0.56584909907705561</c:v>
                </c:pt>
                <c:pt idx="7280">
                  <c:v>0.56631031073720139</c:v>
                </c:pt>
                <c:pt idx="7281">
                  <c:v>0.56746588506630802</c:v>
                </c:pt>
                <c:pt idx="7282">
                  <c:v>0.56904683558188007</c:v>
                </c:pt>
                <c:pt idx="7283">
                  <c:v>0.57104080114828737</c:v>
                </c:pt>
                <c:pt idx="7284">
                  <c:v>0.57443973634651624</c:v>
                </c:pt>
                <c:pt idx="7285">
                  <c:v>0.57868820999124748</c:v>
                </c:pt>
                <c:pt idx="7286">
                  <c:v>0.58356914141038052</c:v>
                </c:pt>
                <c:pt idx="7287">
                  <c:v>0.59064441263532397</c:v>
                </c:pt>
                <c:pt idx="7288">
                  <c:v>0.60039637442137661</c:v>
                </c:pt>
                <c:pt idx="7289">
                  <c:v>0.61087456317822308</c:v>
                </c:pt>
                <c:pt idx="7290">
                  <c:v>0.62107992859523453</c:v>
                </c:pt>
                <c:pt idx="7291">
                  <c:v>0.63075548622039224</c:v>
                </c:pt>
                <c:pt idx="7292">
                  <c:v>0.63945651782174651</c:v>
                </c:pt>
                <c:pt idx="7293">
                  <c:v>0.64700669951532574</c:v>
                </c:pt>
                <c:pt idx="7294">
                  <c:v>0.65333819352142852</c:v>
                </c:pt>
                <c:pt idx="7295">
                  <c:v>0.65848414341785177</c:v>
                </c:pt>
                <c:pt idx="7296">
                  <c:v>0.66251019388104071</c:v>
                </c:pt>
                <c:pt idx="7297">
                  <c:v>0.66502201569814989</c:v>
                </c:pt>
                <c:pt idx="7298">
                  <c:v>0.66638628275638956</c:v>
                </c:pt>
                <c:pt idx="7299">
                  <c:v>0.66737212951442793</c:v>
                </c:pt>
                <c:pt idx="7300">
                  <c:v>0.66802008942762081</c:v>
                </c:pt>
                <c:pt idx="7301">
                  <c:v>0.66844708542227882</c:v>
                </c:pt>
                <c:pt idx="7302">
                  <c:v>0.66781838187486442</c:v>
                </c:pt>
                <c:pt idx="7303">
                  <c:v>0.66629727796362082</c:v>
                </c:pt>
                <c:pt idx="7304">
                  <c:v>0.66471462105418655</c:v>
                </c:pt>
                <c:pt idx="7305">
                  <c:v>0.66307593900108786</c:v>
                </c:pt>
                <c:pt idx="7306">
                  <c:v>0.66180668429522171</c:v>
                </c:pt>
                <c:pt idx="7307">
                  <c:v>0.6608458390177353</c:v>
                </c:pt>
                <c:pt idx="7308">
                  <c:v>0.5660256614831799</c:v>
                </c:pt>
                <c:pt idx="7309">
                  <c:v>0.56505466505858981</c:v>
                </c:pt>
                <c:pt idx="7310">
                  <c:v>0.56356939022655606</c:v>
                </c:pt>
                <c:pt idx="7311">
                  <c:v>0.5614423352047585</c:v>
                </c:pt>
                <c:pt idx="7312">
                  <c:v>0.5593105529724236</c:v>
                </c:pt>
                <c:pt idx="7313">
                  <c:v>0.5577375777545488</c:v>
                </c:pt>
                <c:pt idx="7314">
                  <c:v>0.55651173991336222</c:v>
                </c:pt>
                <c:pt idx="7315">
                  <c:v>0.55551991149444291</c:v>
                </c:pt>
                <c:pt idx="7316">
                  <c:v>0.55477462812410949</c:v>
                </c:pt>
                <c:pt idx="7317">
                  <c:v>0.55427016069556856</c:v>
                </c:pt>
                <c:pt idx="7318">
                  <c:v>0.55402150310672571</c:v>
                </c:pt>
                <c:pt idx="7319">
                  <c:v>0.55402242373133637</c:v>
                </c:pt>
                <c:pt idx="7320">
                  <c:v>0.55415597379539494</c:v>
                </c:pt>
                <c:pt idx="7321">
                  <c:v>0.5544394429140751</c:v>
                </c:pt>
                <c:pt idx="7322">
                  <c:v>0.55474389800765389</c:v>
                </c:pt>
                <c:pt idx="7323">
                  <c:v>0.5548115350391053</c:v>
                </c:pt>
                <c:pt idx="7324">
                  <c:v>0.55464468291767566</c:v>
                </c:pt>
                <c:pt idx="7325">
                  <c:v>0.5542690436785418</c:v>
                </c:pt>
                <c:pt idx="7326">
                  <c:v>0.55373750130556898</c:v>
                </c:pt>
                <c:pt idx="7327">
                  <c:v>0.55311362589166346</c:v>
                </c:pt>
                <c:pt idx="7328">
                  <c:v>0.55232613378860995</c:v>
                </c:pt>
                <c:pt idx="7329">
                  <c:v>0.55130436956447582</c:v>
                </c:pt>
                <c:pt idx="7330">
                  <c:v>0.55006223539747978</c:v>
                </c:pt>
                <c:pt idx="7331">
                  <c:v>0.54873707815037287</c:v>
                </c:pt>
                <c:pt idx="7332">
                  <c:v>0.54742389294521587</c:v>
                </c:pt>
                <c:pt idx="7333">
                  <c:v>0.54605158978272328</c:v>
                </c:pt>
                <c:pt idx="7334">
                  <c:v>0.54460230173752655</c:v>
                </c:pt>
                <c:pt idx="7335">
                  <c:v>0.54311262349330058</c:v>
                </c:pt>
                <c:pt idx="7336">
                  <c:v>0.54164235312495113</c:v>
                </c:pt>
                <c:pt idx="7337">
                  <c:v>0.54040057421986309</c:v>
                </c:pt>
                <c:pt idx="7338">
                  <c:v>0.53958363431174872</c:v>
                </c:pt>
                <c:pt idx="7339">
                  <c:v>0.53941647779418656</c:v>
                </c:pt>
                <c:pt idx="7340">
                  <c:v>0.53996631870526135</c:v>
                </c:pt>
                <c:pt idx="7341">
                  <c:v>0.54106547290067697</c:v>
                </c:pt>
                <c:pt idx="7342">
                  <c:v>0.542660284430171</c:v>
                </c:pt>
                <c:pt idx="7343">
                  <c:v>0.54466387651960424</c:v>
                </c:pt>
                <c:pt idx="7344">
                  <c:v>0.54703176790807551</c:v>
                </c:pt>
                <c:pt idx="7345">
                  <c:v>0.54978321697979415</c:v>
                </c:pt>
                <c:pt idx="7346">
                  <c:v>0.55279282848953759</c:v>
                </c:pt>
                <c:pt idx="7347">
                  <c:v>0.55596501424483347</c:v>
                </c:pt>
                <c:pt idx="7348">
                  <c:v>0.55930382013066748</c:v>
                </c:pt>
                <c:pt idx="7349">
                  <c:v>0.56291986556195572</c:v>
                </c:pt>
                <c:pt idx="7350">
                  <c:v>0.56689063170077469</c:v>
                </c:pt>
                <c:pt idx="7351">
                  <c:v>0.5710901705524527</c:v>
                </c:pt>
                <c:pt idx="7352">
                  <c:v>0.57553925605782374</c:v>
                </c:pt>
                <c:pt idx="7353">
                  <c:v>0.58014626037674588</c:v>
                </c:pt>
                <c:pt idx="7354">
                  <c:v>0.58451377725363152</c:v>
                </c:pt>
                <c:pt idx="7355">
                  <c:v>0.58860542528889837</c:v>
                </c:pt>
                <c:pt idx="7356">
                  <c:v>0.59252494517765719</c:v>
                </c:pt>
                <c:pt idx="7357">
                  <c:v>0.59620384584257691</c:v>
                </c:pt>
                <c:pt idx="7358">
                  <c:v>0.59993553715985559</c:v>
                </c:pt>
                <c:pt idx="7359">
                  <c:v>0.60353332304633434</c:v>
                </c:pt>
                <c:pt idx="7360">
                  <c:v>0.60686722383917213</c:v>
                </c:pt>
                <c:pt idx="7361">
                  <c:v>0.61035184363319472</c:v>
                </c:pt>
                <c:pt idx="7362">
                  <c:v>0.6137394192114658</c:v>
                </c:pt>
                <c:pt idx="7363">
                  <c:v>0.61692828602551175</c:v>
                </c:pt>
                <c:pt idx="7364">
                  <c:v>0.61987674177024266</c:v>
                </c:pt>
                <c:pt idx="7365">
                  <c:v>0.62243801941788124</c:v>
                </c:pt>
                <c:pt idx="7366">
                  <c:v>0.62477810283497159</c:v>
                </c:pt>
                <c:pt idx="7367">
                  <c:v>0.62702167244690565</c:v>
                </c:pt>
                <c:pt idx="7368">
                  <c:v>0.62924037359283247</c:v>
                </c:pt>
                <c:pt idx="7369">
                  <c:v>0.63152098056801398</c:v>
                </c:pt>
                <c:pt idx="7370">
                  <c:v>0.50380723681699924</c:v>
                </c:pt>
                <c:pt idx="7371">
                  <c:v>0.49766514136903717</c:v>
                </c:pt>
                <c:pt idx="7372">
                  <c:v>0.4920678321132298</c:v>
                </c:pt>
                <c:pt idx="7373">
                  <c:v>0.48792471444962565</c:v>
                </c:pt>
                <c:pt idx="7374">
                  <c:v>0.4854793244331031</c:v>
                </c:pt>
                <c:pt idx="7375">
                  <c:v>0.48513196371325945</c:v>
                </c:pt>
                <c:pt idx="7376">
                  <c:v>0.48681929035623173</c:v>
                </c:pt>
                <c:pt idx="7377">
                  <c:v>0.49000254199888504</c:v>
                </c:pt>
                <c:pt idx="7378">
                  <c:v>0.49393671867068339</c:v>
                </c:pt>
                <c:pt idx="7379">
                  <c:v>0.49877040218781538</c:v>
                </c:pt>
                <c:pt idx="7380">
                  <c:v>0.50398881884103142</c:v>
                </c:pt>
                <c:pt idx="7381">
                  <c:v>0.50821452738090622</c:v>
                </c:pt>
                <c:pt idx="7382">
                  <c:v>0.51214981122190251</c:v>
                </c:pt>
                <c:pt idx="7383">
                  <c:v>0.51677221483129288</c:v>
                </c:pt>
                <c:pt idx="7384">
                  <c:v>0.52203698726227388</c:v>
                </c:pt>
                <c:pt idx="7385">
                  <c:v>0.52769496971601892</c:v>
                </c:pt>
                <c:pt idx="7386">
                  <c:v>0.53357010300935681</c:v>
                </c:pt>
                <c:pt idx="7387">
                  <c:v>0.53909686191864248</c:v>
                </c:pt>
                <c:pt idx="7388">
                  <c:v>0.54404286391629686</c:v>
                </c:pt>
                <c:pt idx="7389">
                  <c:v>0.54848431303255185</c:v>
                </c:pt>
                <c:pt idx="7390">
                  <c:v>0.55253790042709627</c:v>
                </c:pt>
                <c:pt idx="7391">
                  <c:v>0.55633570109299313</c:v>
                </c:pt>
                <c:pt idx="7392">
                  <c:v>0.55988827952032572</c:v>
                </c:pt>
                <c:pt idx="7393">
                  <c:v>0.56325807450602827</c:v>
                </c:pt>
                <c:pt idx="7394">
                  <c:v>0.56675576116431681</c:v>
                </c:pt>
                <c:pt idx="7395">
                  <c:v>0.57017530402795846</c:v>
                </c:pt>
                <c:pt idx="7396">
                  <c:v>0.57286675204779158</c:v>
                </c:pt>
                <c:pt idx="7397">
                  <c:v>0.57522827809953569</c:v>
                </c:pt>
                <c:pt idx="7398">
                  <c:v>0.5778480759155481</c:v>
                </c:pt>
                <c:pt idx="7399">
                  <c:v>0.58095451770403106</c:v>
                </c:pt>
                <c:pt idx="7400">
                  <c:v>0.58493012340824369</c:v>
                </c:pt>
                <c:pt idx="7401">
                  <c:v>0.58953554750192216</c:v>
                </c:pt>
                <c:pt idx="7402">
                  <c:v>0.59449531100879593</c:v>
                </c:pt>
                <c:pt idx="7403">
                  <c:v>0.6002069121842275</c:v>
                </c:pt>
                <c:pt idx="7404">
                  <c:v>0.60705055690498999</c:v>
                </c:pt>
                <c:pt idx="7405">
                  <c:v>0.61460239189717547</c:v>
                </c:pt>
                <c:pt idx="7406">
                  <c:v>0.62220564553650948</c:v>
                </c:pt>
                <c:pt idx="7407">
                  <c:v>0.6296135422234479</c:v>
                </c:pt>
                <c:pt idx="7408">
                  <c:v>0.63655045214486594</c:v>
                </c:pt>
                <c:pt idx="7409">
                  <c:v>0.64274189601783871</c:v>
                </c:pt>
                <c:pt idx="7410">
                  <c:v>0.64857126020179856</c:v>
                </c:pt>
                <c:pt idx="7411">
                  <c:v>0.65499768438050787</c:v>
                </c:pt>
                <c:pt idx="7412">
                  <c:v>0.66193695961418797</c:v>
                </c:pt>
                <c:pt idx="7413">
                  <c:v>0.66881850454460889</c:v>
                </c:pt>
                <c:pt idx="7414">
                  <c:v>0.67578594796583313</c:v>
                </c:pt>
                <c:pt idx="7415">
                  <c:v>0.68221317001736426</c:v>
                </c:pt>
                <c:pt idx="7416">
                  <c:v>0.6880660927880361</c:v>
                </c:pt>
                <c:pt idx="7417">
                  <c:v>0.69406255533009831</c:v>
                </c:pt>
                <c:pt idx="7418">
                  <c:v>0.69998272607031042</c:v>
                </c:pt>
                <c:pt idx="7419">
                  <c:v>0.70445968778410173</c:v>
                </c:pt>
                <c:pt idx="7420">
                  <c:v>0.70756330825093228</c:v>
                </c:pt>
                <c:pt idx="7421">
                  <c:v>0.71083959392182405</c:v>
                </c:pt>
                <c:pt idx="7422">
                  <c:v>0.71434828146032758</c:v>
                </c:pt>
                <c:pt idx="7423">
                  <c:v>0.71782052070298497</c:v>
                </c:pt>
                <c:pt idx="7424">
                  <c:v>0.72124269461223278</c:v>
                </c:pt>
                <c:pt idx="7425">
                  <c:v>0.72464334460458868</c:v>
                </c:pt>
                <c:pt idx="7426">
                  <c:v>0.5254566299581217</c:v>
                </c:pt>
                <c:pt idx="7427">
                  <c:v>0.53098090318576951</c:v>
                </c:pt>
                <c:pt idx="7428">
                  <c:v>0.53677557918816243</c:v>
                </c:pt>
                <c:pt idx="7429">
                  <c:v>0.54152913560761784</c:v>
                </c:pt>
                <c:pt idx="7430">
                  <c:v>0.545104461458498</c:v>
                </c:pt>
                <c:pt idx="7431">
                  <c:v>0.54775335670580694</c:v>
                </c:pt>
                <c:pt idx="7432">
                  <c:v>0.54985454773321651</c:v>
                </c:pt>
                <c:pt idx="7433">
                  <c:v>0.55180296434120779</c:v>
                </c:pt>
                <c:pt idx="7434">
                  <c:v>0.55389117235540342</c:v>
                </c:pt>
                <c:pt idx="7435">
                  <c:v>0.55638526974882119</c:v>
                </c:pt>
                <c:pt idx="7436">
                  <c:v>0.56089772917592429</c:v>
                </c:pt>
                <c:pt idx="7437">
                  <c:v>0.56726052814899108</c:v>
                </c:pt>
                <c:pt idx="7438">
                  <c:v>0.57333608795611868</c:v>
                </c:pt>
                <c:pt idx="7439">
                  <c:v>0.57853182191560315</c:v>
                </c:pt>
                <c:pt idx="7440">
                  <c:v>0.58276664190339267</c:v>
                </c:pt>
                <c:pt idx="7441">
                  <c:v>0.58630694791331817</c:v>
                </c:pt>
                <c:pt idx="7442">
                  <c:v>0.58933733846809899</c:v>
                </c:pt>
                <c:pt idx="7443">
                  <c:v>0.59222287030731191</c:v>
                </c:pt>
                <c:pt idx="7444">
                  <c:v>0.59534077160089383</c:v>
                </c:pt>
                <c:pt idx="7445">
                  <c:v>0.59805657114125166</c:v>
                </c:pt>
                <c:pt idx="7446">
                  <c:v>0.60088332256205534</c:v>
                </c:pt>
                <c:pt idx="7447">
                  <c:v>0.60444063329800024</c:v>
                </c:pt>
                <c:pt idx="7448">
                  <c:v>0.6077638136229121</c:v>
                </c:pt>
                <c:pt idx="7449">
                  <c:v>0.61062463531783828</c:v>
                </c:pt>
                <c:pt idx="7450">
                  <c:v>0.61310084483484939</c:v>
                </c:pt>
                <c:pt idx="7451">
                  <c:v>0.61558228201506704</c:v>
                </c:pt>
                <c:pt idx="7452">
                  <c:v>0.61867873233087289</c:v>
                </c:pt>
                <c:pt idx="7453">
                  <c:v>0.62192494415685606</c:v>
                </c:pt>
                <c:pt idx="7454">
                  <c:v>0.62492404248374278</c:v>
                </c:pt>
                <c:pt idx="7455">
                  <c:v>0.62747494795780734</c:v>
                </c:pt>
                <c:pt idx="7456">
                  <c:v>0.62992717794905473</c:v>
                </c:pt>
                <c:pt idx="7457">
                  <c:v>0.63273060022224703</c:v>
                </c:pt>
                <c:pt idx="7458">
                  <c:v>0.63538409285869091</c:v>
                </c:pt>
                <c:pt idx="7459">
                  <c:v>0.63781238880367375</c:v>
                </c:pt>
                <c:pt idx="7460">
                  <c:v>0.64032142024950844</c:v>
                </c:pt>
                <c:pt idx="7461">
                  <c:v>0.64240320339308554</c:v>
                </c:pt>
                <c:pt idx="7462">
                  <c:v>0.64389040271655829</c:v>
                </c:pt>
                <c:pt idx="7463">
                  <c:v>0.64522726051584278</c:v>
                </c:pt>
                <c:pt idx="7464">
                  <c:v>0.64650179902798721</c:v>
                </c:pt>
                <c:pt idx="7465">
                  <c:v>0.6475928741774033</c:v>
                </c:pt>
                <c:pt idx="7466">
                  <c:v>0.64831112052349715</c:v>
                </c:pt>
                <c:pt idx="7467">
                  <c:v>0.64888478499299751</c:v>
                </c:pt>
                <c:pt idx="7468">
                  <c:v>0.64969176590576305</c:v>
                </c:pt>
                <c:pt idx="7469">
                  <c:v>0.65078182578365873</c:v>
                </c:pt>
                <c:pt idx="7470">
                  <c:v>0.6522003847486938</c:v>
                </c:pt>
                <c:pt idx="7471">
                  <c:v>0.65391983148861965</c:v>
                </c:pt>
                <c:pt idx="7472">
                  <c:v>0.65556991200717174</c:v>
                </c:pt>
                <c:pt idx="7473">
                  <c:v>0.65682622422816961</c:v>
                </c:pt>
                <c:pt idx="7474">
                  <c:v>0.65759558678040719</c:v>
                </c:pt>
                <c:pt idx="7475">
                  <c:v>0.65763875023920548</c:v>
                </c:pt>
                <c:pt idx="7476">
                  <c:v>0.65735483423267083</c:v>
                </c:pt>
                <c:pt idx="7477">
                  <c:v>0.65687894238129974</c:v>
                </c:pt>
                <c:pt idx="7478">
                  <c:v>0.65601992133380427</c:v>
                </c:pt>
                <c:pt idx="7479">
                  <c:v>0.65523325195061255</c:v>
                </c:pt>
                <c:pt idx="7480">
                  <c:v>0.6544833224508747</c:v>
                </c:pt>
                <c:pt idx="7481">
                  <c:v>0.65349158716565614</c:v>
                </c:pt>
                <c:pt idx="7482">
                  <c:v>0.65213770164100648</c:v>
                </c:pt>
                <c:pt idx="7483">
                  <c:v>0.65042680506937967</c:v>
                </c:pt>
                <c:pt idx="7484">
                  <c:v>0.64862022330820424</c:v>
                </c:pt>
                <c:pt idx="7485">
                  <c:v>0.64645319539558999</c:v>
                </c:pt>
                <c:pt idx="7486">
                  <c:v>0.64354821676295859</c:v>
                </c:pt>
                <c:pt idx="7487">
                  <c:v>0.63993393790439423</c:v>
                </c:pt>
                <c:pt idx="7488">
                  <c:v>0.52163243776302348</c:v>
                </c:pt>
                <c:pt idx="7489">
                  <c:v>0.52595796569614273</c:v>
                </c:pt>
                <c:pt idx="7490">
                  <c:v>0.52906788668607607</c:v>
                </c:pt>
                <c:pt idx="7491">
                  <c:v>0.5333085829640114</c:v>
                </c:pt>
                <c:pt idx="7492">
                  <c:v>0.53996228435732074</c:v>
                </c:pt>
                <c:pt idx="7493">
                  <c:v>0.54666542038603538</c:v>
                </c:pt>
                <c:pt idx="7494">
                  <c:v>0.55173061349045194</c:v>
                </c:pt>
                <c:pt idx="7495">
                  <c:v>0.55537989617744243</c:v>
                </c:pt>
                <c:pt idx="7496">
                  <c:v>0.55797453937143326</c:v>
                </c:pt>
                <c:pt idx="7497">
                  <c:v>0.55988445653990282</c:v>
                </c:pt>
                <c:pt idx="7498">
                  <c:v>0.56130908042386518</c:v>
                </c:pt>
                <c:pt idx="7499">
                  <c:v>0.5619123679529533</c:v>
                </c:pt>
                <c:pt idx="7500">
                  <c:v>0.56175595238095255</c:v>
                </c:pt>
                <c:pt idx="7501">
                  <c:v>0.56118958558913279</c:v>
                </c:pt>
                <c:pt idx="7502">
                  <c:v>0.56367470771052242</c:v>
                </c:pt>
                <c:pt idx="7503">
                  <c:v>0.57107579462102698</c:v>
                </c:pt>
                <c:pt idx="7504">
                  <c:v>0.5799283413557238</c:v>
                </c:pt>
                <c:pt idx="7505">
                  <c:v>0.58830252020809271</c:v>
                </c:pt>
                <c:pt idx="7506">
                  <c:v>0.59628672150411288</c:v>
                </c:pt>
                <c:pt idx="7507">
                  <c:v>0.60385173153895244</c:v>
                </c:pt>
                <c:pt idx="7508">
                  <c:v>0.61080505320062772</c:v>
                </c:pt>
                <c:pt idx="7509">
                  <c:v>0.61717593063609955</c:v>
                </c:pt>
                <c:pt idx="7510">
                  <c:v>0.62303822600974879</c:v>
                </c:pt>
                <c:pt idx="7511">
                  <c:v>0.62820879435120247</c:v>
                </c:pt>
                <c:pt idx="7512">
                  <c:v>0.63419991084146088</c:v>
                </c:pt>
                <c:pt idx="7513">
                  <c:v>0.64208671969565978</c:v>
                </c:pt>
                <c:pt idx="7514">
                  <c:v>0.65048836432948154</c:v>
                </c:pt>
                <c:pt idx="7515">
                  <c:v>0.65855150871091361</c:v>
                </c:pt>
                <c:pt idx="7516">
                  <c:v>0.66594257953365932</c:v>
                </c:pt>
                <c:pt idx="7517">
                  <c:v>0.67220634040192828</c:v>
                </c:pt>
                <c:pt idx="7518">
                  <c:v>0.67716686163990214</c:v>
                </c:pt>
                <c:pt idx="7519">
                  <c:v>0.68099161285534016</c:v>
                </c:pt>
                <c:pt idx="7520">
                  <c:v>0.68418047434257123</c:v>
                </c:pt>
                <c:pt idx="7521">
                  <c:v>0.68717169799379807</c:v>
                </c:pt>
                <c:pt idx="7522">
                  <c:v>0.69131910511438288</c:v>
                </c:pt>
                <c:pt idx="7523">
                  <c:v>0.69653445638736977</c:v>
                </c:pt>
                <c:pt idx="7524">
                  <c:v>0.70156909130876211</c:v>
                </c:pt>
                <c:pt idx="7525">
                  <c:v>0.70616976532501918</c:v>
                </c:pt>
                <c:pt idx="7526">
                  <c:v>0.70984515589035346</c:v>
                </c:pt>
                <c:pt idx="7527">
                  <c:v>0.7118911849332985</c:v>
                </c:pt>
                <c:pt idx="7528">
                  <c:v>0.71222441954149251</c:v>
                </c:pt>
                <c:pt idx="7529">
                  <c:v>0.71151148426540489</c:v>
                </c:pt>
                <c:pt idx="7530">
                  <c:v>0.7098917451767397</c:v>
                </c:pt>
                <c:pt idx="7531">
                  <c:v>0.70778191740567775</c:v>
                </c:pt>
                <c:pt idx="7532">
                  <c:v>0.70569144969699482</c:v>
                </c:pt>
                <c:pt idx="7533">
                  <c:v>0.49334402218659262</c:v>
                </c:pt>
                <c:pt idx="7534">
                  <c:v>0.49703144032641378</c:v>
                </c:pt>
                <c:pt idx="7535">
                  <c:v>0.50073454012765517</c:v>
                </c:pt>
                <c:pt idx="7536">
                  <c:v>0.50464512097868186</c:v>
                </c:pt>
                <c:pt idx="7537">
                  <c:v>0.50903691030074605</c:v>
                </c:pt>
                <c:pt idx="7538">
                  <c:v>0.51358033496178468</c:v>
                </c:pt>
                <c:pt idx="7539">
                  <c:v>0.51758207107571208</c:v>
                </c:pt>
                <c:pt idx="7540">
                  <c:v>0.52090917094419509</c:v>
                </c:pt>
                <c:pt idx="7541">
                  <c:v>0.5239659211606692</c:v>
                </c:pt>
                <c:pt idx="7542">
                  <c:v>0.52721432836706617</c:v>
                </c:pt>
                <c:pt idx="7543">
                  <c:v>0.5306769995613394</c:v>
                </c:pt>
                <c:pt idx="7544">
                  <c:v>0.53423674540871713</c:v>
                </c:pt>
                <c:pt idx="7545">
                  <c:v>0.53806338617294336</c:v>
                </c:pt>
                <c:pt idx="7546">
                  <c:v>0.54295472273560974</c:v>
                </c:pt>
                <c:pt idx="7547">
                  <c:v>0.54891053833650449</c:v>
                </c:pt>
                <c:pt idx="7548">
                  <c:v>0.55642330282748254</c:v>
                </c:pt>
                <c:pt idx="7549">
                  <c:v>0.56502720472692625</c:v>
                </c:pt>
                <c:pt idx="7550">
                  <c:v>0.57308143184014526</c:v>
                </c:pt>
                <c:pt idx="7551">
                  <c:v>0.5804342689106522</c:v>
                </c:pt>
                <c:pt idx="7552">
                  <c:v>0.58720261870896096</c:v>
                </c:pt>
                <c:pt idx="7553">
                  <c:v>0.59360325240907252</c:v>
                </c:pt>
                <c:pt idx="7554">
                  <c:v>0.59964935768703576</c:v>
                </c:pt>
                <c:pt idx="7555">
                  <c:v>0.60504690200340583</c:v>
                </c:pt>
                <c:pt idx="7556">
                  <c:v>0.61036990595611273</c:v>
                </c:pt>
                <c:pt idx="7557">
                  <c:v>0.61715137910313922</c:v>
                </c:pt>
                <c:pt idx="7558">
                  <c:v>0.62528314364383097</c:v>
                </c:pt>
                <c:pt idx="7559">
                  <c:v>0.63345119337121636</c:v>
                </c:pt>
                <c:pt idx="7560">
                  <c:v>0.64118753767375614</c:v>
                </c:pt>
                <c:pt idx="7561">
                  <c:v>0.64851513584927312</c:v>
                </c:pt>
                <c:pt idx="7562">
                  <c:v>0.65558555771477667</c:v>
                </c:pt>
                <c:pt idx="7563">
                  <c:v>0.66241538222758167</c:v>
                </c:pt>
                <c:pt idx="7564">
                  <c:v>0.66875474563401671</c:v>
                </c:pt>
                <c:pt idx="7565">
                  <c:v>0.67442799263351738</c:v>
                </c:pt>
                <c:pt idx="7566">
                  <c:v>0.68123555737561048</c:v>
                </c:pt>
                <c:pt idx="7567">
                  <c:v>0.68898402804604253</c:v>
                </c:pt>
                <c:pt idx="7568">
                  <c:v>0.69557369284443527</c:v>
                </c:pt>
                <c:pt idx="7569">
                  <c:v>0.70115847647841534</c:v>
                </c:pt>
                <c:pt idx="7570">
                  <c:v>0.70628162479584244</c:v>
                </c:pt>
                <c:pt idx="7571">
                  <c:v>0.71120809916696548</c:v>
                </c:pt>
                <c:pt idx="7572">
                  <c:v>0.71562833910103252</c:v>
                </c:pt>
                <c:pt idx="7573">
                  <c:v>0.71907023737959552</c:v>
                </c:pt>
                <c:pt idx="7574">
                  <c:v>0.72162821550638612</c:v>
                </c:pt>
                <c:pt idx="7575">
                  <c:v>0.72366428029465202</c:v>
                </c:pt>
                <c:pt idx="7576">
                  <c:v>0.72510621441503265</c:v>
                </c:pt>
                <c:pt idx="7577">
                  <c:v>0.72627281152676149</c:v>
                </c:pt>
                <c:pt idx="7578">
                  <c:v>0.46628872963240281</c:v>
                </c:pt>
                <c:pt idx="7579">
                  <c:v>0.4616973962984362</c:v>
                </c:pt>
                <c:pt idx="7580">
                  <c:v>0.45841195193989626</c:v>
                </c:pt>
                <c:pt idx="7581">
                  <c:v>0.45593876215618589</c:v>
                </c:pt>
                <c:pt idx="7582">
                  <c:v>0.45480186777859832</c:v>
                </c:pt>
                <c:pt idx="7583">
                  <c:v>0.45497021695174594</c:v>
                </c:pt>
                <c:pt idx="7584">
                  <c:v>0.45528870720490533</c:v>
                </c:pt>
                <c:pt idx="7585">
                  <c:v>0.4556377275327923</c:v>
                </c:pt>
                <c:pt idx="7586">
                  <c:v>0.45614749604473764</c:v>
                </c:pt>
                <c:pt idx="7587">
                  <c:v>0.45714329839589801</c:v>
                </c:pt>
                <c:pt idx="7588">
                  <c:v>0.45871885759554737</c:v>
                </c:pt>
                <c:pt idx="7589">
                  <c:v>0.46086721030301209</c:v>
                </c:pt>
                <c:pt idx="7590">
                  <c:v>0.46379750601185032</c:v>
                </c:pt>
                <c:pt idx="7591">
                  <c:v>0.46765497991160121</c:v>
                </c:pt>
                <c:pt idx="7592">
                  <c:v>0.47254775306819236</c:v>
                </c:pt>
                <c:pt idx="7593">
                  <c:v>0.47852559937234973</c:v>
                </c:pt>
                <c:pt idx="7594">
                  <c:v>0.48494398762284041</c:v>
                </c:pt>
                <c:pt idx="7595">
                  <c:v>0.49113735675219677</c:v>
                </c:pt>
                <c:pt idx="7596">
                  <c:v>0.49673131862701286</c:v>
                </c:pt>
                <c:pt idx="7597">
                  <c:v>0.50160224173500556</c:v>
                </c:pt>
                <c:pt idx="7598">
                  <c:v>0.50632446187412483</c:v>
                </c:pt>
                <c:pt idx="7599">
                  <c:v>0.51303025681552461</c:v>
                </c:pt>
                <c:pt idx="7600">
                  <c:v>0.52121387309758793</c:v>
                </c:pt>
                <c:pt idx="7601">
                  <c:v>0.52851373035264959</c:v>
                </c:pt>
                <c:pt idx="7602">
                  <c:v>0.5347391223562149</c:v>
                </c:pt>
                <c:pt idx="7603">
                  <c:v>0.54000928718593766</c:v>
                </c:pt>
                <c:pt idx="7604">
                  <c:v>0.5446098322979136</c:v>
                </c:pt>
                <c:pt idx="7605">
                  <c:v>0.54874944641027801</c:v>
                </c:pt>
                <c:pt idx="7606">
                  <c:v>0.55260962476187936</c:v>
                </c:pt>
                <c:pt idx="7607">
                  <c:v>0.55645279759970434</c:v>
                </c:pt>
                <c:pt idx="7608">
                  <c:v>0.56051116790754529</c:v>
                </c:pt>
                <c:pt idx="7609">
                  <c:v>0.5655213690370634</c:v>
                </c:pt>
                <c:pt idx="7610">
                  <c:v>0.57092954959967845</c:v>
                </c:pt>
                <c:pt idx="7611">
                  <c:v>0.57591466366252708</c:v>
                </c:pt>
                <c:pt idx="7612">
                  <c:v>0.58075274149029998</c:v>
                </c:pt>
                <c:pt idx="7613">
                  <c:v>0.58567186925219394</c:v>
                </c:pt>
                <c:pt idx="7614">
                  <c:v>0.59108587327905637</c:v>
                </c:pt>
                <c:pt idx="7615">
                  <c:v>0.59690312531447842</c:v>
                </c:pt>
                <c:pt idx="7616">
                  <c:v>0.60279684139990986</c:v>
                </c:pt>
                <c:pt idx="7617">
                  <c:v>0.60846795240121232</c:v>
                </c:pt>
                <c:pt idx="7618">
                  <c:v>0.61357935200439329</c:v>
                </c:pt>
                <c:pt idx="7619">
                  <c:v>0.61805598331588052</c:v>
                </c:pt>
                <c:pt idx="7620">
                  <c:v>0.62213143292830742</c:v>
                </c:pt>
                <c:pt idx="7621">
                  <c:v>0.6261095590055521</c:v>
                </c:pt>
                <c:pt idx="7622">
                  <c:v>0.63021557178695931</c:v>
                </c:pt>
                <c:pt idx="7623">
                  <c:v>0.63442889974786354</c:v>
                </c:pt>
                <c:pt idx="7624">
                  <c:v>0.63912085545180009</c:v>
                </c:pt>
                <c:pt idx="7625">
                  <c:v>0.64430087345701303</c:v>
                </c:pt>
                <c:pt idx="7626">
                  <c:v>0.64930585457166046</c:v>
                </c:pt>
                <c:pt idx="7627">
                  <c:v>0.65384948037818813</c:v>
                </c:pt>
                <c:pt idx="7628">
                  <c:v>0.65787800471147906</c:v>
                </c:pt>
                <c:pt idx="7629">
                  <c:v>0.66124514155608205</c:v>
                </c:pt>
                <c:pt idx="7630">
                  <c:v>0.6637954164854788</c:v>
                </c:pt>
                <c:pt idx="7631">
                  <c:v>0.66568636575151252</c:v>
                </c:pt>
                <c:pt idx="7632">
                  <c:v>0.66713278210116733</c:v>
                </c:pt>
                <c:pt idx="7633">
                  <c:v>0.6682021374504612</c:v>
                </c:pt>
                <c:pt idx="7634">
                  <c:v>0.66891589005544405</c:v>
                </c:pt>
                <c:pt idx="7635">
                  <c:v>0.66950738286190681</c:v>
                </c:pt>
                <c:pt idx="7636">
                  <c:v>0.66995787444018606</c:v>
                </c:pt>
                <c:pt idx="7637">
                  <c:v>0.67017398390255767</c:v>
                </c:pt>
                <c:pt idx="7638">
                  <c:v>0.67046567749026353</c:v>
                </c:pt>
                <c:pt idx="7639">
                  <c:v>0.67115554192385862</c:v>
                </c:pt>
                <c:pt idx="7640">
                  <c:v>0.72461313066568989</c:v>
                </c:pt>
                <c:pt idx="7641">
                  <c:v>0.72464733305079621</c:v>
                </c:pt>
                <c:pt idx="7642">
                  <c:v>0.72383926024888534</c:v>
                </c:pt>
                <c:pt idx="7643">
                  <c:v>0.71690998605537981</c:v>
                </c:pt>
                <c:pt idx="7644">
                  <c:v>0.71917817303993747</c:v>
                </c:pt>
                <c:pt idx="7645">
                  <c:v>0.73431286044935495</c:v>
                </c:pt>
                <c:pt idx="7646">
                  <c:v>0.74877190364262691</c:v>
                </c:pt>
                <c:pt idx="7647">
                  <c:v>0.76185120688821162</c:v>
                </c:pt>
                <c:pt idx="7648">
                  <c:v>0.77304363397600451</c:v>
                </c:pt>
                <c:pt idx="7649">
                  <c:v>0.78044335033671441</c:v>
                </c:pt>
                <c:pt idx="7650">
                  <c:v>0.53381716225190012</c:v>
                </c:pt>
                <c:pt idx="7651">
                  <c:v>0.53334547167575597</c:v>
                </c:pt>
                <c:pt idx="7652">
                  <c:v>0.53255940452820394</c:v>
                </c:pt>
                <c:pt idx="7653">
                  <c:v>0.53191612613942407</c:v>
                </c:pt>
                <c:pt idx="7654">
                  <c:v>0.53165783427733437</c:v>
                </c:pt>
                <c:pt idx="7655">
                  <c:v>0.53206456911291522</c:v>
                </c:pt>
                <c:pt idx="7656">
                  <c:v>0.53300926480931976</c:v>
                </c:pt>
                <c:pt idx="7657">
                  <c:v>0.53451413180758012</c:v>
                </c:pt>
                <c:pt idx="7658">
                  <c:v>0.53688670914886272</c:v>
                </c:pt>
                <c:pt idx="7659">
                  <c:v>0.5407212239000575</c:v>
                </c:pt>
                <c:pt idx="7660">
                  <c:v>0.54714298499176595</c:v>
                </c:pt>
                <c:pt idx="7661">
                  <c:v>0.55451041364622611</c:v>
                </c:pt>
                <c:pt idx="7662">
                  <c:v>0.56068224960539215</c:v>
                </c:pt>
                <c:pt idx="7663">
                  <c:v>0.56654702802115975</c:v>
                </c:pt>
                <c:pt idx="7664">
                  <c:v>0.572962071652101</c:v>
                </c:pt>
                <c:pt idx="7665">
                  <c:v>0.58001388971904644</c:v>
                </c:pt>
                <c:pt idx="7666">
                  <c:v>0.5873511748662541</c:v>
                </c:pt>
                <c:pt idx="7667">
                  <c:v>0.59453587780261019</c:v>
                </c:pt>
                <c:pt idx="7668">
                  <c:v>0.60078526750254657</c:v>
                </c:pt>
                <c:pt idx="7669">
                  <c:v>0.60531398859759833</c:v>
                </c:pt>
                <c:pt idx="7670">
                  <c:v>0.60795122055021389</c:v>
                </c:pt>
                <c:pt idx="7671">
                  <c:v>0.60874538207718709</c:v>
                </c:pt>
                <c:pt idx="7672">
                  <c:v>0.60801631608966955</c:v>
                </c:pt>
                <c:pt idx="7673">
                  <c:v>0.60645110339395847</c:v>
                </c:pt>
                <c:pt idx="7674">
                  <c:v>0.6046847976825428</c:v>
                </c:pt>
                <c:pt idx="7675">
                  <c:v>0.60314322851876467</c:v>
                </c:pt>
                <c:pt idx="7676">
                  <c:v>0.60238233530189622</c:v>
                </c:pt>
                <c:pt idx="7677">
                  <c:v>0.60299307640960764</c:v>
                </c:pt>
                <c:pt idx="7678">
                  <c:v>0.60480318294629809</c:v>
                </c:pt>
                <c:pt idx="7679">
                  <c:v>0.607340489511909</c:v>
                </c:pt>
                <c:pt idx="7680">
                  <c:v>0.61054733902426217</c:v>
                </c:pt>
                <c:pt idx="7681">
                  <c:v>0.6145578675843737</c:v>
                </c:pt>
                <c:pt idx="7682">
                  <c:v>0.61947161497998449</c:v>
                </c:pt>
                <c:pt idx="7683">
                  <c:v>0.62549827121719603</c:v>
                </c:pt>
                <c:pt idx="7684">
                  <c:v>0.63276019128726235</c:v>
                </c:pt>
                <c:pt idx="7685">
                  <c:v>0.64108991896450751</c:v>
                </c:pt>
                <c:pt idx="7686">
                  <c:v>0.65034405992231048</c:v>
                </c:pt>
                <c:pt idx="7687">
                  <c:v>0.66023578874220812</c:v>
                </c:pt>
                <c:pt idx="7688">
                  <c:v>0.67016817603571843</c:v>
                </c:pt>
                <c:pt idx="7689">
                  <c:v>0.67968577214712933</c:v>
                </c:pt>
                <c:pt idx="7690">
                  <c:v>0.68889339270869121</c:v>
                </c:pt>
                <c:pt idx="7691">
                  <c:v>0.69767146508168831</c:v>
                </c:pt>
                <c:pt idx="7692">
                  <c:v>0.70545375116041398</c:v>
                </c:pt>
                <c:pt idx="7693">
                  <c:v>0.71199543717696001</c:v>
                </c:pt>
                <c:pt idx="7694">
                  <c:v>0.717174347850842</c:v>
                </c:pt>
                <c:pt idx="7695">
                  <c:v>0.72095841317735965</c:v>
                </c:pt>
                <c:pt idx="7696">
                  <c:v>0.7235680807774163</c:v>
                </c:pt>
                <c:pt idx="7697">
                  <c:v>0.72518098393303865</c:v>
                </c:pt>
                <c:pt idx="7698">
                  <c:v>0.72581360243106996</c:v>
                </c:pt>
                <c:pt idx="7699">
                  <c:v>0.72551957584654791</c:v>
                </c:pt>
                <c:pt idx="7700">
                  <c:v>0.72439260977837283</c:v>
                </c:pt>
                <c:pt idx="7701">
                  <c:v>0.72252573907409756</c:v>
                </c:pt>
                <c:pt idx="7702">
                  <c:v>0.72006775838389414</c:v>
                </c:pt>
                <c:pt idx="7703">
                  <c:v>0.71723283239497759</c:v>
                </c:pt>
                <c:pt idx="7704">
                  <c:v>0.71425887922815889</c:v>
                </c:pt>
                <c:pt idx="7705">
                  <c:v>0.71118525739867733</c:v>
                </c:pt>
                <c:pt idx="7706">
                  <c:v>0.70808998253965472</c:v>
                </c:pt>
                <c:pt idx="7707">
                  <c:v>0.705187720604596</c:v>
                </c:pt>
                <c:pt idx="7708">
                  <c:v>0.7045435363249638</c:v>
                </c:pt>
                <c:pt idx="7709">
                  <c:v>0.70230302870808659</c:v>
                </c:pt>
                <c:pt idx="7710">
                  <c:v>0.69801013999303096</c:v>
                </c:pt>
                <c:pt idx="7711">
                  <c:v>0.69600003408354272</c:v>
                </c:pt>
                <c:pt idx="7712">
                  <c:v>0.71057242990654212</c:v>
                </c:pt>
                <c:pt idx="7713">
                  <c:v>0.71621389940929847</c:v>
                </c:pt>
                <c:pt idx="7714">
                  <c:v>0.72188899968744857</c:v>
                </c:pt>
                <c:pt idx="7715">
                  <c:v>0.72623981706445617</c:v>
                </c:pt>
                <c:pt idx="7716">
                  <c:v>0.72960656859391015</c:v>
                </c:pt>
                <c:pt idx="7717">
                  <c:v>0.73197547488005466</c:v>
                </c:pt>
                <c:pt idx="7718">
                  <c:v>0.73279540206806559</c:v>
                </c:pt>
                <c:pt idx="7719">
                  <c:v>0.73282313949984956</c:v>
                </c:pt>
                <c:pt idx="7720">
                  <c:v>0.73269498607242323</c:v>
                </c:pt>
                <c:pt idx="7721">
                  <c:v>0.7321152304269759</c:v>
                </c:pt>
                <c:pt idx="7722">
                  <c:v>0.73105909473777531</c:v>
                </c:pt>
                <c:pt idx="7723">
                  <c:v>0.65647409387749411</c:v>
                </c:pt>
                <c:pt idx="7724">
                  <c:v>0.65861046901797049</c:v>
                </c:pt>
                <c:pt idx="7725">
                  <c:v>0.66040396091546982</c:v>
                </c:pt>
                <c:pt idx="7726">
                  <c:v>0.66211812436021467</c:v>
                </c:pt>
                <c:pt idx="7727">
                  <c:v>0.66354815541545986</c:v>
                </c:pt>
                <c:pt idx="7728">
                  <c:v>0.6637059709970754</c:v>
                </c:pt>
                <c:pt idx="7729">
                  <c:v>0.66250164347025775</c:v>
                </c:pt>
                <c:pt idx="7730">
                  <c:v>0.65980068941549963</c:v>
                </c:pt>
                <c:pt idx="7731">
                  <c:v>0.65622939081607667</c:v>
                </c:pt>
                <c:pt idx="7732">
                  <c:v>0.65229262558127421</c:v>
                </c:pt>
                <c:pt idx="7733">
                  <c:v>0.64786729405476617</c:v>
                </c:pt>
                <c:pt idx="7734">
                  <c:v>0.64295873455188446</c:v>
                </c:pt>
                <c:pt idx="7735">
                  <c:v>0.63777893851019996</c:v>
                </c:pt>
                <c:pt idx="7736">
                  <c:v>0.63261951198159594</c:v>
                </c:pt>
                <c:pt idx="7737">
                  <c:v>0.62768104539390401</c:v>
                </c:pt>
                <c:pt idx="7738">
                  <c:v>0.62304739276001209</c:v>
                </c:pt>
                <c:pt idx="7739">
                  <c:v>0.61871759837023821</c:v>
                </c:pt>
                <c:pt idx="7740">
                  <c:v>0.61471934461674282</c:v>
                </c:pt>
                <c:pt idx="7741">
                  <c:v>0.61091171565821256</c:v>
                </c:pt>
                <c:pt idx="7742">
                  <c:v>0.50888373466954062</c:v>
                </c:pt>
                <c:pt idx="7743">
                  <c:v>0.50349307251725206</c:v>
                </c:pt>
                <c:pt idx="7744">
                  <c:v>0.49768421052631573</c:v>
                </c:pt>
                <c:pt idx="7745">
                  <c:v>0.49146284720114919</c:v>
                </c:pt>
                <c:pt idx="7746">
                  <c:v>0.48522678143300707</c:v>
                </c:pt>
                <c:pt idx="7747">
                  <c:v>0.47933229998807658</c:v>
                </c:pt>
                <c:pt idx="7748">
                  <c:v>0.47392700486757589</c:v>
                </c:pt>
                <c:pt idx="7749">
                  <c:v>0.4692983637163296</c:v>
                </c:pt>
                <c:pt idx="7750">
                  <c:v>0.46560853472675823</c:v>
                </c:pt>
                <c:pt idx="7751">
                  <c:v>0.46348977950823156</c:v>
                </c:pt>
                <c:pt idx="7752">
                  <c:v>0.46401720358959497</c:v>
                </c:pt>
                <c:pt idx="7753">
                  <c:v>0.46589515074213383</c:v>
                </c:pt>
                <c:pt idx="7754">
                  <c:v>0.46745006157340013</c:v>
                </c:pt>
                <c:pt idx="7755">
                  <c:v>0.46883940886699516</c:v>
                </c:pt>
                <c:pt idx="7756">
                  <c:v>0.47028844658684493</c:v>
                </c:pt>
                <c:pt idx="7757">
                  <c:v>0.47295892233239817</c:v>
                </c:pt>
                <c:pt idx="7758">
                  <c:v>0.47680590987589122</c:v>
                </c:pt>
                <c:pt idx="7759">
                  <c:v>0.48087499908211756</c:v>
                </c:pt>
                <c:pt idx="7760">
                  <c:v>0.48492253432422239</c:v>
                </c:pt>
                <c:pt idx="7761">
                  <c:v>0.48870955800695942</c:v>
                </c:pt>
                <c:pt idx="7762">
                  <c:v>0.49256543997574614</c:v>
                </c:pt>
                <c:pt idx="7763">
                  <c:v>0.4973010943507839</c:v>
                </c:pt>
                <c:pt idx="7764">
                  <c:v>0.50204220893191653</c:v>
                </c:pt>
                <c:pt idx="7765">
                  <c:v>0.50546288760869695</c:v>
                </c:pt>
                <c:pt idx="7766">
                  <c:v>0.50729864169820593</c:v>
                </c:pt>
                <c:pt idx="7767">
                  <c:v>0.50823714408960063</c:v>
                </c:pt>
                <c:pt idx="7768">
                  <c:v>0.50951154813492316</c:v>
                </c:pt>
                <c:pt idx="7769">
                  <c:v>0.5112527781027022</c:v>
                </c:pt>
                <c:pt idx="7770">
                  <c:v>0.5131608677620948</c:v>
                </c:pt>
                <c:pt idx="7771">
                  <c:v>0.51505782214897478</c:v>
                </c:pt>
                <c:pt idx="7772">
                  <c:v>0.51700672820726268</c:v>
                </c:pt>
                <c:pt idx="7773">
                  <c:v>0.51871029676367508</c:v>
                </c:pt>
                <c:pt idx="7774">
                  <c:v>0.5213019477192532</c:v>
                </c:pt>
                <c:pt idx="7775">
                  <c:v>0.52518713644545045</c:v>
                </c:pt>
                <c:pt idx="7776">
                  <c:v>0.5294809894363357</c:v>
                </c:pt>
                <c:pt idx="7777">
                  <c:v>0.53424233566601909</c:v>
                </c:pt>
                <c:pt idx="7778">
                  <c:v>0.53947402908399478</c:v>
                </c:pt>
                <c:pt idx="7779">
                  <c:v>0.54504944338766659</c:v>
                </c:pt>
                <c:pt idx="7780">
                  <c:v>0.55072096466539511</c:v>
                </c:pt>
                <c:pt idx="7781">
                  <c:v>0.55620054697755172</c:v>
                </c:pt>
                <c:pt idx="7782">
                  <c:v>0.5612879878206033</c:v>
                </c:pt>
                <c:pt idx="7783">
                  <c:v>0.56572866934435584</c:v>
                </c:pt>
                <c:pt idx="7784">
                  <c:v>0.56965002129014364</c:v>
                </c:pt>
                <c:pt idx="7785">
                  <c:v>0.57344563216387989</c:v>
                </c:pt>
                <c:pt idx="7786">
                  <c:v>0.57718504309544938</c:v>
                </c:pt>
                <c:pt idx="7787">
                  <c:v>0.58102719572001793</c:v>
                </c:pt>
                <c:pt idx="7788">
                  <c:v>0.58513591441123958</c:v>
                </c:pt>
                <c:pt idx="7789">
                  <c:v>0.58954785672342891</c:v>
                </c:pt>
                <c:pt idx="7790">
                  <c:v>0.59420488988996356</c:v>
                </c:pt>
                <c:pt idx="7791">
                  <c:v>0.59916828601030336</c:v>
                </c:pt>
                <c:pt idx="7792">
                  <c:v>0.60569097487942669</c:v>
                </c:pt>
                <c:pt idx="7793">
                  <c:v>0.6132503888024885</c:v>
                </c:pt>
                <c:pt idx="7794">
                  <c:v>0.62025639428111978</c:v>
                </c:pt>
                <c:pt idx="7795">
                  <c:v>0.62691713508612856</c:v>
                </c:pt>
                <c:pt idx="7796">
                  <c:v>0.63336171541288833</c:v>
                </c:pt>
                <c:pt idx="7797">
                  <c:v>0.63952499645706373</c:v>
                </c:pt>
                <c:pt idx="7798">
                  <c:v>0.64528568997787983</c:v>
                </c:pt>
                <c:pt idx="7799">
                  <c:v>0.65047698985971203</c:v>
                </c:pt>
                <c:pt idx="7800">
                  <c:v>0.65502033680044824</c:v>
                </c:pt>
                <c:pt idx="7801">
                  <c:v>0.65967051748287708</c:v>
                </c:pt>
                <c:pt idx="7802">
                  <c:v>0.66417924620271662</c:v>
                </c:pt>
                <c:pt idx="7803">
                  <c:v>0.66808447345330746</c:v>
                </c:pt>
                <c:pt idx="7804">
                  <c:v>0.51161626440427199</c:v>
                </c:pt>
                <c:pt idx="7805">
                  <c:v>0.50988530857454939</c:v>
                </c:pt>
                <c:pt idx="7806">
                  <c:v>0.5088707099850559</c:v>
                </c:pt>
                <c:pt idx="7807">
                  <c:v>0.50867899801587624</c:v>
                </c:pt>
                <c:pt idx="7808">
                  <c:v>0.50932489134475845</c:v>
                </c:pt>
                <c:pt idx="7809">
                  <c:v>0.51040018119010844</c:v>
                </c:pt>
                <c:pt idx="7810">
                  <c:v>0.51194836998729021</c:v>
                </c:pt>
                <c:pt idx="7811">
                  <c:v>0.51437653331957855</c:v>
                </c:pt>
                <c:pt idx="7812">
                  <c:v>0.51782492272251346</c:v>
                </c:pt>
                <c:pt idx="7813">
                  <c:v>0.52208773298094624</c:v>
                </c:pt>
                <c:pt idx="7814">
                  <c:v>0.52693690647317271</c:v>
                </c:pt>
                <c:pt idx="7815">
                  <c:v>0.53242689791475772</c:v>
                </c:pt>
                <c:pt idx="7816">
                  <c:v>0.5385522468771532</c:v>
                </c:pt>
                <c:pt idx="7817">
                  <c:v>0.54524205014585703</c:v>
                </c:pt>
                <c:pt idx="7818">
                  <c:v>0.55222349434746398</c:v>
                </c:pt>
                <c:pt idx="7819">
                  <c:v>0.559263678765064</c:v>
                </c:pt>
                <c:pt idx="7820">
                  <c:v>0.56612909215935359</c:v>
                </c:pt>
                <c:pt idx="7821">
                  <c:v>0.57257710683651497</c:v>
                </c:pt>
                <c:pt idx="7822">
                  <c:v>0.5784413942726172</c:v>
                </c:pt>
                <c:pt idx="7823">
                  <c:v>0.58357660163336689</c:v>
                </c:pt>
                <c:pt idx="7824">
                  <c:v>0.58796845300693379</c:v>
                </c:pt>
                <c:pt idx="7825">
                  <c:v>0.59158851819454417</c:v>
                </c:pt>
                <c:pt idx="7826">
                  <c:v>0.59432467715757542</c:v>
                </c:pt>
                <c:pt idx="7827">
                  <c:v>0.59594342491465813</c:v>
                </c:pt>
                <c:pt idx="7828">
                  <c:v>0.59665659075736233</c:v>
                </c:pt>
                <c:pt idx="7829">
                  <c:v>0.59678047298484616</c:v>
                </c:pt>
                <c:pt idx="7830">
                  <c:v>0.5964212983942091</c:v>
                </c:pt>
                <c:pt idx="7831">
                  <c:v>0.59585566548530677</c:v>
                </c:pt>
                <c:pt idx="7832">
                  <c:v>0.59527766722978126</c:v>
                </c:pt>
                <c:pt idx="7833">
                  <c:v>0.59500549041718387</c:v>
                </c:pt>
                <c:pt idx="7834">
                  <c:v>0.59528676212976595</c:v>
                </c:pt>
                <c:pt idx="7835">
                  <c:v>0.59628599550937378</c:v>
                </c:pt>
                <c:pt idx="7836">
                  <c:v>0.5980838904501421</c:v>
                </c:pt>
                <c:pt idx="7837">
                  <c:v>0.60057608977815069</c:v>
                </c:pt>
                <c:pt idx="7838">
                  <c:v>0.60377120285960595</c:v>
                </c:pt>
                <c:pt idx="7839">
                  <c:v>0.60755821113417396</c:v>
                </c:pt>
                <c:pt idx="7840">
                  <c:v>0.6118188824894687</c:v>
                </c:pt>
                <c:pt idx="7841">
                  <c:v>0.61652397302630901</c:v>
                </c:pt>
                <c:pt idx="7842">
                  <c:v>0.62168711302848945</c:v>
                </c:pt>
                <c:pt idx="7843">
                  <c:v>0.62715888789495111</c:v>
                </c:pt>
                <c:pt idx="7844">
                  <c:v>0.63271945250198403</c:v>
                </c:pt>
                <c:pt idx="7845">
                  <c:v>0.6383105047897073</c:v>
                </c:pt>
                <c:pt idx="7846">
                  <c:v>0.64389795040681641</c:v>
                </c:pt>
                <c:pt idx="7847">
                  <c:v>0.64942168769332953</c:v>
                </c:pt>
                <c:pt idx="7848">
                  <c:v>0.65476658375265495</c:v>
                </c:pt>
                <c:pt idx="7849">
                  <c:v>0.6598585644156113</c:v>
                </c:pt>
                <c:pt idx="7850">
                  <c:v>0.66455768121463488</c:v>
                </c:pt>
                <c:pt idx="7851">
                  <c:v>0.66872878246692202</c:v>
                </c:pt>
                <c:pt idx="7852">
                  <c:v>0.67233110043468103</c:v>
                </c:pt>
                <c:pt idx="7853">
                  <c:v>0.67548397453281761</c:v>
                </c:pt>
                <c:pt idx="7854">
                  <c:v>0.67833489804697999</c:v>
                </c:pt>
                <c:pt idx="7855">
                  <c:v>0.68075556314826757</c:v>
                </c:pt>
                <c:pt idx="7856">
                  <c:v>0.68273781568969327</c:v>
                </c:pt>
                <c:pt idx="7857">
                  <c:v>0.68435407442500162</c:v>
                </c:pt>
                <c:pt idx="7858">
                  <c:v>0.68571896574698232</c:v>
                </c:pt>
                <c:pt idx="7859">
                  <c:v>0.68701853759221687</c:v>
                </c:pt>
                <c:pt idx="7860">
                  <c:v>0.68807764288841389</c:v>
                </c:pt>
                <c:pt idx="7861">
                  <c:v>0.68859434165061106</c:v>
                </c:pt>
                <c:pt idx="7862">
                  <c:v>0.68867182834880802</c:v>
                </c:pt>
                <c:pt idx="7863">
                  <c:v>0.68869865394677965</c:v>
                </c:pt>
                <c:pt idx="7864">
                  <c:v>0.6888122535064185</c:v>
                </c:pt>
                <c:pt idx="7865">
                  <c:v>0.68921257977123229</c:v>
                </c:pt>
                <c:pt idx="7866">
                  <c:v>0.50500698929440435</c:v>
                </c:pt>
                <c:pt idx="7867">
                  <c:v>0.50404538769472296</c:v>
                </c:pt>
                <c:pt idx="7868">
                  <c:v>0.50279600227865473</c:v>
                </c:pt>
                <c:pt idx="7869">
                  <c:v>0.50152864255321528</c:v>
                </c:pt>
                <c:pt idx="7870">
                  <c:v>0.50043161091125976</c:v>
                </c:pt>
                <c:pt idx="7871">
                  <c:v>0.50086154254246229</c:v>
                </c:pt>
                <c:pt idx="7872">
                  <c:v>0.50270953961828579</c:v>
                </c:pt>
                <c:pt idx="7873">
                  <c:v>0.5048829562290077</c:v>
                </c:pt>
                <c:pt idx="7874">
                  <c:v>0.50750120995548531</c:v>
                </c:pt>
                <c:pt idx="7875">
                  <c:v>0.5104194250622921</c:v>
                </c:pt>
                <c:pt idx="7876">
                  <c:v>0.51348690250067974</c:v>
                </c:pt>
                <c:pt idx="7877">
                  <c:v>0.51664616976284106</c:v>
                </c:pt>
                <c:pt idx="7878">
                  <c:v>0.51998490849541978</c:v>
                </c:pt>
                <c:pt idx="7879">
                  <c:v>0.5234669236690852</c:v>
                </c:pt>
                <c:pt idx="7880">
                  <c:v>0.52686547754300916</c:v>
                </c:pt>
                <c:pt idx="7881">
                  <c:v>0.52999007316934676</c:v>
                </c:pt>
                <c:pt idx="7882">
                  <c:v>0.53220942221702494</c:v>
                </c:pt>
                <c:pt idx="7883">
                  <c:v>0.53405027583184361</c:v>
                </c:pt>
                <c:pt idx="7884">
                  <c:v>0.53620700519086639</c:v>
                </c:pt>
                <c:pt idx="7885">
                  <c:v>0.53863813012327544</c:v>
                </c:pt>
                <c:pt idx="7886">
                  <c:v>0.54123709067696968</c:v>
                </c:pt>
                <c:pt idx="7887">
                  <c:v>0.54390737002791412</c:v>
                </c:pt>
                <c:pt idx="7888">
                  <c:v>0.54664489264287952</c:v>
                </c:pt>
                <c:pt idx="7889">
                  <c:v>0.54831778839733281</c:v>
                </c:pt>
                <c:pt idx="7890">
                  <c:v>0.54872842486707507</c:v>
                </c:pt>
                <c:pt idx="7891">
                  <c:v>0.54910093365620949</c:v>
                </c:pt>
                <c:pt idx="7892">
                  <c:v>0.54959187946758781</c:v>
                </c:pt>
                <c:pt idx="7893">
                  <c:v>0.5501899200236734</c:v>
                </c:pt>
                <c:pt idx="7894">
                  <c:v>0.55309522113973986</c:v>
                </c:pt>
                <c:pt idx="7895">
                  <c:v>0.55804203309375422</c:v>
                </c:pt>
                <c:pt idx="7896">
                  <c:v>0.56291465730419232</c:v>
                </c:pt>
                <c:pt idx="7897">
                  <c:v>0.56757104085558074</c:v>
                </c:pt>
                <c:pt idx="7898">
                  <c:v>0.57172838707446871</c:v>
                </c:pt>
                <c:pt idx="7899">
                  <c:v>0.57514325415149248</c:v>
                </c:pt>
                <c:pt idx="7900">
                  <c:v>0.57778308776113918</c:v>
                </c:pt>
                <c:pt idx="7901">
                  <c:v>0.57973381475348917</c:v>
                </c:pt>
                <c:pt idx="7902">
                  <c:v>0.58128695353029658</c:v>
                </c:pt>
                <c:pt idx="7903">
                  <c:v>0.58291493901044311</c:v>
                </c:pt>
                <c:pt idx="7904">
                  <c:v>0.58480572392022134</c:v>
                </c:pt>
                <c:pt idx="7905">
                  <c:v>0.58682880426160855</c:v>
                </c:pt>
                <c:pt idx="7906">
                  <c:v>0.58890150198325009</c:v>
                </c:pt>
                <c:pt idx="7907">
                  <c:v>0.5910112394928041</c:v>
                </c:pt>
                <c:pt idx="7908">
                  <c:v>0.59462509995233381</c:v>
                </c:pt>
                <c:pt idx="7909">
                  <c:v>0.60008950084697044</c:v>
                </c:pt>
                <c:pt idx="7910">
                  <c:v>0.60614206999866616</c:v>
                </c:pt>
                <c:pt idx="7911">
                  <c:v>0.61245500004947628</c:v>
                </c:pt>
                <c:pt idx="7912">
                  <c:v>0.61881087573892857</c:v>
                </c:pt>
                <c:pt idx="7913">
                  <c:v>0.62519320226660369</c:v>
                </c:pt>
                <c:pt idx="7914">
                  <c:v>0.63156713308278034</c:v>
                </c:pt>
                <c:pt idx="7915">
                  <c:v>0.63759169076740385</c:v>
                </c:pt>
                <c:pt idx="7916">
                  <c:v>0.64283759793268125</c:v>
                </c:pt>
                <c:pt idx="7917">
                  <c:v>0.6472598235983944</c:v>
                </c:pt>
                <c:pt idx="7918">
                  <c:v>0.6507733911291903</c:v>
                </c:pt>
                <c:pt idx="7919">
                  <c:v>0.65336467855283575</c:v>
                </c:pt>
                <c:pt idx="7920">
                  <c:v>0.6555767897829009</c:v>
                </c:pt>
                <c:pt idx="7921">
                  <c:v>0.65812244318087021</c:v>
                </c:pt>
                <c:pt idx="7922">
                  <c:v>0.66087857187824051</c:v>
                </c:pt>
                <c:pt idx="7923">
                  <c:v>0.51128233982830162</c:v>
                </c:pt>
                <c:pt idx="7924">
                  <c:v>0.51061063061703282</c:v>
                </c:pt>
                <c:pt idx="7925">
                  <c:v>0.51055455624318669</c:v>
                </c:pt>
                <c:pt idx="7926">
                  <c:v>0.51115112209433333</c:v>
                </c:pt>
                <c:pt idx="7927">
                  <c:v>0.51199723988132773</c:v>
                </c:pt>
                <c:pt idx="7928">
                  <c:v>0.51267783632324093</c:v>
                </c:pt>
                <c:pt idx="7929">
                  <c:v>0.51326245631885992</c:v>
                </c:pt>
                <c:pt idx="7930">
                  <c:v>0.5139215329066632</c:v>
                </c:pt>
                <c:pt idx="7931">
                  <c:v>0.51463902990730614</c:v>
                </c:pt>
                <c:pt idx="7932">
                  <c:v>0.51522127448102917</c:v>
                </c:pt>
                <c:pt idx="7933">
                  <c:v>0.51559769955593093</c:v>
                </c:pt>
                <c:pt idx="7934">
                  <c:v>0.51558549441406165</c:v>
                </c:pt>
                <c:pt idx="7935">
                  <c:v>0.51524003826198661</c:v>
                </c:pt>
                <c:pt idx="7936">
                  <c:v>0.51469771255827501</c:v>
                </c:pt>
                <c:pt idx="7937">
                  <c:v>0.51456151680971818</c:v>
                </c:pt>
                <c:pt idx="7938">
                  <c:v>0.51481944524059309</c:v>
                </c:pt>
                <c:pt idx="7939">
                  <c:v>0.51492059447936156</c:v>
                </c:pt>
                <c:pt idx="7940">
                  <c:v>0.51481882730374939</c:v>
                </c:pt>
                <c:pt idx="7941">
                  <c:v>0.51447982107968848</c:v>
                </c:pt>
                <c:pt idx="7942">
                  <c:v>0.51404944622058402</c:v>
                </c:pt>
                <c:pt idx="7943">
                  <c:v>0.51349615692681227</c:v>
                </c:pt>
                <c:pt idx="7944">
                  <c:v>0.51285656518855449</c:v>
                </c:pt>
                <c:pt idx="7945">
                  <c:v>0.51151328484792313</c:v>
                </c:pt>
                <c:pt idx="7946">
                  <c:v>0.50996702164529417</c:v>
                </c:pt>
                <c:pt idx="7947">
                  <c:v>0.50929472922655572</c:v>
                </c:pt>
                <c:pt idx="7948">
                  <c:v>0.50919746576762892</c:v>
                </c:pt>
                <c:pt idx="7949">
                  <c:v>0.50930768574181329</c:v>
                </c:pt>
                <c:pt idx="7950">
                  <c:v>0.50944899125488574</c:v>
                </c:pt>
                <c:pt idx="7951">
                  <c:v>0.50962228915547081</c:v>
                </c:pt>
                <c:pt idx="7952">
                  <c:v>0.50994627773532963</c:v>
                </c:pt>
                <c:pt idx="7953">
                  <c:v>0.51058413082099963</c:v>
                </c:pt>
                <c:pt idx="7954">
                  <c:v>0.51139654923575428</c:v>
                </c:pt>
                <c:pt idx="7955">
                  <c:v>0.51233562785992426</c:v>
                </c:pt>
                <c:pt idx="7956">
                  <c:v>0.51347587254019278</c:v>
                </c:pt>
                <c:pt idx="7957">
                  <c:v>0.51472279971284551</c:v>
                </c:pt>
                <c:pt idx="7958">
                  <c:v>0.51610745443685235</c:v>
                </c:pt>
                <c:pt idx="7959">
                  <c:v>0.51768828229244634</c:v>
                </c:pt>
                <c:pt idx="7960">
                  <c:v>0.519484142736508</c:v>
                </c:pt>
                <c:pt idx="7961">
                  <c:v>0.52157461988777287</c:v>
                </c:pt>
                <c:pt idx="7962">
                  <c:v>0.5237944033606825</c:v>
                </c:pt>
                <c:pt idx="7963">
                  <c:v>0.52572057995752175</c:v>
                </c:pt>
                <c:pt idx="7964">
                  <c:v>0.52764544398233537</c:v>
                </c:pt>
                <c:pt idx="7965">
                  <c:v>0.53019823828692536</c:v>
                </c:pt>
                <c:pt idx="7966">
                  <c:v>0.53350285451970947</c:v>
                </c:pt>
                <c:pt idx="7967">
                  <c:v>0.53747439250137519</c:v>
                </c:pt>
                <c:pt idx="7968">
                  <c:v>0.54185451038901489</c:v>
                </c:pt>
                <c:pt idx="7969">
                  <c:v>0.54652284409385032</c:v>
                </c:pt>
                <c:pt idx="7970">
                  <c:v>0.55147470287621991</c:v>
                </c:pt>
                <c:pt idx="7971">
                  <c:v>0.556662096387047</c:v>
                </c:pt>
                <c:pt idx="7972">
                  <c:v>0.5620736017778013</c:v>
                </c:pt>
                <c:pt idx="7973">
                  <c:v>0.56768450871033815</c:v>
                </c:pt>
                <c:pt idx="7974">
                  <c:v>0.57334271483036647</c:v>
                </c:pt>
                <c:pt idx="7975">
                  <c:v>0.57885846571321331</c:v>
                </c:pt>
                <c:pt idx="7976">
                  <c:v>0.58424559211132265</c:v>
                </c:pt>
                <c:pt idx="7977">
                  <c:v>0.58937604924098286</c:v>
                </c:pt>
                <c:pt idx="7978">
                  <c:v>0.59419520161948802</c:v>
                </c:pt>
                <c:pt idx="7979">
                  <c:v>0.59895822255516673</c:v>
                </c:pt>
                <c:pt idx="7980">
                  <c:v>0.6035875320433306</c:v>
                </c:pt>
                <c:pt idx="7981">
                  <c:v>0.60790541914533758</c:v>
                </c:pt>
                <c:pt idx="7982">
                  <c:v>0.61212170635590457</c:v>
                </c:pt>
                <c:pt idx="7983">
                  <c:v>0.61670884084194544</c:v>
                </c:pt>
                <c:pt idx="7984">
                  <c:v>0.62169854093340882</c:v>
                </c:pt>
                <c:pt idx="7985">
                  <c:v>0.49896024641378217</c:v>
                </c:pt>
                <c:pt idx="7986">
                  <c:v>0.49574261377018303</c:v>
                </c:pt>
                <c:pt idx="7987">
                  <c:v>0.49306354392982921</c:v>
                </c:pt>
                <c:pt idx="7988">
                  <c:v>0.4911150377385447</c:v>
                </c:pt>
                <c:pt idx="7989">
                  <c:v>0.48978503893244457</c:v>
                </c:pt>
                <c:pt idx="7990">
                  <c:v>0.48910656073627046</c:v>
                </c:pt>
                <c:pt idx="7991">
                  <c:v>0.48893655240556522</c:v>
                </c:pt>
                <c:pt idx="7992">
                  <c:v>0.48900793386762276</c:v>
                </c:pt>
                <c:pt idx="7993">
                  <c:v>0.48926260264081112</c:v>
                </c:pt>
                <c:pt idx="7994">
                  <c:v>0.48963122936009396</c:v>
                </c:pt>
                <c:pt idx="7995">
                  <c:v>0.49007080398439978</c:v>
                </c:pt>
                <c:pt idx="7996">
                  <c:v>0.490536447844927</c:v>
                </c:pt>
                <c:pt idx="7997">
                  <c:v>0.49100234589036162</c:v>
                </c:pt>
                <c:pt idx="7998">
                  <c:v>0.49150699876867354</c:v>
                </c:pt>
                <c:pt idx="7999">
                  <c:v>0.49233701663887858</c:v>
                </c:pt>
                <c:pt idx="8000">
                  <c:v>0.49292818394179294</c:v>
                </c:pt>
                <c:pt idx="8001">
                  <c:v>0.49292989054262087</c:v>
                </c:pt>
                <c:pt idx="8002">
                  <c:v>0.49282051028705165</c:v>
                </c:pt>
                <c:pt idx="8003">
                  <c:v>0.49269765838358165</c:v>
                </c:pt>
                <c:pt idx="8004">
                  <c:v>0.49265528655965285</c:v>
                </c:pt>
                <c:pt idx="8005">
                  <c:v>0.49277314127353428</c:v>
                </c:pt>
                <c:pt idx="8006">
                  <c:v>0.49305644773459395</c:v>
                </c:pt>
                <c:pt idx="8007">
                  <c:v>0.49350254143354733</c:v>
                </c:pt>
                <c:pt idx="8008">
                  <c:v>0.49413665694769759</c:v>
                </c:pt>
                <c:pt idx="8009">
                  <c:v>0.4949482269667459</c:v>
                </c:pt>
                <c:pt idx="8010">
                  <c:v>0.49593282848184694</c:v>
                </c:pt>
                <c:pt idx="8011">
                  <c:v>0.4971289876632341</c:v>
                </c:pt>
                <c:pt idx="8012">
                  <c:v>0.49856927836460668</c:v>
                </c:pt>
                <c:pt idx="8013">
                  <c:v>0.50040188446718881</c:v>
                </c:pt>
                <c:pt idx="8014">
                  <c:v>0.50266974284321375</c:v>
                </c:pt>
                <c:pt idx="8015">
                  <c:v>0.50536874009792521</c:v>
                </c:pt>
                <c:pt idx="8016">
                  <c:v>0.50848541554921112</c:v>
                </c:pt>
                <c:pt idx="8017">
                  <c:v>0.51182477611071819</c:v>
                </c:pt>
                <c:pt idx="8018">
                  <c:v>0.51530956737784184</c:v>
                </c:pt>
                <c:pt idx="8019">
                  <c:v>0.51895360886930564</c:v>
                </c:pt>
                <c:pt idx="8020">
                  <c:v>0.52275100353416404</c:v>
                </c:pt>
                <c:pt idx="8021">
                  <c:v>0.52662510366558524</c:v>
                </c:pt>
                <c:pt idx="8022">
                  <c:v>0.53047250766262066</c:v>
                </c:pt>
                <c:pt idx="8023">
                  <c:v>0.53452290126855062</c:v>
                </c:pt>
                <c:pt idx="8024">
                  <c:v>0.53845275046257235</c:v>
                </c:pt>
                <c:pt idx="8025">
                  <c:v>0.54208375740322756</c:v>
                </c:pt>
                <c:pt idx="8026">
                  <c:v>0.54584543720284462</c:v>
                </c:pt>
                <c:pt idx="8027">
                  <c:v>0.54978865462258597</c:v>
                </c:pt>
                <c:pt idx="8028">
                  <c:v>0.55395983035264196</c:v>
                </c:pt>
                <c:pt idx="8029">
                  <c:v>0.55845394669790971</c:v>
                </c:pt>
                <c:pt idx="8030">
                  <c:v>0.5633161934391091</c:v>
                </c:pt>
                <c:pt idx="8031">
                  <c:v>0.56850675256933336</c:v>
                </c:pt>
                <c:pt idx="8032">
                  <c:v>0.57401322638685115</c:v>
                </c:pt>
                <c:pt idx="8033">
                  <c:v>0.57981625512526447</c:v>
                </c:pt>
                <c:pt idx="8034">
                  <c:v>0.58583215969212177</c:v>
                </c:pt>
                <c:pt idx="8035">
                  <c:v>0.59194609588941804</c:v>
                </c:pt>
                <c:pt idx="8036">
                  <c:v>0.59810313813115401</c:v>
                </c:pt>
                <c:pt idx="8037">
                  <c:v>0.60425859181370567</c:v>
                </c:pt>
                <c:pt idx="8038">
                  <c:v>0.61042789607949488</c:v>
                </c:pt>
                <c:pt idx="8039">
                  <c:v>0.61668477882488482</c:v>
                </c:pt>
                <c:pt idx="8040">
                  <c:v>0.62282974602575703</c:v>
                </c:pt>
                <c:pt idx="8041">
                  <c:v>0.62865540669272368</c:v>
                </c:pt>
                <c:pt idx="8042">
                  <c:v>0.63412061816325649</c:v>
                </c:pt>
                <c:pt idx="8043">
                  <c:v>0.63917449976258178</c:v>
                </c:pt>
                <c:pt idx="8044">
                  <c:v>0.64381655714743191</c:v>
                </c:pt>
                <c:pt idx="8045">
                  <c:v>0.64815763815058736</c:v>
                </c:pt>
                <c:pt idx="8046">
                  <c:v>0.65228664477176801</c:v>
                </c:pt>
                <c:pt idx="8047">
                  <c:v>0.50526732133829622</c:v>
                </c:pt>
                <c:pt idx="8048">
                  <c:v>0.50342561003449937</c:v>
                </c:pt>
                <c:pt idx="8049">
                  <c:v>0.50193049155019365</c:v>
                </c:pt>
                <c:pt idx="8050">
                  <c:v>0.50087608541493567</c:v>
                </c:pt>
                <c:pt idx="8051">
                  <c:v>0.49997318180500755</c:v>
                </c:pt>
                <c:pt idx="8052">
                  <c:v>0.49882421941639687</c:v>
                </c:pt>
                <c:pt idx="8053">
                  <c:v>0.49761918380300307</c:v>
                </c:pt>
                <c:pt idx="8054">
                  <c:v>0.49664085742364367</c:v>
                </c:pt>
                <c:pt idx="8055">
                  <c:v>0.49589436895479455</c:v>
                </c:pt>
                <c:pt idx="8056">
                  <c:v>0.49533376110559829</c:v>
                </c:pt>
                <c:pt idx="8057">
                  <c:v>0.49500580197911093</c:v>
                </c:pt>
                <c:pt idx="8058">
                  <c:v>0.49570690301354464</c:v>
                </c:pt>
                <c:pt idx="8059">
                  <c:v>0.49731739292935928</c:v>
                </c:pt>
                <c:pt idx="8060">
                  <c:v>0.49900918376793824</c:v>
                </c:pt>
                <c:pt idx="8061">
                  <c:v>0.50082476993221658</c:v>
                </c:pt>
                <c:pt idx="8062">
                  <c:v>0.5027608247423383</c:v>
                </c:pt>
                <c:pt idx="8063">
                  <c:v>0.50486648266282574</c:v>
                </c:pt>
                <c:pt idx="8064">
                  <c:v>0.50729126622836651</c:v>
                </c:pt>
                <c:pt idx="8065">
                  <c:v>0.51014814695543576</c:v>
                </c:pt>
                <c:pt idx="8066">
                  <c:v>0.51353219030258968</c:v>
                </c:pt>
                <c:pt idx="8067">
                  <c:v>0.51754928726987981</c:v>
                </c:pt>
                <c:pt idx="8068">
                  <c:v>0.52202901536408519</c:v>
                </c:pt>
                <c:pt idx="8069">
                  <c:v>0.52660915796293739</c:v>
                </c:pt>
                <c:pt idx="8070">
                  <c:v>0.53127224710376697</c:v>
                </c:pt>
                <c:pt idx="8071">
                  <c:v>0.53610573902079994</c:v>
                </c:pt>
                <c:pt idx="8072">
                  <c:v>0.54103414833041885</c:v>
                </c:pt>
                <c:pt idx="8073">
                  <c:v>0.54620266402873496</c:v>
                </c:pt>
                <c:pt idx="8074">
                  <c:v>0.55170960135927305</c:v>
                </c:pt>
                <c:pt idx="8075">
                  <c:v>0.55728897558714297</c:v>
                </c:pt>
                <c:pt idx="8076">
                  <c:v>0.56278742853451502</c:v>
                </c:pt>
                <c:pt idx="8077">
                  <c:v>0.56842826373841304</c:v>
                </c:pt>
                <c:pt idx="8078">
                  <c:v>0.5740875350130521</c:v>
                </c:pt>
                <c:pt idx="8079">
                  <c:v>0.57919372197980534</c:v>
                </c:pt>
                <c:pt idx="8080">
                  <c:v>0.58355287419953894</c:v>
                </c:pt>
                <c:pt idx="8081">
                  <c:v>0.58742866050640064</c:v>
                </c:pt>
                <c:pt idx="8082">
                  <c:v>0.59097572682142074</c:v>
                </c:pt>
                <c:pt idx="8083">
                  <c:v>0.59438071450552987</c:v>
                </c:pt>
                <c:pt idx="8084">
                  <c:v>0.59782120992891707</c:v>
                </c:pt>
                <c:pt idx="8085">
                  <c:v>0.60115491121833287</c:v>
                </c:pt>
                <c:pt idx="8086">
                  <c:v>0.60439749141561605</c:v>
                </c:pt>
                <c:pt idx="8087">
                  <c:v>0.60756681882898733</c:v>
                </c:pt>
                <c:pt idx="8088">
                  <c:v>0.61054478301610238</c:v>
                </c:pt>
                <c:pt idx="8089">
                  <c:v>0.61344596857691491</c:v>
                </c:pt>
                <c:pt idx="8090">
                  <c:v>0.61633540139636378</c:v>
                </c:pt>
                <c:pt idx="8091">
                  <c:v>0.61941553143655725</c:v>
                </c:pt>
                <c:pt idx="8092">
                  <c:v>0.62276900531329427</c:v>
                </c:pt>
                <c:pt idx="8093">
                  <c:v>0.62620925841256914</c:v>
                </c:pt>
                <c:pt idx="8094">
                  <c:v>0.62963041190014235</c:v>
                </c:pt>
                <c:pt idx="8095">
                  <c:v>0.63290901429512525</c:v>
                </c:pt>
                <c:pt idx="8096">
                  <c:v>0.63610300344769433</c:v>
                </c:pt>
                <c:pt idx="8097">
                  <c:v>0.63944972896939134</c:v>
                </c:pt>
                <c:pt idx="8098">
                  <c:v>0.64248235187024727</c:v>
                </c:pt>
                <c:pt idx="8099">
                  <c:v>0.64522059517497288</c:v>
                </c:pt>
                <c:pt idx="8100">
                  <c:v>0.64814998459532402</c:v>
                </c:pt>
                <c:pt idx="8101">
                  <c:v>0.65112795355093456</c:v>
                </c:pt>
                <c:pt idx="8102">
                  <c:v>0.65405893356695943</c:v>
                </c:pt>
                <c:pt idx="8103">
                  <c:v>0.65673485655106834</c:v>
                </c:pt>
                <c:pt idx="8104">
                  <c:v>0.65911205137331608</c:v>
                </c:pt>
                <c:pt idx="8105">
                  <c:v>0.66137038640636159</c:v>
                </c:pt>
                <c:pt idx="8106">
                  <c:v>0.66380166998106471</c:v>
                </c:pt>
                <c:pt idx="8107">
                  <c:v>0.66641960248964138</c:v>
                </c:pt>
                <c:pt idx="8108">
                  <c:v>0.66913226123474168</c:v>
                </c:pt>
                <c:pt idx="8109">
                  <c:v>0.49627085004950588</c:v>
                </c:pt>
                <c:pt idx="8110">
                  <c:v>0.4940233287913216</c:v>
                </c:pt>
                <c:pt idx="8111">
                  <c:v>0.49213219479960441</c:v>
                </c:pt>
                <c:pt idx="8112">
                  <c:v>0.49110121393461237</c:v>
                </c:pt>
                <c:pt idx="8113">
                  <c:v>0.4910511984268715</c:v>
                </c:pt>
                <c:pt idx="8114">
                  <c:v>0.49204919253978896</c:v>
                </c:pt>
                <c:pt idx="8115">
                  <c:v>0.49358059184554803</c:v>
                </c:pt>
                <c:pt idx="8116">
                  <c:v>0.49496361313861198</c:v>
                </c:pt>
                <c:pt idx="8117">
                  <c:v>0.49616276702369128</c:v>
                </c:pt>
                <c:pt idx="8118">
                  <c:v>0.49720478595237244</c:v>
                </c:pt>
                <c:pt idx="8119">
                  <c:v>0.49804480345161728</c:v>
                </c:pt>
                <c:pt idx="8120">
                  <c:v>0.49865104878061833</c:v>
                </c:pt>
                <c:pt idx="8121">
                  <c:v>0.49917956162488097</c:v>
                </c:pt>
                <c:pt idx="8122">
                  <c:v>0.499569750787206</c:v>
                </c:pt>
                <c:pt idx="8123">
                  <c:v>0.49977845675176064</c:v>
                </c:pt>
                <c:pt idx="8124">
                  <c:v>0.49994811826795155</c:v>
                </c:pt>
                <c:pt idx="8125">
                  <c:v>0.50011051913117555</c:v>
                </c:pt>
                <c:pt idx="8126">
                  <c:v>0.50024854538014107</c:v>
                </c:pt>
                <c:pt idx="8127">
                  <c:v>0.50023421434472148</c:v>
                </c:pt>
                <c:pt idx="8128">
                  <c:v>0.49974084648311862</c:v>
                </c:pt>
                <c:pt idx="8129">
                  <c:v>0.4995309248998504</c:v>
                </c:pt>
                <c:pt idx="8130">
                  <c:v>0.49995857441234892</c:v>
                </c:pt>
                <c:pt idx="8131">
                  <c:v>0.50048011028933792</c:v>
                </c:pt>
                <c:pt idx="8132">
                  <c:v>0.50103979247948749</c:v>
                </c:pt>
                <c:pt idx="8133">
                  <c:v>0.50157796957708944</c:v>
                </c:pt>
                <c:pt idx="8134">
                  <c:v>0.50232731119720297</c:v>
                </c:pt>
                <c:pt idx="8135">
                  <c:v>0.50356034254262128</c:v>
                </c:pt>
                <c:pt idx="8136">
                  <c:v>0.50521893840167187</c:v>
                </c:pt>
                <c:pt idx="8137">
                  <c:v>0.50745991300900428</c:v>
                </c:pt>
                <c:pt idx="8138">
                  <c:v>0.51047906783633101</c:v>
                </c:pt>
                <c:pt idx="8139">
                  <c:v>0.5140305169094237</c:v>
                </c:pt>
                <c:pt idx="8140">
                  <c:v>0.5179594524470803</c:v>
                </c:pt>
                <c:pt idx="8141">
                  <c:v>0.52221293864344998</c:v>
                </c:pt>
                <c:pt idx="8142">
                  <c:v>0.52675228260128781</c:v>
                </c:pt>
                <c:pt idx="8143">
                  <c:v>0.53160492599334952</c:v>
                </c:pt>
                <c:pt idx="8144">
                  <c:v>0.53675267035993135</c:v>
                </c:pt>
                <c:pt idx="8145">
                  <c:v>0.54200629770042597</c:v>
                </c:pt>
                <c:pt idx="8146">
                  <c:v>0.54732506631739941</c:v>
                </c:pt>
                <c:pt idx="8147">
                  <c:v>0.55277470212392987</c:v>
                </c:pt>
                <c:pt idx="8148">
                  <c:v>0.55817120730441416</c:v>
                </c:pt>
                <c:pt idx="8149">
                  <c:v>0.56343531829820004</c:v>
                </c:pt>
                <c:pt idx="8150">
                  <c:v>0.56865264818505146</c:v>
                </c:pt>
                <c:pt idx="8151">
                  <c:v>0.57387361545828386</c:v>
                </c:pt>
                <c:pt idx="8152">
                  <c:v>0.57918356013888228</c:v>
                </c:pt>
                <c:pt idx="8153">
                  <c:v>0.58454653659902345</c:v>
                </c:pt>
                <c:pt idx="8154">
                  <c:v>0.58998551335202554</c:v>
                </c:pt>
                <c:pt idx="8155">
                  <c:v>0.59554236161576202</c:v>
                </c:pt>
                <c:pt idx="8156">
                  <c:v>0.60108933582775159</c:v>
                </c:pt>
                <c:pt idx="8157">
                  <c:v>0.60650268366508731</c:v>
                </c:pt>
                <c:pt idx="8158">
                  <c:v>0.61166983514909135</c:v>
                </c:pt>
                <c:pt idx="8159">
                  <c:v>0.61654496400835213</c:v>
                </c:pt>
                <c:pt idx="8160">
                  <c:v>0.62113589899829225</c:v>
                </c:pt>
                <c:pt idx="8161">
                  <c:v>0.62529800068218655</c:v>
                </c:pt>
                <c:pt idx="8162">
                  <c:v>0.62892786996850503</c:v>
                </c:pt>
                <c:pt idx="8163">
                  <c:v>0.63209391439446294</c:v>
                </c:pt>
                <c:pt idx="8164">
                  <c:v>0.63480380872060727</c:v>
                </c:pt>
                <c:pt idx="8165">
                  <c:v>0.6371681429779934</c:v>
                </c:pt>
                <c:pt idx="8166">
                  <c:v>0.63935851557854473</c:v>
                </c:pt>
                <c:pt idx="8167">
                  <c:v>0.64139871801552983</c:v>
                </c:pt>
                <c:pt idx="8168">
                  <c:v>0.64329830292182189</c:v>
                </c:pt>
                <c:pt idx="8169">
                  <c:v>0.64539512193461246</c:v>
                </c:pt>
                <c:pt idx="8170">
                  <c:v>0.64763726655125009</c:v>
                </c:pt>
                <c:pt idx="8171">
                  <c:v>0.52371008057753909</c:v>
                </c:pt>
                <c:pt idx="8172">
                  <c:v>0.52241797262652989</c:v>
                </c:pt>
                <c:pt idx="8173">
                  <c:v>0.52113828681865337</c:v>
                </c:pt>
                <c:pt idx="8174">
                  <c:v>0.51982985030816531</c:v>
                </c:pt>
                <c:pt idx="8175">
                  <c:v>0.51874122810639545</c:v>
                </c:pt>
                <c:pt idx="8176">
                  <c:v>0.51801525459423337</c:v>
                </c:pt>
                <c:pt idx="8177">
                  <c:v>0.517518449241815</c:v>
                </c:pt>
                <c:pt idx="8178">
                  <c:v>0.51733608420840771</c:v>
                </c:pt>
                <c:pt idx="8179">
                  <c:v>0.51755134385985735</c:v>
                </c:pt>
                <c:pt idx="8180">
                  <c:v>0.51813866616190551</c:v>
                </c:pt>
                <c:pt idx="8181">
                  <c:v>0.51910581009742851</c:v>
                </c:pt>
                <c:pt idx="8182">
                  <c:v>0.52043764509838064</c:v>
                </c:pt>
                <c:pt idx="8183">
                  <c:v>0.52214057252818158</c:v>
                </c:pt>
                <c:pt idx="8184">
                  <c:v>0.52430720776008677</c:v>
                </c:pt>
                <c:pt idx="8185">
                  <c:v>0.52695771601351038</c:v>
                </c:pt>
                <c:pt idx="8186">
                  <c:v>0.53008514729582978</c:v>
                </c:pt>
                <c:pt idx="8187">
                  <c:v>0.5337084051652663</c:v>
                </c:pt>
                <c:pt idx="8188">
                  <c:v>0.5378151283550523</c:v>
                </c:pt>
                <c:pt idx="8189">
                  <c:v>0.54234171176934143</c:v>
                </c:pt>
                <c:pt idx="8190">
                  <c:v>0.54711153909323829</c:v>
                </c:pt>
                <c:pt idx="8191">
                  <c:v>0.55193428675451417</c:v>
                </c:pt>
                <c:pt idx="8192">
                  <c:v>0.55674912666289755</c:v>
                </c:pt>
                <c:pt idx="8193">
                  <c:v>0.56149614204926102</c:v>
                </c:pt>
                <c:pt idx="8194">
                  <c:v>0.56607495022038357</c:v>
                </c:pt>
                <c:pt idx="8195">
                  <c:v>0.57051727842989519</c:v>
                </c:pt>
                <c:pt idx="8196">
                  <c:v>0.57490356452813207</c:v>
                </c:pt>
                <c:pt idx="8197">
                  <c:v>0.5792357229323174</c:v>
                </c:pt>
                <c:pt idx="8198">
                  <c:v>0.5834824621468192</c:v>
                </c:pt>
                <c:pt idx="8199">
                  <c:v>0.58753094890964841</c:v>
                </c:pt>
                <c:pt idx="8200">
                  <c:v>0.5912758394761467</c:v>
                </c:pt>
                <c:pt idx="8201">
                  <c:v>0.59479115539287764</c:v>
                </c:pt>
                <c:pt idx="8202">
                  <c:v>0.59824979062114625</c:v>
                </c:pt>
                <c:pt idx="8203">
                  <c:v>0.60162849565961551</c:v>
                </c:pt>
                <c:pt idx="8204">
                  <c:v>0.60483271425363649</c:v>
                </c:pt>
                <c:pt idx="8205">
                  <c:v>0.60791854765818343</c:v>
                </c:pt>
                <c:pt idx="8206">
                  <c:v>0.61095639393284462</c:v>
                </c:pt>
                <c:pt idx="8207">
                  <c:v>0.61398961720923106</c:v>
                </c:pt>
                <c:pt idx="8208">
                  <c:v>0.61703191116380629</c:v>
                </c:pt>
                <c:pt idx="8209">
                  <c:v>0.62010365743655538</c:v>
                </c:pt>
                <c:pt idx="8210">
                  <c:v>0.62311764386093649</c:v>
                </c:pt>
                <c:pt idx="8211">
                  <c:v>0.62595088867875093</c:v>
                </c:pt>
                <c:pt idx="8212">
                  <c:v>0.62861431338009743</c:v>
                </c:pt>
                <c:pt idx="8213">
                  <c:v>0.63111037986177787</c:v>
                </c:pt>
                <c:pt idx="8214">
                  <c:v>0.6334295425457821</c:v>
                </c:pt>
                <c:pt idx="8215">
                  <c:v>0.63553140602304248</c:v>
                </c:pt>
                <c:pt idx="8216">
                  <c:v>0.6374422693223083</c:v>
                </c:pt>
                <c:pt idx="8217">
                  <c:v>0.63909619309182353</c:v>
                </c:pt>
                <c:pt idx="8218">
                  <c:v>0.64045446253570482</c:v>
                </c:pt>
                <c:pt idx="8219">
                  <c:v>0.64160360417838203</c:v>
                </c:pt>
                <c:pt idx="8220">
                  <c:v>0.64259269794912977</c:v>
                </c:pt>
                <c:pt idx="8221">
                  <c:v>0.64349037943436371</c:v>
                </c:pt>
                <c:pt idx="8222">
                  <c:v>0.64423041992867913</c:v>
                </c:pt>
                <c:pt idx="8223">
                  <c:v>0.64478108649532262</c:v>
                </c:pt>
                <c:pt idx="8224">
                  <c:v>0.64530416406301516</c:v>
                </c:pt>
                <c:pt idx="8225">
                  <c:v>0.64583775040709934</c:v>
                </c:pt>
                <c:pt idx="8226">
                  <c:v>0.64635843661713255</c:v>
                </c:pt>
                <c:pt idx="8227">
                  <c:v>0.64693375727537938</c:v>
                </c:pt>
                <c:pt idx="8228">
                  <c:v>0.64752519675600695</c:v>
                </c:pt>
                <c:pt idx="8229">
                  <c:v>0.64810361527728955</c:v>
                </c:pt>
                <c:pt idx="8230">
                  <c:v>0.64880608108810522</c:v>
                </c:pt>
                <c:pt idx="8231">
                  <c:v>0.64957462591076531</c:v>
                </c:pt>
                <c:pt idx="8232">
                  <c:v>0.65026450916480183</c:v>
                </c:pt>
                <c:pt idx="8233">
                  <c:v>0.63713503317621667</c:v>
                </c:pt>
                <c:pt idx="8234">
                  <c:v>0.63712307916783573</c:v>
                </c:pt>
                <c:pt idx="8235">
                  <c:v>0.63721569557361757</c:v>
                </c:pt>
                <c:pt idx="8236">
                  <c:v>0.63730858761252618</c:v>
                </c:pt>
                <c:pt idx="8237">
                  <c:v>0.63732702790387918</c:v>
                </c:pt>
                <c:pt idx="8238">
                  <c:v>0.63734465674429297</c:v>
                </c:pt>
                <c:pt idx="8239">
                  <c:v>0.63743320348830046</c:v>
                </c:pt>
                <c:pt idx="8240">
                  <c:v>0.63752510846820898</c:v>
                </c:pt>
                <c:pt idx="8241">
                  <c:v>0.63761467532668126</c:v>
                </c:pt>
                <c:pt idx="8242">
                  <c:v>0.63760824160571061</c:v>
                </c:pt>
                <c:pt idx="8243">
                  <c:v>0.63733577460116109</c:v>
                </c:pt>
                <c:pt idx="8244">
                  <c:v>0.63671715659487482</c:v>
                </c:pt>
                <c:pt idx="8245">
                  <c:v>0.63584961138503815</c:v>
                </c:pt>
                <c:pt idx="8246">
                  <c:v>0.63453989639531849</c:v>
                </c:pt>
                <c:pt idx="8247">
                  <c:v>0.63260447168557166</c:v>
                </c:pt>
                <c:pt idx="8248">
                  <c:v>0.6302713040957163</c:v>
                </c:pt>
                <c:pt idx="8249">
                  <c:v>0.62762790793562795</c:v>
                </c:pt>
                <c:pt idx="8250">
                  <c:v>0.62479922347193118</c:v>
                </c:pt>
                <c:pt idx="8251">
                  <c:v>0.62194375763668031</c:v>
                </c:pt>
                <c:pt idx="8252">
                  <c:v>0.61914028187363068</c:v>
                </c:pt>
                <c:pt idx="8253">
                  <c:v>0.61651597723123996</c:v>
                </c:pt>
                <c:pt idx="8254">
                  <c:v>0.61420534759846646</c:v>
                </c:pt>
                <c:pt idx="8255">
                  <c:v>0.61229183436906875</c:v>
                </c:pt>
                <c:pt idx="8256">
                  <c:v>0.61073201244900077</c:v>
                </c:pt>
                <c:pt idx="8257">
                  <c:v>0.60950078534276231</c:v>
                </c:pt>
                <c:pt idx="8258">
                  <c:v>0.60861654620618844</c:v>
                </c:pt>
                <c:pt idx="8259">
                  <c:v>0.60807094656029492</c:v>
                </c:pt>
                <c:pt idx="8260">
                  <c:v>0.60784012508019203</c:v>
                </c:pt>
                <c:pt idx="8261">
                  <c:v>0.60793295087208699</c:v>
                </c:pt>
                <c:pt idx="8262">
                  <c:v>0.60836565509376739</c:v>
                </c:pt>
                <c:pt idx="8263">
                  <c:v>0.60896417302510686</c:v>
                </c:pt>
                <c:pt idx="8264">
                  <c:v>0.60961718357012373</c:v>
                </c:pt>
                <c:pt idx="8265">
                  <c:v>0.61042830143946447</c:v>
                </c:pt>
                <c:pt idx="8266">
                  <c:v>0.61140072793739264</c:v>
                </c:pt>
                <c:pt idx="8267">
                  <c:v>0.61244388596193933</c:v>
                </c:pt>
                <c:pt idx="8268">
                  <c:v>0.61359175599229776</c:v>
                </c:pt>
                <c:pt idx="8269">
                  <c:v>0.61490462868474427</c:v>
                </c:pt>
                <c:pt idx="8270">
                  <c:v>0.61637067743285068</c:v>
                </c:pt>
                <c:pt idx="8271">
                  <c:v>0.61789384016507509</c:v>
                </c:pt>
                <c:pt idx="8272">
                  <c:v>0.61934540966066343</c:v>
                </c:pt>
                <c:pt idx="8273">
                  <c:v>0.62077881919566635</c:v>
                </c:pt>
                <c:pt idx="8274">
                  <c:v>0.62233343118423534</c:v>
                </c:pt>
                <c:pt idx="8275">
                  <c:v>0.6240072067519653</c:v>
                </c:pt>
                <c:pt idx="8276">
                  <c:v>0.62584905621190523</c:v>
                </c:pt>
                <c:pt idx="8277">
                  <c:v>0.62773929361882264</c:v>
                </c:pt>
                <c:pt idx="8278">
                  <c:v>0.62957046071114442</c:v>
                </c:pt>
                <c:pt idx="8279">
                  <c:v>0.63141268070511347</c:v>
                </c:pt>
                <c:pt idx="8280">
                  <c:v>0.63329161370210318</c:v>
                </c:pt>
                <c:pt idx="8281">
                  <c:v>0.63518858888027097</c:v>
                </c:pt>
                <c:pt idx="8282">
                  <c:v>0.63695738840635208</c:v>
                </c:pt>
                <c:pt idx="8283">
                  <c:v>0.63846518172220579</c:v>
                </c:pt>
                <c:pt idx="8284">
                  <c:v>0.63957156110416147</c:v>
                </c:pt>
                <c:pt idx="8285">
                  <c:v>0.64023651586746066</c:v>
                </c:pt>
                <c:pt idx="8286">
                  <c:v>0.64066886052836924</c:v>
                </c:pt>
                <c:pt idx="8287">
                  <c:v>0.64113546607632566</c:v>
                </c:pt>
                <c:pt idx="8288">
                  <c:v>0.64158307271213311</c:v>
                </c:pt>
                <c:pt idx="8289">
                  <c:v>0.64203660456535661</c:v>
                </c:pt>
                <c:pt idx="8290">
                  <c:v>0.64262710858721372</c:v>
                </c:pt>
                <c:pt idx="8291">
                  <c:v>0.64347094299682484</c:v>
                </c:pt>
                <c:pt idx="8292">
                  <c:v>0.64459857657258202</c:v>
                </c:pt>
                <c:pt idx="8293">
                  <c:v>0.64616147799166668</c:v>
                </c:pt>
                <c:pt idx="8294">
                  <c:v>0.64821355449747098</c:v>
                </c:pt>
                <c:pt idx="8295">
                  <c:v>0.54246793337316235</c:v>
                </c:pt>
                <c:pt idx="8296">
                  <c:v>0.54352672201871521</c:v>
                </c:pt>
                <c:pt idx="8297">
                  <c:v>0.54457763634629752</c:v>
                </c:pt>
                <c:pt idx="8298">
                  <c:v>0.54521135957529787</c:v>
                </c:pt>
                <c:pt idx="8299">
                  <c:v>0.54527634703459249</c:v>
                </c:pt>
                <c:pt idx="8300">
                  <c:v>0.54520623869140927</c:v>
                </c:pt>
                <c:pt idx="8301">
                  <c:v>0.54519399676265712</c:v>
                </c:pt>
                <c:pt idx="8302">
                  <c:v>0.54513635177870734</c:v>
                </c:pt>
                <c:pt idx="8303">
                  <c:v>0.54506288603552844</c:v>
                </c:pt>
                <c:pt idx="8304">
                  <c:v>0.54501707274339506</c:v>
                </c:pt>
                <c:pt idx="8305">
                  <c:v>0.54501822789033483</c:v>
                </c:pt>
                <c:pt idx="8306">
                  <c:v>0.54506974538779485</c:v>
                </c:pt>
                <c:pt idx="8307">
                  <c:v>0.54521117258861629</c:v>
                </c:pt>
                <c:pt idx="8308">
                  <c:v>0.54556883438283488</c:v>
                </c:pt>
                <c:pt idx="8309">
                  <c:v>0.54606189161239127</c:v>
                </c:pt>
                <c:pt idx="8310">
                  <c:v>0.54656326641413344</c:v>
                </c:pt>
                <c:pt idx="8311">
                  <c:v>0.5470432925456713</c:v>
                </c:pt>
                <c:pt idx="8312">
                  <c:v>0.54746354203467362</c:v>
                </c:pt>
                <c:pt idx="8313">
                  <c:v>0.54787767156553357</c:v>
                </c:pt>
                <c:pt idx="8314">
                  <c:v>0.54832997051893106</c:v>
                </c:pt>
                <c:pt idx="8315">
                  <c:v>0.54881675901618332</c:v>
                </c:pt>
                <c:pt idx="8316">
                  <c:v>0.54933365489846864</c:v>
                </c:pt>
                <c:pt idx="8317">
                  <c:v>0.54993746992944126</c:v>
                </c:pt>
                <c:pt idx="8318">
                  <c:v>0.55066921324963802</c:v>
                </c:pt>
                <c:pt idx="8319">
                  <c:v>0.55144962116877083</c:v>
                </c:pt>
                <c:pt idx="8320">
                  <c:v>0.55218474919467642</c:v>
                </c:pt>
                <c:pt idx="8321">
                  <c:v>0.55290890822622507</c:v>
                </c:pt>
                <c:pt idx="8322">
                  <c:v>0.55362355565059695</c:v>
                </c:pt>
                <c:pt idx="8323">
                  <c:v>0.55433790236199743</c:v>
                </c:pt>
                <c:pt idx="8324">
                  <c:v>0.55509035004192608</c:v>
                </c:pt>
                <c:pt idx="8325">
                  <c:v>0.55584765268872682</c:v>
                </c:pt>
                <c:pt idx="8326">
                  <c:v>0.55667186711297645</c:v>
                </c:pt>
                <c:pt idx="8327">
                  <c:v>0.55765043879715226</c:v>
                </c:pt>
                <c:pt idx="8328">
                  <c:v>0.55802258827752194</c:v>
                </c:pt>
                <c:pt idx="8329">
                  <c:v>0.55790483735278995</c:v>
                </c:pt>
                <c:pt idx="8330">
                  <c:v>0.55815359400337028</c:v>
                </c:pt>
                <c:pt idx="8331">
                  <c:v>0.55873781990488114</c:v>
                </c:pt>
                <c:pt idx="8332">
                  <c:v>0.55968511430154722</c:v>
                </c:pt>
                <c:pt idx="8333">
                  <c:v>0.56097778332332549</c:v>
                </c:pt>
                <c:pt idx="8334">
                  <c:v>0.56256807265981557</c:v>
                </c:pt>
                <c:pt idx="8335">
                  <c:v>0.56456443735208295</c:v>
                </c:pt>
                <c:pt idx="8336">
                  <c:v>0.56752713557290335</c:v>
                </c:pt>
                <c:pt idx="8337">
                  <c:v>0.57137745920688565</c:v>
                </c:pt>
                <c:pt idx="8338">
                  <c:v>0.57549276402066896</c:v>
                </c:pt>
                <c:pt idx="8339">
                  <c:v>0.57975626605922004</c:v>
                </c:pt>
                <c:pt idx="8340">
                  <c:v>0.58410023132241096</c:v>
                </c:pt>
                <c:pt idx="8341">
                  <c:v>0.5883406229655509</c:v>
                </c:pt>
                <c:pt idx="8342">
                  <c:v>0.59240355830080715</c:v>
                </c:pt>
                <c:pt idx="8343">
                  <c:v>0.5963332362743814</c:v>
                </c:pt>
                <c:pt idx="8344">
                  <c:v>0.60004870008334743</c:v>
                </c:pt>
                <c:pt idx="8345">
                  <c:v>0.60354268270048028</c:v>
                </c:pt>
                <c:pt idx="8346">
                  <c:v>0.60692271070358994</c:v>
                </c:pt>
                <c:pt idx="8347">
                  <c:v>0.61020528781477856</c:v>
                </c:pt>
                <c:pt idx="8348">
                  <c:v>0.61351306748016832</c:v>
                </c:pt>
                <c:pt idx="8349">
                  <c:v>0.61701233971368008</c:v>
                </c:pt>
                <c:pt idx="8350">
                  <c:v>0.62050310613024573</c:v>
                </c:pt>
                <c:pt idx="8351">
                  <c:v>0.62379883966243321</c:v>
                </c:pt>
                <c:pt idx="8352">
                  <c:v>0.6269604736849399</c:v>
                </c:pt>
                <c:pt idx="8353">
                  <c:v>0.63005120658780278</c:v>
                </c:pt>
                <c:pt idx="8354">
                  <c:v>0.63305539645731623</c:v>
                </c:pt>
                <c:pt idx="8355">
                  <c:v>0.63619557945007787</c:v>
                </c:pt>
                <c:pt idx="8356">
                  <c:v>0.63967858032205382</c:v>
                </c:pt>
                <c:pt idx="8357">
                  <c:v>0.53283745948542038</c:v>
                </c:pt>
                <c:pt idx="8358">
                  <c:v>0.53099411239280558</c:v>
                </c:pt>
                <c:pt idx="8359">
                  <c:v>0.52959935756053633</c:v>
                </c:pt>
                <c:pt idx="8360">
                  <c:v>0.52889607661487181</c:v>
                </c:pt>
                <c:pt idx="8361">
                  <c:v>0.52919645544740435</c:v>
                </c:pt>
                <c:pt idx="8362">
                  <c:v>0.5302721378535028</c:v>
                </c:pt>
                <c:pt idx="8363">
                  <c:v>0.53171244812399732</c:v>
                </c:pt>
                <c:pt idx="8364">
                  <c:v>0.53359040029963978</c:v>
                </c:pt>
                <c:pt idx="8365">
                  <c:v>0.53592601012668173</c:v>
                </c:pt>
                <c:pt idx="8366">
                  <c:v>0.53864518378920179</c:v>
                </c:pt>
                <c:pt idx="8367">
                  <c:v>0.54165355096704215</c:v>
                </c:pt>
                <c:pt idx="8368">
                  <c:v>0.54488154399403965</c:v>
                </c:pt>
                <c:pt idx="8369">
                  <c:v>0.54831958649962176</c:v>
                </c:pt>
                <c:pt idx="8370">
                  <c:v>0.55193303544591255</c:v>
                </c:pt>
                <c:pt idx="8371">
                  <c:v>0.55573124198647417</c:v>
                </c:pt>
                <c:pt idx="8372">
                  <c:v>0.55964254171196892</c:v>
                </c:pt>
                <c:pt idx="8373">
                  <c:v>0.56353719421567439</c:v>
                </c:pt>
                <c:pt idx="8374">
                  <c:v>0.56740258191938175</c:v>
                </c:pt>
                <c:pt idx="8375">
                  <c:v>0.57116594934690523</c:v>
                </c:pt>
                <c:pt idx="8376">
                  <c:v>0.57468959104631445</c:v>
                </c:pt>
                <c:pt idx="8377">
                  <c:v>0.57786065655091967</c:v>
                </c:pt>
                <c:pt idx="8378">
                  <c:v>0.58063044430276567</c:v>
                </c:pt>
                <c:pt idx="8379">
                  <c:v>0.5830304915755169</c:v>
                </c:pt>
                <c:pt idx="8380">
                  <c:v>0.58515373304563989</c:v>
                </c:pt>
                <c:pt idx="8381">
                  <c:v>0.58718921731862894</c:v>
                </c:pt>
                <c:pt idx="8382">
                  <c:v>0.58933915489704547</c:v>
                </c:pt>
                <c:pt idx="8383">
                  <c:v>0.59166655298420756</c:v>
                </c:pt>
                <c:pt idx="8384">
                  <c:v>0.59415263183235922</c:v>
                </c:pt>
                <c:pt idx="8385">
                  <c:v>0.59687014345256428</c:v>
                </c:pt>
                <c:pt idx="8386">
                  <c:v>0.59978607182235832</c:v>
                </c:pt>
                <c:pt idx="8387">
                  <c:v>0.60294983666458424</c:v>
                </c:pt>
                <c:pt idx="8388">
                  <c:v>0.60646070347613945</c:v>
                </c:pt>
                <c:pt idx="8389">
                  <c:v>0.61031971553934938</c:v>
                </c:pt>
                <c:pt idx="8390">
                  <c:v>0.61446227812109722</c:v>
                </c:pt>
                <c:pt idx="8391">
                  <c:v>0.61879953985971681</c:v>
                </c:pt>
                <c:pt idx="8392">
                  <c:v>0.6232956540419734</c:v>
                </c:pt>
                <c:pt idx="8393">
                  <c:v>0.62791838915420872</c:v>
                </c:pt>
                <c:pt idx="8394">
                  <c:v>0.63262598776254941</c:v>
                </c:pt>
                <c:pt idx="8395">
                  <c:v>0.63731802346229904</c:v>
                </c:pt>
                <c:pt idx="8396">
                  <c:v>0.64198306550821749</c:v>
                </c:pt>
                <c:pt idx="8397">
                  <c:v>0.64662202416205794</c:v>
                </c:pt>
                <c:pt idx="8398">
                  <c:v>0.65111513622620043</c:v>
                </c:pt>
                <c:pt idx="8399">
                  <c:v>0.65546986400079921</c:v>
                </c:pt>
                <c:pt idx="8400">
                  <c:v>0.6597198862057595</c:v>
                </c:pt>
                <c:pt idx="8401">
                  <c:v>0.66369636513818786</c:v>
                </c:pt>
                <c:pt idx="8402">
                  <c:v>0.66729767317583244</c:v>
                </c:pt>
                <c:pt idx="8403">
                  <c:v>0.67064442389843726</c:v>
                </c:pt>
                <c:pt idx="8404">
                  <c:v>0.67384150554683031</c:v>
                </c:pt>
                <c:pt idx="8405">
                  <c:v>0.67700954932721347</c:v>
                </c:pt>
                <c:pt idx="8406">
                  <c:v>0.68019108311968035</c:v>
                </c:pt>
                <c:pt idx="8407">
                  <c:v>0.68337353277119239</c:v>
                </c:pt>
                <c:pt idx="8408">
                  <c:v>0.68650512993138113</c:v>
                </c:pt>
                <c:pt idx="8409">
                  <c:v>0.68948846805581299</c:v>
                </c:pt>
                <c:pt idx="8410">
                  <c:v>0.69225960875109727</c:v>
                </c:pt>
                <c:pt idx="8411">
                  <c:v>0.69444465845084102</c:v>
                </c:pt>
                <c:pt idx="8412">
                  <c:v>0.69596009185810648</c:v>
                </c:pt>
                <c:pt idx="8413">
                  <c:v>0.6972655020112245</c:v>
                </c:pt>
                <c:pt idx="8414">
                  <c:v>0.6982409723010905</c:v>
                </c:pt>
                <c:pt idx="8415">
                  <c:v>0.69854580480006589</c:v>
                </c:pt>
                <c:pt idx="8416">
                  <c:v>0.69859463568154934</c:v>
                </c:pt>
                <c:pt idx="8417">
                  <c:v>0.69874473925857694</c:v>
                </c:pt>
                <c:pt idx="8418">
                  <c:v>0.69878267532386817</c:v>
                </c:pt>
                <c:pt idx="8419">
                  <c:v>0.57092986758919595</c:v>
                </c:pt>
                <c:pt idx="8420">
                  <c:v>0.56989754840163964</c:v>
                </c:pt>
                <c:pt idx="8421">
                  <c:v>0.56941429062987559</c:v>
                </c:pt>
                <c:pt idx="8422">
                  <c:v>0.56957391379038347</c:v>
                </c:pt>
                <c:pt idx="8423">
                  <c:v>0.57017515829379239</c:v>
                </c:pt>
                <c:pt idx="8424">
                  <c:v>0.57117862922100671</c:v>
                </c:pt>
                <c:pt idx="8425">
                  <c:v>0.57266679979407642</c:v>
                </c:pt>
                <c:pt idx="8426">
                  <c:v>0.57434324211999876</c:v>
                </c:pt>
                <c:pt idx="8427">
                  <c:v>0.57613226020497055</c:v>
                </c:pt>
                <c:pt idx="8428">
                  <c:v>0.57822872924709567</c:v>
                </c:pt>
                <c:pt idx="8429">
                  <c:v>0.58080405731633411</c:v>
                </c:pt>
                <c:pt idx="8430">
                  <c:v>0.58387455802827959</c:v>
                </c:pt>
                <c:pt idx="8431">
                  <c:v>0.58729179120549324</c:v>
                </c:pt>
                <c:pt idx="8432">
                  <c:v>0.59087886678899437</c:v>
                </c:pt>
                <c:pt idx="8433">
                  <c:v>0.59472757041779789</c:v>
                </c:pt>
                <c:pt idx="8434">
                  <c:v>0.59877313195352022</c:v>
                </c:pt>
                <c:pt idx="8435">
                  <c:v>0.60295324279050688</c:v>
                </c:pt>
                <c:pt idx="8436">
                  <c:v>0.60716063800446696</c:v>
                </c:pt>
                <c:pt idx="8437">
                  <c:v>0.61121662066619675</c:v>
                </c:pt>
                <c:pt idx="8438">
                  <c:v>0.61533874120187848</c:v>
                </c:pt>
                <c:pt idx="8439">
                  <c:v>0.61947425805015288</c:v>
                </c:pt>
                <c:pt idx="8440">
                  <c:v>0.62329650418861693</c:v>
                </c:pt>
                <c:pt idx="8441">
                  <c:v>0.62684690717696445</c:v>
                </c:pt>
                <c:pt idx="8442">
                  <c:v>0.63027088936487607</c:v>
                </c:pt>
                <c:pt idx="8443">
                  <c:v>0.6333761752580187</c:v>
                </c:pt>
                <c:pt idx="8444">
                  <c:v>0.63597886340739274</c:v>
                </c:pt>
                <c:pt idx="8445">
                  <c:v>0.63809410873880557</c:v>
                </c:pt>
                <c:pt idx="8446">
                  <c:v>0.63977524513906636</c:v>
                </c:pt>
                <c:pt idx="8447">
                  <c:v>0.64102427942059959</c:v>
                </c:pt>
                <c:pt idx="8448">
                  <c:v>0.64170769376838843</c:v>
                </c:pt>
                <c:pt idx="8449">
                  <c:v>0.64191083206399091</c:v>
                </c:pt>
                <c:pt idx="8450">
                  <c:v>0.64179188008092214</c:v>
                </c:pt>
                <c:pt idx="8451">
                  <c:v>0.64160814412866007</c:v>
                </c:pt>
                <c:pt idx="8452">
                  <c:v>0.64163543568522818</c:v>
                </c:pt>
                <c:pt idx="8453">
                  <c:v>0.64188331250157449</c:v>
                </c:pt>
                <c:pt idx="8454">
                  <c:v>0.64248200501692621</c:v>
                </c:pt>
                <c:pt idx="8455">
                  <c:v>0.6435174138110048</c:v>
                </c:pt>
                <c:pt idx="8456">
                  <c:v>0.64494348783388578</c:v>
                </c:pt>
                <c:pt idx="8457">
                  <c:v>0.64683572605303208</c:v>
                </c:pt>
                <c:pt idx="8458">
                  <c:v>0.64925807060898899</c:v>
                </c:pt>
                <c:pt idx="8459">
                  <c:v>0.65204337459223438</c:v>
                </c:pt>
                <c:pt idx="8460">
                  <c:v>0.65510632470922348</c:v>
                </c:pt>
                <c:pt idx="8461">
                  <c:v>0.65846930537492843</c:v>
                </c:pt>
                <c:pt idx="8462">
                  <c:v>0.66221742624106017</c:v>
                </c:pt>
                <c:pt idx="8463">
                  <c:v>0.66639299479075542</c:v>
                </c:pt>
                <c:pt idx="8464">
                  <c:v>0.67078880276243202</c:v>
                </c:pt>
                <c:pt idx="8465">
                  <c:v>0.67513527824064234</c:v>
                </c:pt>
                <c:pt idx="8466">
                  <c:v>0.67909371373356497</c:v>
                </c:pt>
                <c:pt idx="8467">
                  <c:v>0.68239637921319207</c:v>
                </c:pt>
                <c:pt idx="8468">
                  <c:v>0.68506806716414059</c:v>
                </c:pt>
                <c:pt idx="8469">
                  <c:v>0.68727947310781912</c:v>
                </c:pt>
                <c:pt idx="8470">
                  <c:v>0.68896670483189482</c:v>
                </c:pt>
                <c:pt idx="8471">
                  <c:v>0.69007340715086141</c:v>
                </c:pt>
                <c:pt idx="8472">
                  <c:v>0.6905316753364642</c:v>
                </c:pt>
                <c:pt idx="8473">
                  <c:v>0.69042915325671128</c:v>
                </c:pt>
                <c:pt idx="8474">
                  <c:v>0.68989023243487291</c:v>
                </c:pt>
                <c:pt idx="8475">
                  <c:v>0.68940702131973375</c:v>
                </c:pt>
                <c:pt idx="8476">
                  <c:v>0.68970198399146521</c:v>
                </c:pt>
                <c:pt idx="8477">
                  <c:v>0.69029640241006962</c:v>
                </c:pt>
                <c:pt idx="8478">
                  <c:v>0.69048128952854293</c:v>
                </c:pt>
                <c:pt idx="8479">
                  <c:v>0.68985552022999397</c:v>
                </c:pt>
                <c:pt idx="8480">
                  <c:v>0.68861904015734332</c:v>
                </c:pt>
                <c:pt idx="8481">
                  <c:v>0.50128219981434485</c:v>
                </c:pt>
                <c:pt idx="8482">
                  <c:v>0.49952361866406342</c:v>
                </c:pt>
                <c:pt idx="8483">
                  <c:v>0.49810017588822719</c:v>
                </c:pt>
                <c:pt idx="8484">
                  <c:v>0.4969422384206898</c:v>
                </c:pt>
                <c:pt idx="8485">
                  <c:v>0.49652000539240826</c:v>
                </c:pt>
                <c:pt idx="8486">
                  <c:v>0.4970859027127329</c:v>
                </c:pt>
                <c:pt idx="8487">
                  <c:v>0.49823359836932996</c:v>
                </c:pt>
                <c:pt idx="8488">
                  <c:v>0.49999090155320303</c:v>
                </c:pt>
                <c:pt idx="8489">
                  <c:v>0.50247656271582897</c:v>
                </c:pt>
                <c:pt idx="8490">
                  <c:v>0.50564362313188049</c:v>
                </c:pt>
                <c:pt idx="8491">
                  <c:v>0.50948680173893124</c:v>
                </c:pt>
                <c:pt idx="8492">
                  <c:v>0.51380857463930774</c:v>
                </c:pt>
                <c:pt idx="8493">
                  <c:v>0.51862292065156201</c:v>
                </c:pt>
                <c:pt idx="8494">
                  <c:v>0.52398004716623625</c:v>
                </c:pt>
                <c:pt idx="8495">
                  <c:v>0.5296033096178091</c:v>
                </c:pt>
                <c:pt idx="8496">
                  <c:v>0.5353276577995193</c:v>
                </c:pt>
                <c:pt idx="8497">
                  <c:v>0.54098141795452048</c:v>
                </c:pt>
                <c:pt idx="8498">
                  <c:v>0.54670504948151633</c:v>
                </c:pt>
                <c:pt idx="8499">
                  <c:v>0.55251298132653492</c:v>
                </c:pt>
                <c:pt idx="8500">
                  <c:v>0.55818338116298072</c:v>
                </c:pt>
                <c:pt idx="8501">
                  <c:v>0.56373358625525216</c:v>
                </c:pt>
                <c:pt idx="8502">
                  <c:v>0.5689876518247492</c:v>
                </c:pt>
                <c:pt idx="8503">
                  <c:v>0.57386316210465727</c:v>
                </c:pt>
                <c:pt idx="8504">
                  <c:v>0.57845712458476606</c:v>
                </c:pt>
                <c:pt idx="8505">
                  <c:v>0.5825935674650855</c:v>
                </c:pt>
                <c:pt idx="8506">
                  <c:v>0.58617233472956209</c:v>
                </c:pt>
                <c:pt idx="8507">
                  <c:v>0.58920111099093275</c:v>
                </c:pt>
                <c:pt idx="8508">
                  <c:v>0.59173750588074603</c:v>
                </c:pt>
                <c:pt idx="8509">
                  <c:v>0.59401697752934912</c:v>
                </c:pt>
                <c:pt idx="8510">
                  <c:v>0.5961496491711632</c:v>
                </c:pt>
                <c:pt idx="8511">
                  <c:v>0.59824567309509857</c:v>
                </c:pt>
                <c:pt idx="8512">
                  <c:v>0.60028586561130481</c:v>
                </c:pt>
                <c:pt idx="8513">
                  <c:v>0.60241764653383389</c:v>
                </c:pt>
                <c:pt idx="8514">
                  <c:v>0.60483665410120857</c:v>
                </c:pt>
                <c:pt idx="8515">
                  <c:v>0.60758914581112844</c:v>
                </c:pt>
                <c:pt idx="8516">
                  <c:v>0.61058420436461935</c:v>
                </c:pt>
                <c:pt idx="8517">
                  <c:v>0.61371094517439417</c:v>
                </c:pt>
                <c:pt idx="8518">
                  <c:v>0.61703782657303308</c:v>
                </c:pt>
                <c:pt idx="8519">
                  <c:v>0.62047321879218875</c:v>
                </c:pt>
                <c:pt idx="8520">
                  <c:v>0.62396556716693752</c:v>
                </c:pt>
                <c:pt idx="8521">
                  <c:v>0.62755186705908494</c:v>
                </c:pt>
                <c:pt idx="8522">
                  <c:v>0.63127930392873621</c:v>
                </c:pt>
                <c:pt idx="8523">
                  <c:v>0.63518246795045818</c:v>
                </c:pt>
                <c:pt idx="8524">
                  <c:v>0.6392236079838548</c:v>
                </c:pt>
                <c:pt idx="8525">
                  <c:v>0.64341710868484236</c:v>
                </c:pt>
                <c:pt idx="8526">
                  <c:v>0.64773189559493483</c:v>
                </c:pt>
                <c:pt idx="8527">
                  <c:v>0.6521735679449161</c:v>
                </c:pt>
                <c:pt idx="8528">
                  <c:v>0.65668453881542221</c:v>
                </c:pt>
                <c:pt idx="8529">
                  <c:v>0.66111375262799121</c:v>
                </c:pt>
                <c:pt idx="8530">
                  <c:v>0.66542071873267261</c:v>
                </c:pt>
                <c:pt idx="8531">
                  <c:v>0.66952130247454777</c:v>
                </c:pt>
                <c:pt idx="8532">
                  <c:v>0.67331916768360256</c:v>
                </c:pt>
                <c:pt idx="8533">
                  <c:v>0.67676490299758518</c:v>
                </c:pt>
                <c:pt idx="8534">
                  <c:v>0.67989386635604154</c:v>
                </c:pt>
                <c:pt idx="8535">
                  <c:v>0.68262574830037004</c:v>
                </c:pt>
                <c:pt idx="8536">
                  <c:v>0.68494771446897984</c:v>
                </c:pt>
                <c:pt idx="8537">
                  <c:v>0.68712551079421391</c:v>
                </c:pt>
                <c:pt idx="8538">
                  <c:v>0.68969506441354489</c:v>
                </c:pt>
                <c:pt idx="8539">
                  <c:v>0.69249748688339885</c:v>
                </c:pt>
                <c:pt idx="8540">
                  <c:v>0.69467928174371785</c:v>
                </c:pt>
                <c:pt idx="8541">
                  <c:v>0.69605327635390568</c:v>
                </c:pt>
                <c:pt idx="8542">
                  <c:v>0.69684319190399413</c:v>
                </c:pt>
                <c:pt idx="8543">
                  <c:v>0.51318463842243611</c:v>
                </c:pt>
                <c:pt idx="8544">
                  <c:v>0.51160184669851538</c:v>
                </c:pt>
                <c:pt idx="8545">
                  <c:v>0.51025100172796878</c:v>
                </c:pt>
                <c:pt idx="8546">
                  <c:v>0.50976956338519019</c:v>
                </c:pt>
                <c:pt idx="8547">
                  <c:v>0.51020390839127361</c:v>
                </c:pt>
                <c:pt idx="8548">
                  <c:v>0.51095632356235088</c:v>
                </c:pt>
                <c:pt idx="8549">
                  <c:v>0.51178308154230145</c:v>
                </c:pt>
                <c:pt idx="8550">
                  <c:v>0.5126906751429634</c:v>
                </c:pt>
                <c:pt idx="8551">
                  <c:v>0.51368775654271082</c:v>
                </c:pt>
                <c:pt idx="8552">
                  <c:v>0.51481690041265382</c:v>
                </c:pt>
                <c:pt idx="8553">
                  <c:v>0.51613885776824042</c:v>
                </c:pt>
                <c:pt idx="8554">
                  <c:v>0.51772610496959193</c:v>
                </c:pt>
                <c:pt idx="8555">
                  <c:v>0.51956535031562479</c:v>
                </c:pt>
                <c:pt idx="8556">
                  <c:v>0.52159202897785162</c:v>
                </c:pt>
                <c:pt idx="8557">
                  <c:v>0.52377927581378603</c:v>
                </c:pt>
                <c:pt idx="8558">
                  <c:v>0.52614432801663324</c:v>
                </c:pt>
                <c:pt idx="8559">
                  <c:v>0.52873835847657347</c:v>
                </c:pt>
                <c:pt idx="8560">
                  <c:v>0.53155082849707569</c:v>
                </c:pt>
                <c:pt idx="8561">
                  <c:v>0.53452109878774234</c:v>
                </c:pt>
                <c:pt idx="8562">
                  <c:v>0.53766864962909378</c:v>
                </c:pt>
                <c:pt idx="8563">
                  <c:v>0.54099165735038324</c:v>
                </c:pt>
                <c:pt idx="8564">
                  <c:v>0.54439059828302605</c:v>
                </c:pt>
                <c:pt idx="8565">
                  <c:v>0.54786402782724097</c:v>
                </c:pt>
                <c:pt idx="8566">
                  <c:v>0.55141411205004864</c:v>
                </c:pt>
                <c:pt idx="8567">
                  <c:v>0.55495779165617032</c:v>
                </c:pt>
                <c:pt idx="8568">
                  <c:v>0.55839572722400777</c:v>
                </c:pt>
                <c:pt idx="8569">
                  <c:v>0.56165770082831601</c:v>
                </c:pt>
                <c:pt idx="8570">
                  <c:v>0.56478481070033737</c:v>
                </c:pt>
                <c:pt idx="8571">
                  <c:v>0.56776631397610011</c:v>
                </c:pt>
                <c:pt idx="8572">
                  <c:v>0.57056989806894309</c:v>
                </c:pt>
                <c:pt idx="8573">
                  <c:v>0.57324092360287882</c:v>
                </c:pt>
                <c:pt idx="8574">
                  <c:v>0.57577066816241651</c:v>
                </c:pt>
                <c:pt idx="8575">
                  <c:v>0.57806992564380677</c:v>
                </c:pt>
                <c:pt idx="8576">
                  <c:v>0.58018694080363564</c:v>
                </c:pt>
                <c:pt idx="8577">
                  <c:v>0.58229380844601164</c:v>
                </c:pt>
                <c:pt idx="8578">
                  <c:v>0.5844967633387268</c:v>
                </c:pt>
                <c:pt idx="8579">
                  <c:v>0.58681439665487412</c:v>
                </c:pt>
                <c:pt idx="8580">
                  <c:v>0.58922774109777987</c:v>
                </c:pt>
                <c:pt idx="8581">
                  <c:v>0.59173072667768267</c:v>
                </c:pt>
                <c:pt idx="8582">
                  <c:v>0.59436901055635805</c:v>
                </c:pt>
                <c:pt idx="8583">
                  <c:v>0.59722114754302191</c:v>
                </c:pt>
                <c:pt idx="8584">
                  <c:v>0.60033536203008031</c:v>
                </c:pt>
                <c:pt idx="8585">
                  <c:v>0.60366466488534198</c:v>
                </c:pt>
                <c:pt idx="8586">
                  <c:v>0.60711025397775664</c:v>
                </c:pt>
                <c:pt idx="8587">
                  <c:v>0.61057335121098022</c:v>
                </c:pt>
                <c:pt idx="8588">
                  <c:v>0.61400435286491961</c:v>
                </c:pt>
                <c:pt idx="8589">
                  <c:v>0.61739667571592871</c:v>
                </c:pt>
                <c:pt idx="8590">
                  <c:v>0.62067770147922352</c:v>
                </c:pt>
                <c:pt idx="8591">
                  <c:v>0.62379082772560046</c:v>
                </c:pt>
                <c:pt idx="8592">
                  <c:v>0.6267525035668341</c:v>
                </c:pt>
                <c:pt idx="8593">
                  <c:v>0.62957251219521704</c:v>
                </c:pt>
                <c:pt idx="8594">
                  <c:v>0.63224901376373166</c:v>
                </c:pt>
                <c:pt idx="8595">
                  <c:v>0.63487827956333698</c:v>
                </c:pt>
                <c:pt idx="8596">
                  <c:v>0.63755973378981157</c:v>
                </c:pt>
                <c:pt idx="8597">
                  <c:v>0.64032778806659529</c:v>
                </c:pt>
                <c:pt idx="8598">
                  <c:v>0.64323113958086453</c:v>
                </c:pt>
                <c:pt idx="8599">
                  <c:v>0.64627163641904606</c:v>
                </c:pt>
                <c:pt idx="8600">
                  <c:v>0.64938874443131633</c:v>
                </c:pt>
                <c:pt idx="8601">
                  <c:v>0.65307196368947273</c:v>
                </c:pt>
                <c:pt idx="8602">
                  <c:v>0.65662992363152617</c:v>
                </c:pt>
                <c:pt idx="8603">
                  <c:v>0.65965872601936848</c:v>
                </c:pt>
                <c:pt idx="8604">
                  <c:v>0.66260283540542253</c:v>
                </c:pt>
                <c:pt idx="8605">
                  <c:v>0.49588585824414927</c:v>
                </c:pt>
                <c:pt idx="8606">
                  <c:v>0.49322754513908074</c:v>
                </c:pt>
                <c:pt idx="8607">
                  <c:v>0.49136167226187044</c:v>
                </c:pt>
                <c:pt idx="8608">
                  <c:v>0.49012651783542205</c:v>
                </c:pt>
                <c:pt idx="8609">
                  <c:v>0.4893951246742117</c:v>
                </c:pt>
                <c:pt idx="8610">
                  <c:v>0.48891853754378412</c:v>
                </c:pt>
                <c:pt idx="8611">
                  <c:v>0.48859464357601534</c:v>
                </c:pt>
                <c:pt idx="8612">
                  <c:v>0.4884518442311811</c:v>
                </c:pt>
                <c:pt idx="8613">
                  <c:v>0.48857537757677283</c:v>
                </c:pt>
                <c:pt idx="8614">
                  <c:v>0.48899908681966797</c:v>
                </c:pt>
                <c:pt idx="8615">
                  <c:v>0.48965950927421947</c:v>
                </c:pt>
                <c:pt idx="8616">
                  <c:v>0.49171981927529429</c:v>
                </c:pt>
                <c:pt idx="8617">
                  <c:v>0.49528423732346616</c:v>
                </c:pt>
                <c:pt idx="8618">
                  <c:v>0.49943654002004473</c:v>
                </c:pt>
                <c:pt idx="8619">
                  <c:v>0.5042235975168784</c:v>
                </c:pt>
                <c:pt idx="8620">
                  <c:v>0.5095639088265056</c:v>
                </c:pt>
                <c:pt idx="8621">
                  <c:v>0.51539872802492204</c:v>
                </c:pt>
                <c:pt idx="8622">
                  <c:v>0.52158257790479889</c:v>
                </c:pt>
                <c:pt idx="8623">
                  <c:v>0.52793652425129323</c:v>
                </c:pt>
                <c:pt idx="8624">
                  <c:v>0.53424383378578588</c:v>
                </c:pt>
                <c:pt idx="8625">
                  <c:v>0.54034212076838695</c:v>
                </c:pt>
                <c:pt idx="8626">
                  <c:v>0.54736265624879754</c:v>
                </c:pt>
                <c:pt idx="8627">
                  <c:v>0.55523874205801793</c:v>
                </c:pt>
                <c:pt idx="8628">
                  <c:v>0.5626367838020998</c:v>
                </c:pt>
                <c:pt idx="8629">
                  <c:v>0.5694446055254655</c:v>
                </c:pt>
                <c:pt idx="8630">
                  <c:v>0.57557485656896656</c:v>
                </c:pt>
                <c:pt idx="8631">
                  <c:v>0.58096467440807387</c:v>
                </c:pt>
                <c:pt idx="8632">
                  <c:v>0.5856020416246841</c:v>
                </c:pt>
                <c:pt idx="8633">
                  <c:v>0.58945085371481298</c:v>
                </c:pt>
                <c:pt idx="8634">
                  <c:v>0.59245819813334355</c:v>
                </c:pt>
                <c:pt idx="8635">
                  <c:v>0.5947131404539987</c:v>
                </c:pt>
                <c:pt idx="8636">
                  <c:v>0.59683186253395903</c:v>
                </c:pt>
                <c:pt idx="8637">
                  <c:v>0.59847274757784574</c:v>
                </c:pt>
                <c:pt idx="8638">
                  <c:v>0.59936067088737199</c:v>
                </c:pt>
                <c:pt idx="8639">
                  <c:v>0.59995850821697372</c:v>
                </c:pt>
                <c:pt idx="8640">
                  <c:v>0.60015604847480253</c:v>
                </c:pt>
                <c:pt idx="8641">
                  <c:v>0.59993723215014405</c:v>
                </c:pt>
                <c:pt idx="8642">
                  <c:v>0.59934442162521473</c:v>
                </c:pt>
                <c:pt idx="8643">
                  <c:v>0.59848433288643499</c:v>
                </c:pt>
                <c:pt idx="8644">
                  <c:v>0.59754503214980226</c:v>
                </c:pt>
                <c:pt idx="8645">
                  <c:v>0.59672999574468655</c:v>
                </c:pt>
                <c:pt idx="8646">
                  <c:v>0.5962402417974505</c:v>
                </c:pt>
                <c:pt idx="8647">
                  <c:v>0.59629092090406244</c:v>
                </c:pt>
                <c:pt idx="8648">
                  <c:v>0.59773667218232873</c:v>
                </c:pt>
                <c:pt idx="8649">
                  <c:v>0.60062438808849528</c:v>
                </c:pt>
                <c:pt idx="8650">
                  <c:v>0.60427413654438755</c:v>
                </c:pt>
                <c:pt idx="8651">
                  <c:v>0.60903585662624016</c:v>
                </c:pt>
                <c:pt idx="8652">
                  <c:v>0.61461967703495546</c:v>
                </c:pt>
                <c:pt idx="8653">
                  <c:v>0.62033348803288513</c:v>
                </c:pt>
                <c:pt idx="8654">
                  <c:v>0.62603193576640781</c:v>
                </c:pt>
                <c:pt idx="8655">
                  <c:v>0.63154714034640913</c:v>
                </c:pt>
                <c:pt idx="8656">
                  <c:v>0.63665466320895425</c:v>
                </c:pt>
                <c:pt idx="8657">
                  <c:v>0.64125040660460308</c:v>
                </c:pt>
                <c:pt idx="8658">
                  <c:v>0.64417419645300078</c:v>
                </c:pt>
                <c:pt idx="8659">
                  <c:v>0.64547838879532415</c:v>
                </c:pt>
                <c:pt idx="8660">
                  <c:v>0.64634697118396478</c:v>
                </c:pt>
                <c:pt idx="8661">
                  <c:v>0.64676315099586712</c:v>
                </c:pt>
                <c:pt idx="8662">
                  <c:v>0.64669729001692766</c:v>
                </c:pt>
                <c:pt idx="8663">
                  <c:v>0.65194509582260785</c:v>
                </c:pt>
                <c:pt idx="8664">
                  <c:v>0.65372148836999688</c:v>
                </c:pt>
                <c:pt idx="8665">
                  <c:v>0.65081058502111133</c:v>
                </c:pt>
                <c:pt idx="8666">
                  <c:v>0.65122668466392508</c:v>
                </c:pt>
                <c:pt idx="8667">
                  <c:v>0.49240327227417352</c:v>
                </c:pt>
                <c:pt idx="8668">
                  <c:v>0.49371049014054902</c:v>
                </c:pt>
                <c:pt idx="8669">
                  <c:v>0.49502067357318913</c:v>
                </c:pt>
                <c:pt idx="8670">
                  <c:v>0.49552059794335607</c:v>
                </c:pt>
                <c:pt idx="8671">
                  <c:v>0.49548722044728444</c:v>
                </c:pt>
                <c:pt idx="8672">
                  <c:v>0.49576196945295797</c:v>
                </c:pt>
                <c:pt idx="8673">
                  <c:v>0.4962583477348122</c:v>
                </c:pt>
                <c:pt idx="8674">
                  <c:v>0.49718726905191118</c:v>
                </c:pt>
                <c:pt idx="8675">
                  <c:v>0.49859354520877852</c:v>
                </c:pt>
                <c:pt idx="8676">
                  <c:v>0.50047927443264628</c:v>
                </c:pt>
                <c:pt idx="8677">
                  <c:v>0.50281189304240947</c:v>
                </c:pt>
                <c:pt idx="8678">
                  <c:v>0.5057322558007481</c:v>
                </c:pt>
                <c:pt idx="8679">
                  <c:v>0.50939715440125499</c:v>
                </c:pt>
                <c:pt idx="8680">
                  <c:v>0.51323756817958766</c:v>
                </c:pt>
                <c:pt idx="8681">
                  <c:v>0.51701769110290174</c:v>
                </c:pt>
                <c:pt idx="8682">
                  <c:v>0.52082228224192761</c:v>
                </c:pt>
                <c:pt idx="8683">
                  <c:v>0.52445883373771784</c:v>
                </c:pt>
                <c:pt idx="8684">
                  <c:v>0.52793854223617365</c:v>
                </c:pt>
                <c:pt idx="8685">
                  <c:v>0.53133922862018135</c:v>
                </c:pt>
                <c:pt idx="8686">
                  <c:v>0.5346257520216442</c:v>
                </c:pt>
                <c:pt idx="8687">
                  <c:v>0.53767409759127593</c:v>
                </c:pt>
                <c:pt idx="8688">
                  <c:v>0.54030412553476614</c:v>
                </c:pt>
                <c:pt idx="8689">
                  <c:v>0.54260514992487729</c:v>
                </c:pt>
                <c:pt idx="8690">
                  <c:v>0.5446194773300983</c:v>
                </c:pt>
                <c:pt idx="8691">
                  <c:v>0.54609118029303994</c:v>
                </c:pt>
                <c:pt idx="8692">
                  <c:v>0.54704033208334435</c:v>
                </c:pt>
                <c:pt idx="8693">
                  <c:v>0.54755809019019952</c:v>
                </c:pt>
                <c:pt idx="8694">
                  <c:v>0.54771351710815352</c:v>
                </c:pt>
                <c:pt idx="8695">
                  <c:v>0.54761594480544218</c:v>
                </c:pt>
                <c:pt idx="8696">
                  <c:v>0.54742137247398814</c:v>
                </c:pt>
                <c:pt idx="8697">
                  <c:v>0.54721410861194253</c:v>
                </c:pt>
                <c:pt idx="8698">
                  <c:v>0.54703195492510071</c:v>
                </c:pt>
                <c:pt idx="8699">
                  <c:v>0.54703432960767484</c:v>
                </c:pt>
                <c:pt idx="8700">
                  <c:v>0.54735469859284869</c:v>
                </c:pt>
                <c:pt idx="8701">
                  <c:v>0.54820850169894053</c:v>
                </c:pt>
                <c:pt idx="8702">
                  <c:v>0.54985135483545877</c:v>
                </c:pt>
                <c:pt idx="8703">
                  <c:v>0.55240403293492057</c:v>
                </c:pt>
                <c:pt idx="8704">
                  <c:v>0.55575433520073192</c:v>
                </c:pt>
                <c:pt idx="8705">
                  <c:v>0.55971722671269419</c:v>
                </c:pt>
                <c:pt idx="8706">
                  <c:v>0.56414474960460848</c:v>
                </c:pt>
                <c:pt idx="8707">
                  <c:v>0.56879429191390241</c:v>
                </c:pt>
                <c:pt idx="8708">
                  <c:v>0.57329348459505525</c:v>
                </c:pt>
                <c:pt idx="8709">
                  <c:v>0.57751107180773709</c:v>
                </c:pt>
                <c:pt idx="8710">
                  <c:v>0.58242893014230235</c:v>
                </c:pt>
                <c:pt idx="8711">
                  <c:v>0.58813169117391162</c:v>
                </c:pt>
                <c:pt idx="8712">
                  <c:v>0.59383785799135946</c:v>
                </c:pt>
                <c:pt idx="8713">
                  <c:v>0.59940565615867258</c:v>
                </c:pt>
                <c:pt idx="8714">
                  <c:v>0.60471934133366312</c:v>
                </c:pt>
                <c:pt idx="8715">
                  <c:v>0.60982130140786395</c:v>
                </c:pt>
                <c:pt idx="8716">
                  <c:v>0.61479056520874886</c:v>
                </c:pt>
                <c:pt idx="8717">
                  <c:v>0.61972008000190693</c:v>
                </c:pt>
                <c:pt idx="8718">
                  <c:v>0.62457005664929577</c:v>
                </c:pt>
                <c:pt idx="8719">
                  <c:v>0.62918342106000669</c:v>
                </c:pt>
                <c:pt idx="8720">
                  <c:v>0.6332424855785852</c:v>
                </c:pt>
                <c:pt idx="8721">
                  <c:v>0.63653441029395363</c:v>
                </c:pt>
                <c:pt idx="8722">
                  <c:v>0.63918848485338975</c:v>
                </c:pt>
                <c:pt idx="8723">
                  <c:v>0.64129465099621974</c:v>
                </c:pt>
                <c:pt idx="8724">
                  <c:v>0.64292419490562669</c:v>
                </c:pt>
                <c:pt idx="8725">
                  <c:v>0.64422927096059657</c:v>
                </c:pt>
                <c:pt idx="8726">
                  <c:v>0.64533267973721098</c:v>
                </c:pt>
                <c:pt idx="8727">
                  <c:v>0.64630625825785892</c:v>
                </c:pt>
                <c:pt idx="8728">
                  <c:v>0.64750643627590865</c:v>
                </c:pt>
                <c:pt idx="8729">
                  <c:v>0.52352142084414044</c:v>
                </c:pt>
                <c:pt idx="8730">
                  <c:v>0.52180861285253466</c:v>
                </c:pt>
                <c:pt idx="8731">
                  <c:v>0.52034468378682208</c:v>
                </c:pt>
                <c:pt idx="8732">
                  <c:v>0.51912925477371985</c:v>
                </c:pt>
                <c:pt idx="8733">
                  <c:v>0.51834268299706499</c:v>
                </c:pt>
                <c:pt idx="8734">
                  <c:v>0.51791408631465008</c:v>
                </c:pt>
                <c:pt idx="8735">
                  <c:v>0.51774077979945554</c:v>
                </c:pt>
                <c:pt idx="8736">
                  <c:v>0.51779642002558091</c:v>
                </c:pt>
                <c:pt idx="8737">
                  <c:v>0.51808374189428219</c:v>
                </c:pt>
                <c:pt idx="8738">
                  <c:v>0.51863698387576052</c:v>
                </c:pt>
                <c:pt idx="8739">
                  <c:v>0.51960684159159354</c:v>
                </c:pt>
                <c:pt idx="8740">
                  <c:v>0.52055066977406306</c:v>
                </c:pt>
                <c:pt idx="8741">
                  <c:v>0.5211511514796251</c:v>
                </c:pt>
                <c:pt idx="8742">
                  <c:v>0.52183447587700682</c:v>
                </c:pt>
                <c:pt idx="8743">
                  <c:v>0.52274917032082158</c:v>
                </c:pt>
                <c:pt idx="8744">
                  <c:v>0.52393817374254026</c:v>
                </c:pt>
                <c:pt idx="8745">
                  <c:v>0.52541421320893844</c:v>
                </c:pt>
                <c:pt idx="8746">
                  <c:v>0.52721653431066318</c:v>
                </c:pt>
                <c:pt idx="8747">
                  <c:v>0.52935374894082143</c:v>
                </c:pt>
                <c:pt idx="8748">
                  <c:v>0.53175956143978853</c:v>
                </c:pt>
                <c:pt idx="8749">
                  <c:v>0.53473125808797417</c:v>
                </c:pt>
                <c:pt idx="8750">
                  <c:v>0.53809327609114355</c:v>
                </c:pt>
                <c:pt idx="8751">
                  <c:v>0.54155120353368258</c:v>
                </c:pt>
                <c:pt idx="8752">
                  <c:v>0.54519660705791506</c:v>
                </c:pt>
                <c:pt idx="8753">
                  <c:v>0.54884462908723353</c:v>
                </c:pt>
                <c:pt idx="8754">
                  <c:v>0.55241409658634844</c:v>
                </c:pt>
                <c:pt idx="8755">
                  <c:v>0.55594237693889925</c:v>
                </c:pt>
                <c:pt idx="8756">
                  <c:v>0.55944873584880861</c:v>
                </c:pt>
                <c:pt idx="8757">
                  <c:v>0.56297770802683111</c:v>
                </c:pt>
                <c:pt idx="8758">
                  <c:v>0.56651909048107929</c:v>
                </c:pt>
                <c:pt idx="8759">
                  <c:v>0.57006360978490378</c:v>
                </c:pt>
                <c:pt idx="8760">
                  <c:v>0.57345320695010205</c:v>
                </c:pt>
                <c:pt idx="8761">
                  <c:v>0.57680664469802745</c:v>
                </c:pt>
                <c:pt idx="8762">
                  <c:v>0.58031424627557793</c:v>
                </c:pt>
                <c:pt idx="8763">
                  <c:v>0.5838056367528206</c:v>
                </c:pt>
                <c:pt idx="8764">
                  <c:v>0.58730692071110913</c:v>
                </c:pt>
                <c:pt idx="8765">
                  <c:v>0.59098675615367224</c:v>
                </c:pt>
                <c:pt idx="8766">
                  <c:v>0.59489950202216502</c:v>
                </c:pt>
                <c:pt idx="8767">
                  <c:v>0.59901458760179738</c:v>
                </c:pt>
                <c:pt idx="8768">
                  <c:v>0.60314174339297788</c:v>
                </c:pt>
                <c:pt idx="8769">
                  <c:v>0.60704355848569913</c:v>
                </c:pt>
                <c:pt idx="8770">
                  <c:v>0.61070826873242967</c:v>
                </c:pt>
                <c:pt idx="8771">
                  <c:v>0.61411943359643306</c:v>
                </c:pt>
                <c:pt idx="8772">
                  <c:v>0.61723942774989782</c:v>
                </c:pt>
                <c:pt idx="8773">
                  <c:v>0.62001485521311694</c:v>
                </c:pt>
                <c:pt idx="8774">
                  <c:v>0.62233146827363373</c:v>
                </c:pt>
                <c:pt idx="8775">
                  <c:v>0.62425194659181105</c:v>
                </c:pt>
                <c:pt idx="8776">
                  <c:v>0.6258764260777312</c:v>
                </c:pt>
                <c:pt idx="8777">
                  <c:v>0.62747199950288457</c:v>
                </c:pt>
                <c:pt idx="8778">
                  <c:v>0.62902303161019635</c:v>
                </c:pt>
                <c:pt idx="8779">
                  <c:v>0.63034229512495077</c:v>
                </c:pt>
                <c:pt idx="8780">
                  <c:v>0.63150750983246795</c:v>
                </c:pt>
                <c:pt idx="8781">
                  <c:v>0.63260156299974424</c:v>
                </c:pt>
                <c:pt idx="8782">
                  <c:v>0.63373056834576902</c:v>
                </c:pt>
                <c:pt idx="8783">
                  <c:v>0.63507171380965022</c:v>
                </c:pt>
                <c:pt idx="8784">
                  <c:v>0.6368477548887217</c:v>
                </c:pt>
                <c:pt idx="8785">
                  <c:v>0.63900070788734753</c:v>
                </c:pt>
                <c:pt idx="8786">
                  <c:v>0.64136573249710949</c:v>
                </c:pt>
                <c:pt idx="8787">
                  <c:v>0.64462976957108098</c:v>
                </c:pt>
                <c:pt idx="8788">
                  <c:v>0.64799145147928328</c:v>
                </c:pt>
                <c:pt idx="8789">
                  <c:v>0.65072595037177294</c:v>
                </c:pt>
                <c:pt idx="8790">
                  <c:v>0.65349283340142517</c:v>
                </c:pt>
                <c:pt idx="8791">
                  <c:v>0.49877978807433798</c:v>
                </c:pt>
                <c:pt idx="8792">
                  <c:v>0.4954041637736582</c:v>
                </c:pt>
                <c:pt idx="8793">
                  <c:v>0.49074634527899708</c:v>
                </c:pt>
                <c:pt idx="8794">
                  <c:v>0.48424739795176902</c:v>
                </c:pt>
                <c:pt idx="8795">
                  <c:v>0.47832819831898121</c:v>
                </c:pt>
                <c:pt idx="8796">
                  <c:v>0.47388411836708</c:v>
                </c:pt>
                <c:pt idx="8797">
                  <c:v>0.47032975304274521</c:v>
                </c:pt>
                <c:pt idx="8798">
                  <c:v>0.46781541792593256</c:v>
                </c:pt>
                <c:pt idx="8799">
                  <c:v>0.4668408970709037</c:v>
                </c:pt>
                <c:pt idx="8800">
                  <c:v>0.46768992226975037</c:v>
                </c:pt>
                <c:pt idx="8801">
                  <c:v>0.47040413984070262</c:v>
                </c:pt>
                <c:pt idx="8802">
                  <c:v>0.47500803518134016</c:v>
                </c:pt>
                <c:pt idx="8803">
                  <c:v>0.4820547909023104</c:v>
                </c:pt>
                <c:pt idx="8804">
                  <c:v>0.49041710085761647</c:v>
                </c:pt>
                <c:pt idx="8805">
                  <c:v>0.49837586830528874</c:v>
                </c:pt>
                <c:pt idx="8806">
                  <c:v>0.50619361830990417</c:v>
                </c:pt>
                <c:pt idx="8807">
                  <c:v>0.51413237143543489</c:v>
                </c:pt>
                <c:pt idx="8808">
                  <c:v>0.52233415109231096</c:v>
                </c:pt>
                <c:pt idx="8809">
                  <c:v>0.53072329460871026</c:v>
                </c:pt>
                <c:pt idx="8810">
                  <c:v>0.53910303634176215</c:v>
                </c:pt>
                <c:pt idx="8811">
                  <c:v>0.54862414425558237</c:v>
                </c:pt>
                <c:pt idx="8812">
                  <c:v>0.5584940097217308</c:v>
                </c:pt>
                <c:pt idx="8813">
                  <c:v>0.56695283178897837</c:v>
                </c:pt>
                <c:pt idx="8814">
                  <c:v>0.57416007527496704</c:v>
                </c:pt>
                <c:pt idx="8815">
                  <c:v>0.58015718067937394</c:v>
                </c:pt>
                <c:pt idx="8816">
                  <c:v>0.58508438766799731</c:v>
                </c:pt>
                <c:pt idx="8817">
                  <c:v>0.58901246776018656</c:v>
                </c:pt>
                <c:pt idx="8818">
                  <c:v>0.59204846963844304</c:v>
                </c:pt>
                <c:pt idx="8819">
                  <c:v>0.59433604507888449</c:v>
                </c:pt>
                <c:pt idx="8820">
                  <c:v>0.59588548815443254</c:v>
                </c:pt>
                <c:pt idx="8821">
                  <c:v>0.59675813313434556</c:v>
                </c:pt>
                <c:pt idx="8822">
                  <c:v>0.59699481466701609</c:v>
                </c:pt>
                <c:pt idx="8823">
                  <c:v>0.59664783961689605</c:v>
                </c:pt>
                <c:pt idx="8824">
                  <c:v>0.59580704350399516</c:v>
                </c:pt>
                <c:pt idx="8825">
                  <c:v>0.59451292060087091</c:v>
                </c:pt>
                <c:pt idx="8826">
                  <c:v>0.59601947110405318</c:v>
                </c:pt>
                <c:pt idx="8827">
                  <c:v>0.60074644940850686</c:v>
                </c:pt>
                <c:pt idx="8828">
                  <c:v>0.60594652302508467</c:v>
                </c:pt>
                <c:pt idx="8829">
                  <c:v>0.61156385828664483</c:v>
                </c:pt>
                <c:pt idx="8830">
                  <c:v>0.61741324411530873</c:v>
                </c:pt>
                <c:pt idx="8831">
                  <c:v>0.62312199307513472</c:v>
                </c:pt>
                <c:pt idx="8832">
                  <c:v>0.62838137972705832</c:v>
                </c:pt>
                <c:pt idx="8833">
                  <c:v>0.63294738795882699</c:v>
                </c:pt>
                <c:pt idx="8834">
                  <c:v>0.63664000158799472</c:v>
                </c:pt>
                <c:pt idx="8835">
                  <c:v>0.63839673934332475</c:v>
                </c:pt>
                <c:pt idx="8836">
                  <c:v>0.63867502099397622</c:v>
                </c:pt>
                <c:pt idx="8837">
                  <c:v>0.63888433927656385</c:v>
                </c:pt>
                <c:pt idx="8838">
                  <c:v>0.63909945335318397</c:v>
                </c:pt>
                <c:pt idx="8839">
                  <c:v>0.63952743576969595</c:v>
                </c:pt>
                <c:pt idx="8840">
                  <c:v>0.64027930302025782</c:v>
                </c:pt>
                <c:pt idx="8841">
                  <c:v>0.64136573395839425</c:v>
                </c:pt>
                <c:pt idx="8842">
                  <c:v>0.64281490510217854</c:v>
                </c:pt>
                <c:pt idx="8843">
                  <c:v>0.64476389532180434</c:v>
                </c:pt>
                <c:pt idx="8844">
                  <c:v>0.64727536452893653</c:v>
                </c:pt>
                <c:pt idx="8845">
                  <c:v>0.65003458069589692</c:v>
                </c:pt>
                <c:pt idx="8846">
                  <c:v>0.65256005908162795</c:v>
                </c:pt>
                <c:pt idx="8847">
                  <c:v>0.65465996391797765</c:v>
                </c:pt>
                <c:pt idx="8848">
                  <c:v>0.65638884232150119</c:v>
                </c:pt>
                <c:pt idx="8849">
                  <c:v>0.65789280874898615</c:v>
                </c:pt>
                <c:pt idx="8850">
                  <c:v>0.65957799468766076</c:v>
                </c:pt>
                <c:pt idx="8851">
                  <c:v>0.66117055010583714</c:v>
                </c:pt>
                <c:pt idx="8852">
                  <c:v>0.66252164614276532</c:v>
                </c:pt>
                <c:pt idx="8853">
                  <c:v>0.6425702588926191</c:v>
                </c:pt>
                <c:pt idx="8854">
                  <c:v>0.64166705386206924</c:v>
                </c:pt>
                <c:pt idx="8855">
                  <c:v>0.64067082735360736</c:v>
                </c:pt>
                <c:pt idx="8856">
                  <c:v>0.63941254391785696</c:v>
                </c:pt>
                <c:pt idx="8857">
                  <c:v>0.63789655011205049</c:v>
                </c:pt>
                <c:pt idx="8858">
                  <c:v>0.63649299160171113</c:v>
                </c:pt>
                <c:pt idx="8859">
                  <c:v>0.63529488688616076</c:v>
                </c:pt>
                <c:pt idx="8860">
                  <c:v>0.6342926598744365</c:v>
                </c:pt>
                <c:pt idx="8861">
                  <c:v>0.63352045097020537</c:v>
                </c:pt>
                <c:pt idx="8862">
                  <c:v>0.63298980481672928</c:v>
                </c:pt>
                <c:pt idx="8863">
                  <c:v>0.63273786409854682</c:v>
                </c:pt>
                <c:pt idx="8864">
                  <c:v>0.63262480032464874</c:v>
                </c:pt>
                <c:pt idx="8865">
                  <c:v>0.63249655762061863</c:v>
                </c:pt>
                <c:pt idx="8866">
                  <c:v>0.63228457302008878</c:v>
                </c:pt>
                <c:pt idx="8867">
                  <c:v>0.63164555786512333</c:v>
                </c:pt>
                <c:pt idx="8868">
                  <c:v>0.63047779615671851</c:v>
                </c:pt>
                <c:pt idx="8869">
                  <c:v>0.62893873391871724</c:v>
                </c:pt>
                <c:pt idx="8870">
                  <c:v>0.62735213332842954</c:v>
                </c:pt>
                <c:pt idx="8871">
                  <c:v>0.62607667779566234</c:v>
                </c:pt>
                <c:pt idx="8872">
                  <c:v>0.62524547484654325</c:v>
                </c:pt>
                <c:pt idx="8873">
                  <c:v>0.62495573423614048</c:v>
                </c:pt>
                <c:pt idx="8874">
                  <c:v>0.62503371457777879</c:v>
                </c:pt>
                <c:pt idx="8875">
                  <c:v>0.6253272500090209</c:v>
                </c:pt>
                <c:pt idx="8876">
                  <c:v>0.62581618091558611</c:v>
                </c:pt>
                <c:pt idx="8877">
                  <c:v>0.62625990815273302</c:v>
                </c:pt>
                <c:pt idx="8878">
                  <c:v>0.62631970088130262</c:v>
                </c:pt>
                <c:pt idx="8879">
                  <c:v>0.62623532448486696</c:v>
                </c:pt>
                <c:pt idx="8880">
                  <c:v>0.62646156793526309</c:v>
                </c:pt>
                <c:pt idx="8881">
                  <c:v>0.62672050886367159</c:v>
                </c:pt>
                <c:pt idx="8882">
                  <c:v>0.62705355599467183</c:v>
                </c:pt>
                <c:pt idx="8883">
                  <c:v>0.62796042685103126</c:v>
                </c:pt>
                <c:pt idx="8884">
                  <c:v>0.62908747090458728</c:v>
                </c:pt>
                <c:pt idx="8885">
                  <c:v>0.62980906430857153</c:v>
                </c:pt>
                <c:pt idx="8886">
                  <c:v>0.63009019475856776</c:v>
                </c:pt>
                <c:pt idx="8887">
                  <c:v>0.62989299188544001</c:v>
                </c:pt>
                <c:pt idx="8888">
                  <c:v>0.62905136676744677</c:v>
                </c:pt>
                <c:pt idx="8889">
                  <c:v>0.62799617620036496</c:v>
                </c:pt>
                <c:pt idx="8890">
                  <c:v>0.62705923972648969</c:v>
                </c:pt>
                <c:pt idx="8891">
                  <c:v>0.62626954564694159</c:v>
                </c:pt>
                <c:pt idx="8892">
                  <c:v>0.62571322091771076</c:v>
                </c:pt>
                <c:pt idx="8893">
                  <c:v>0.62537548699974721</c:v>
                </c:pt>
                <c:pt idx="8894">
                  <c:v>0.62516377915496135</c:v>
                </c:pt>
                <c:pt idx="8895">
                  <c:v>0.6248062493781078</c:v>
                </c:pt>
                <c:pt idx="8896">
                  <c:v>0.62478624797123428</c:v>
                </c:pt>
                <c:pt idx="8897">
                  <c:v>0.6254885251105905</c:v>
                </c:pt>
                <c:pt idx="8898">
                  <c:v>0.62616282837477544</c:v>
                </c:pt>
                <c:pt idx="8899">
                  <c:v>0.62691231508944745</c:v>
                </c:pt>
                <c:pt idx="8900">
                  <c:v>0.62816252412201301</c:v>
                </c:pt>
                <c:pt idx="8901">
                  <c:v>0.62967415344536648</c:v>
                </c:pt>
                <c:pt idx="8902">
                  <c:v>0.63146112202899662</c:v>
                </c:pt>
                <c:pt idx="8903">
                  <c:v>0.63347870088476255</c:v>
                </c:pt>
                <c:pt idx="8904">
                  <c:v>0.63545712468997628</c:v>
                </c:pt>
                <c:pt idx="8905">
                  <c:v>0.63722977367398037</c:v>
                </c:pt>
                <c:pt idx="8906">
                  <c:v>0.63875368380954511</c:v>
                </c:pt>
                <c:pt idx="8907">
                  <c:v>0.64013242477175292</c:v>
                </c:pt>
                <c:pt idx="8908">
                  <c:v>0.64119718439205153</c:v>
                </c:pt>
                <c:pt idx="8909">
                  <c:v>0.6420161780274336</c:v>
                </c:pt>
                <c:pt idx="8910">
                  <c:v>0.64319507287781652</c:v>
                </c:pt>
                <c:pt idx="8911">
                  <c:v>0.64478944232373003</c:v>
                </c:pt>
                <c:pt idx="8912">
                  <c:v>0.64663560366274908</c:v>
                </c:pt>
                <c:pt idx="8913">
                  <c:v>0.64865015799397319</c:v>
                </c:pt>
                <c:pt idx="8914">
                  <c:v>0.65104788472677</c:v>
                </c:pt>
                <c:pt idx="8915">
                  <c:v>0.61163327463950878</c:v>
                </c:pt>
                <c:pt idx="8916">
                  <c:v>0.61321799549995926</c:v>
                </c:pt>
                <c:pt idx="8917">
                  <c:v>0.61706051085917246</c:v>
                </c:pt>
                <c:pt idx="8918">
                  <c:v>0.62169076751946628</c:v>
                </c:pt>
                <c:pt idx="8919">
                  <c:v>0.62584789981737543</c:v>
                </c:pt>
                <c:pt idx="8920">
                  <c:v>0.629285805327782</c:v>
                </c:pt>
                <c:pt idx="8921">
                  <c:v>0.63217160961928021</c:v>
                </c:pt>
                <c:pt idx="8922">
                  <c:v>0.63477269952382898</c:v>
                </c:pt>
                <c:pt idx="8923">
                  <c:v>0.6374331977347053</c:v>
                </c:pt>
                <c:pt idx="8924">
                  <c:v>0.64016544117647067</c:v>
                </c:pt>
                <c:pt idx="8925">
                  <c:v>0.64354989090419756</c:v>
                </c:pt>
                <c:pt idx="8926">
                  <c:v>0.64767125373532053</c:v>
                </c:pt>
                <c:pt idx="8927">
                  <c:v>0.65255434318920813</c:v>
                </c:pt>
                <c:pt idx="8928">
                  <c:v>0.65829003306565903</c:v>
                </c:pt>
                <c:pt idx="8929">
                  <c:v>0.6643001741914224</c:v>
                </c:pt>
                <c:pt idx="8930">
                  <c:v>0.6702061739522307</c:v>
                </c:pt>
                <c:pt idx="8931">
                  <c:v>0.67567567567567566</c:v>
                </c:pt>
                <c:pt idx="8932">
                  <c:v>0.68080248530897913</c:v>
                </c:pt>
                <c:pt idx="8933">
                  <c:v>0.68573940368860131</c:v>
                </c:pt>
                <c:pt idx="8934">
                  <c:v>0.69044924377765093</c:v>
                </c:pt>
                <c:pt idx="8935">
                  <c:v>0.69453649338647816</c:v>
                </c:pt>
                <c:pt idx="8936">
                  <c:v>0.69786855139406756</c:v>
                </c:pt>
                <c:pt idx="8937">
                  <c:v>0.70104714932459788</c:v>
                </c:pt>
                <c:pt idx="8938">
                  <c:v>0.70420889254085606</c:v>
                </c:pt>
                <c:pt idx="8939">
                  <c:v>0.70705570099553439</c:v>
                </c:pt>
                <c:pt idx="8940">
                  <c:v>0.70976964988941038</c:v>
                </c:pt>
                <c:pt idx="8941">
                  <c:v>0.7125279042771675</c:v>
                </c:pt>
                <c:pt idx="8942">
                  <c:v>0.71483567658668556</c:v>
                </c:pt>
                <c:pt idx="8943">
                  <c:v>0.71633768064857239</c:v>
                </c:pt>
                <c:pt idx="8944">
                  <c:v>0.71701598641242492</c:v>
                </c:pt>
                <c:pt idx="8945">
                  <c:v>0.71691317208978589</c:v>
                </c:pt>
                <c:pt idx="8946">
                  <c:v>0.71580502470885032</c:v>
                </c:pt>
                <c:pt idx="8947">
                  <c:v>0.7139440181748038</c:v>
                </c:pt>
                <c:pt idx="8948">
                  <c:v>0.71204215221443823</c:v>
                </c:pt>
                <c:pt idx="8949">
                  <c:v>0.71029325934885768</c:v>
                </c:pt>
                <c:pt idx="8950">
                  <c:v>0.70898251927588263</c:v>
                </c:pt>
                <c:pt idx="8951">
                  <c:v>0.7078400080213233</c:v>
                </c:pt>
                <c:pt idx="8952">
                  <c:v>0.70671791721320987</c:v>
                </c:pt>
                <c:pt idx="8953">
                  <c:v>0.70583382147895735</c:v>
                </c:pt>
                <c:pt idx="8954">
                  <c:v>0.705140083467937</c:v>
                </c:pt>
                <c:pt idx="8955">
                  <c:v>0.70459174528686186</c:v>
                </c:pt>
                <c:pt idx="8956">
                  <c:v>0.70412706636659472</c:v>
                </c:pt>
                <c:pt idx="8957">
                  <c:v>0.70391618857570459</c:v>
                </c:pt>
                <c:pt idx="8958">
                  <c:v>0.70383799575779404</c:v>
                </c:pt>
                <c:pt idx="8959">
                  <c:v>0.70384360978952976</c:v>
                </c:pt>
                <c:pt idx="8960">
                  <c:v>0.70447199345600664</c:v>
                </c:pt>
                <c:pt idx="8961">
                  <c:v>0.70610569034804727</c:v>
                </c:pt>
                <c:pt idx="8962">
                  <c:v>0.70746015786431904</c:v>
                </c:pt>
                <c:pt idx="8963">
                  <c:v>0.70735485910761564</c:v>
                </c:pt>
                <c:pt idx="8964">
                  <c:v>0.7065986883124058</c:v>
                </c:pt>
                <c:pt idx="8965">
                  <c:v>0.7045959619840183</c:v>
                </c:pt>
                <c:pt idx="8966">
                  <c:v>0.70099790659971972</c:v>
                </c:pt>
                <c:pt idx="8967">
                  <c:v>0.69722547808780611</c:v>
                </c:pt>
                <c:pt idx="8968">
                  <c:v>0.69376909268415587</c:v>
                </c:pt>
                <c:pt idx="8969">
                  <c:v>0.69119248678083822</c:v>
                </c:pt>
                <c:pt idx="8970">
                  <c:v>0.68913119219561647</c:v>
                </c:pt>
                <c:pt idx="8971">
                  <c:v>0.68559332783662075</c:v>
                </c:pt>
                <c:pt idx="8972">
                  <c:v>0.67972342947451581</c:v>
                </c:pt>
                <c:pt idx="8973">
                  <c:v>0.67319217882367732</c:v>
                </c:pt>
                <c:pt idx="8974">
                  <c:v>0.66694091190459392</c:v>
                </c:pt>
                <c:pt idx="8975">
                  <c:v>0.6604821139925503</c:v>
                </c:pt>
                <c:pt idx="8976">
                  <c:v>0.65420269533380071</c:v>
                </c:pt>
                <c:pt idx="8977">
                  <c:v>0.67826786836767872</c:v>
                </c:pt>
                <c:pt idx="8978">
                  <c:v>0.67947307151890668</c:v>
                </c:pt>
                <c:pt idx="8979">
                  <c:v>0.68123674589394612</c:v>
                </c:pt>
                <c:pt idx="8980">
                  <c:v>0.6833185791136468</c:v>
                </c:pt>
                <c:pt idx="8981">
                  <c:v>0.68541822684349485</c:v>
                </c:pt>
                <c:pt idx="8982">
                  <c:v>0.68744302399835433</c:v>
                </c:pt>
                <c:pt idx="8983">
                  <c:v>0.68930016176751974</c:v>
                </c:pt>
                <c:pt idx="8984">
                  <c:v>0.69121042668138788</c:v>
                </c:pt>
                <c:pt idx="8985">
                  <c:v>0.69316205381215901</c:v>
                </c:pt>
                <c:pt idx="8986">
                  <c:v>0.69461955564984956</c:v>
                </c:pt>
                <c:pt idx="8987">
                  <c:v>0.69523567447030765</c:v>
                </c:pt>
                <c:pt idx="8988">
                  <c:v>0.69514801530789716</c:v>
                </c:pt>
                <c:pt idx="8989">
                  <c:v>0.6946886842638802</c:v>
                </c:pt>
                <c:pt idx="8990">
                  <c:v>0.69378980984316574</c:v>
                </c:pt>
                <c:pt idx="8991">
                  <c:v>0.69187020705999025</c:v>
                </c:pt>
                <c:pt idx="8992">
                  <c:v>0.68878146797383699</c:v>
                </c:pt>
                <c:pt idx="8993">
                  <c:v>0.68514719400190938</c:v>
                </c:pt>
                <c:pt idx="8994">
                  <c:v>0.6814080952400321</c:v>
                </c:pt>
                <c:pt idx="8995">
                  <c:v>0.67754514522869436</c:v>
                </c:pt>
                <c:pt idx="8996">
                  <c:v>0.67379040909097421</c:v>
                </c:pt>
                <c:pt idx="8997">
                  <c:v>0.67047470892484129</c:v>
                </c:pt>
                <c:pt idx="8998">
                  <c:v>0.66754937066180253</c:v>
                </c:pt>
                <c:pt idx="8999">
                  <c:v>0.66455166487798811</c:v>
                </c:pt>
                <c:pt idx="9000">
                  <c:v>0.66113211047989107</c:v>
                </c:pt>
                <c:pt idx="9001">
                  <c:v>0.65745348212706622</c:v>
                </c:pt>
                <c:pt idx="9002">
                  <c:v>0.5419789362474825</c:v>
                </c:pt>
                <c:pt idx="9003">
                  <c:v>0.54877471546289713</c:v>
                </c:pt>
                <c:pt idx="9004">
                  <c:v>0.55815774713470856</c:v>
                </c:pt>
                <c:pt idx="9005">
                  <c:v>0.56930502131740524</c:v>
                </c:pt>
                <c:pt idx="9006">
                  <c:v>0.58202522270454882</c:v>
                </c:pt>
                <c:pt idx="9007">
                  <c:v>0.59669789727469713</c:v>
                </c:pt>
                <c:pt idx="9008">
                  <c:v>0.61366983396881125</c:v>
                </c:pt>
                <c:pt idx="9009">
                  <c:v>0.63044090150586052</c:v>
                </c:pt>
                <c:pt idx="9010">
                  <c:v>0.64535327944665632</c:v>
                </c:pt>
                <c:pt idx="9011">
                  <c:v>0.65881253579574561</c:v>
                </c:pt>
                <c:pt idx="9012">
                  <c:v>0.67212509479902594</c:v>
                </c:pt>
                <c:pt idx="9013">
                  <c:v>0.68565344689912167</c:v>
                </c:pt>
                <c:pt idx="9014">
                  <c:v>0.69776591807717014</c:v>
                </c:pt>
                <c:pt idx="9015">
                  <c:v>0.70755424746075712</c:v>
                </c:pt>
                <c:pt idx="9016">
                  <c:v>0.71423414865827617</c:v>
                </c:pt>
                <c:pt idx="9017">
                  <c:v>0.71771890266816973</c:v>
                </c:pt>
                <c:pt idx="9018">
                  <c:v>0.71850542087385416</c:v>
                </c:pt>
                <c:pt idx="9019">
                  <c:v>0.71695991594237629</c:v>
                </c:pt>
                <c:pt idx="9020">
                  <c:v>0.71356201394720509</c:v>
                </c:pt>
                <c:pt idx="9021">
                  <c:v>0.70909699178097052</c:v>
                </c:pt>
                <c:pt idx="9022">
                  <c:v>0.70356481231676837</c:v>
                </c:pt>
                <c:pt idx="9023">
                  <c:v>0.69780353052149302</c:v>
                </c:pt>
                <c:pt idx="9024">
                  <c:v>0.69259708193041536</c:v>
                </c:pt>
                <c:pt idx="9025">
                  <c:v>0.68752243842895078</c:v>
                </c:pt>
                <c:pt idx="9026">
                  <c:v>0.68277663575730918</c:v>
                </c:pt>
                <c:pt idx="9027">
                  <c:v>0.67993726193143611</c:v>
                </c:pt>
                <c:pt idx="9028">
                  <c:v>0.67890457469621146</c:v>
                </c:pt>
                <c:pt idx="9029">
                  <c:v>0.67832429733200161</c:v>
                </c:pt>
                <c:pt idx="9030">
                  <c:v>0.67827520156799859</c:v>
                </c:pt>
                <c:pt idx="9031">
                  <c:v>0.67894985429495669</c:v>
                </c:pt>
                <c:pt idx="9032">
                  <c:v>0.68078990459917399</c:v>
                </c:pt>
                <c:pt idx="9033">
                  <c:v>0.68348526229915219</c:v>
                </c:pt>
                <c:pt idx="9034">
                  <c:v>0.68651993282064883</c:v>
                </c:pt>
                <c:pt idx="9035">
                  <c:v>0.68955639581515449</c:v>
                </c:pt>
                <c:pt idx="9036">
                  <c:v>0.69245243203320095</c:v>
                </c:pt>
                <c:pt idx="9037">
                  <c:v>0.69544008297150472</c:v>
                </c:pt>
                <c:pt idx="9038">
                  <c:v>0.69832426818749882</c:v>
                </c:pt>
                <c:pt idx="9039">
                  <c:v>0.70092403188262675</c:v>
                </c:pt>
                <c:pt idx="9040">
                  <c:v>0.70300030931023827</c:v>
                </c:pt>
                <c:pt idx="9041">
                  <c:v>0.70439566280429466</c:v>
                </c:pt>
                <c:pt idx="9042">
                  <c:v>0.70592358609430161</c:v>
                </c:pt>
                <c:pt idx="9043">
                  <c:v>0.70778592049744604</c:v>
                </c:pt>
                <c:pt idx="9044">
                  <c:v>0.70938726122583329</c:v>
                </c:pt>
                <c:pt idx="9045">
                  <c:v>0.71057604877961811</c:v>
                </c:pt>
                <c:pt idx="9046">
                  <c:v>0.71115678477279842</c:v>
                </c:pt>
                <c:pt idx="9047">
                  <c:v>0.71114331463739722</c:v>
                </c:pt>
                <c:pt idx="9048">
                  <c:v>0.71070892052364265</c:v>
                </c:pt>
                <c:pt idx="9049">
                  <c:v>0.70958830628939251</c:v>
                </c:pt>
                <c:pt idx="9050">
                  <c:v>0.70765764960397659</c:v>
                </c:pt>
                <c:pt idx="9051">
                  <c:v>0.70488373964116158</c:v>
                </c:pt>
                <c:pt idx="9052">
                  <c:v>0.70111465110260329</c:v>
                </c:pt>
                <c:pt idx="9053">
                  <c:v>0.59954500171840019</c:v>
                </c:pt>
                <c:pt idx="9054">
                  <c:v>0.59777576831064516</c:v>
                </c:pt>
                <c:pt idx="9055">
                  <c:v>0.598776568928444</c:v>
                </c:pt>
                <c:pt idx="9056">
                  <c:v>0.59973981514804564</c:v>
                </c:pt>
                <c:pt idx="9057">
                  <c:v>0.59940286648128194</c:v>
                </c:pt>
                <c:pt idx="9058">
                  <c:v>0.59865339283558938</c:v>
                </c:pt>
                <c:pt idx="9059">
                  <c:v>0.60167540461075186</c:v>
                </c:pt>
                <c:pt idx="9060">
                  <c:v>0.60628018572044162</c:v>
                </c:pt>
                <c:pt idx="9061">
                  <c:v>0.61005481525043803</c:v>
                </c:pt>
                <c:pt idx="9062">
                  <c:v>0.61475521075885187</c:v>
                </c:pt>
                <c:pt idx="9063">
                  <c:v>0.61912943520622188</c:v>
                </c:pt>
                <c:pt idx="9064">
                  <c:v>0.62371460104240306</c:v>
                </c:pt>
                <c:pt idx="9065">
                  <c:v>0.62891465139635916</c:v>
                </c:pt>
                <c:pt idx="9066">
                  <c:v>0.63433010098033782</c:v>
                </c:pt>
                <c:pt idx="9067">
                  <c:v>0.63947856508364376</c:v>
                </c:pt>
                <c:pt idx="9068">
                  <c:v>0.64441994004525927</c:v>
                </c:pt>
                <c:pt idx="9069">
                  <c:v>0.64905125062536928</c:v>
                </c:pt>
                <c:pt idx="9070">
                  <c:v>0.65306104654142827</c:v>
                </c:pt>
                <c:pt idx="9071">
                  <c:v>0.65672700161401776</c:v>
                </c:pt>
                <c:pt idx="9072">
                  <c:v>0.6599944961314731</c:v>
                </c:pt>
                <c:pt idx="9073">
                  <c:v>0.66248829692215949</c:v>
                </c:pt>
                <c:pt idx="9074">
                  <c:v>0.66391217389766</c:v>
                </c:pt>
                <c:pt idx="9075">
                  <c:v>0.66468961025345541</c:v>
                </c:pt>
                <c:pt idx="9076">
                  <c:v>0.66566889606354573</c:v>
                </c:pt>
                <c:pt idx="9077">
                  <c:v>0.6662663201608634</c:v>
                </c:pt>
                <c:pt idx="9078">
                  <c:v>0.66656837957930359</c:v>
                </c:pt>
                <c:pt idx="9079">
                  <c:v>0.66705842101980661</c:v>
                </c:pt>
                <c:pt idx="9080">
                  <c:v>0.66681862908139988</c:v>
                </c:pt>
                <c:pt idx="9081">
                  <c:v>0.6649019252780084</c:v>
                </c:pt>
                <c:pt idx="9082">
                  <c:v>0.66282222455934947</c:v>
                </c:pt>
                <c:pt idx="9083">
                  <c:v>0.66158876552211832</c:v>
                </c:pt>
                <c:pt idx="9084">
                  <c:v>0.65989237669081258</c:v>
                </c:pt>
                <c:pt idx="9085">
                  <c:v>0.65811147341732656</c:v>
                </c:pt>
                <c:pt idx="9086">
                  <c:v>0.65714059040557826</c:v>
                </c:pt>
                <c:pt idx="9087">
                  <c:v>0.65655148497729898</c:v>
                </c:pt>
                <c:pt idx="9088">
                  <c:v>0.6565386745944678</c:v>
                </c:pt>
                <c:pt idx="9089">
                  <c:v>0.65729288578771283</c:v>
                </c:pt>
                <c:pt idx="9090">
                  <c:v>0.65837591843521259</c:v>
                </c:pt>
                <c:pt idx="9091">
                  <c:v>0.65948856729185945</c:v>
                </c:pt>
                <c:pt idx="9092">
                  <c:v>0.66078320965453796</c:v>
                </c:pt>
                <c:pt idx="9093">
                  <c:v>0.66256966032481879</c:v>
                </c:pt>
                <c:pt idx="9094">
                  <c:v>0.66417706844367785</c:v>
                </c:pt>
                <c:pt idx="9095">
                  <c:v>0.66572605943136143</c:v>
                </c:pt>
                <c:pt idx="9096">
                  <c:v>0.66729666888719763</c:v>
                </c:pt>
                <c:pt idx="9097">
                  <c:v>0.66879726882743629</c:v>
                </c:pt>
                <c:pt idx="9098">
                  <c:v>0.67028915014138635</c:v>
                </c:pt>
                <c:pt idx="9099">
                  <c:v>0.67158437008047189</c:v>
                </c:pt>
                <c:pt idx="9100">
                  <c:v>0.67226984967601211</c:v>
                </c:pt>
                <c:pt idx="9101">
                  <c:v>0.67193431679971383</c:v>
                </c:pt>
                <c:pt idx="9102">
                  <c:v>0.67136947077061437</c:v>
                </c:pt>
                <c:pt idx="9103">
                  <c:v>0.67104935684998968</c:v>
                </c:pt>
                <c:pt idx="9104">
                  <c:v>0.66985991088915453</c:v>
                </c:pt>
                <c:pt idx="9105">
                  <c:v>0.66773330151368604</c:v>
                </c:pt>
                <c:pt idx="9106">
                  <c:v>0.66571962423653175</c:v>
                </c:pt>
                <c:pt idx="9107">
                  <c:v>0.66441041396554457</c:v>
                </c:pt>
                <c:pt idx="9108">
                  <c:v>0.66375086365190616</c:v>
                </c:pt>
                <c:pt idx="9109">
                  <c:v>0.66153483394793222</c:v>
                </c:pt>
                <c:pt idx="9110">
                  <c:v>0.65877785825478463</c:v>
                </c:pt>
                <c:pt idx="9111">
                  <c:v>0.65691280744797298</c:v>
                </c:pt>
                <c:pt idx="9112">
                  <c:v>0.65472299213695229</c:v>
                </c:pt>
                <c:pt idx="9113">
                  <c:v>0.65265250315743883</c:v>
                </c:pt>
                <c:pt idx="9114">
                  <c:v>0.65078069808587113</c:v>
                </c:pt>
                <c:pt idx="9115">
                  <c:v>0.61230858861534709</c:v>
                </c:pt>
                <c:pt idx="9116">
                  <c:v>0.61221199916713764</c:v>
                </c:pt>
                <c:pt idx="9117">
                  <c:v>0.6134465085947779</c:v>
                </c:pt>
                <c:pt idx="9118">
                  <c:v>0.6149128796986455</c:v>
                </c:pt>
                <c:pt idx="9119">
                  <c:v>0.61632065050074969</c:v>
                </c:pt>
                <c:pt idx="9120">
                  <c:v>0.61805000553504275</c:v>
                </c:pt>
                <c:pt idx="9121">
                  <c:v>0.61997668269072126</c:v>
                </c:pt>
                <c:pt idx="9122">
                  <c:v>0.62225447133611256</c:v>
                </c:pt>
                <c:pt idx="9123">
                  <c:v>0.62469873129473397</c:v>
                </c:pt>
                <c:pt idx="9124">
                  <c:v>0.62659379133222382</c:v>
                </c:pt>
                <c:pt idx="9125">
                  <c:v>0.62803202325487884</c:v>
                </c:pt>
                <c:pt idx="9126">
                  <c:v>0.6294302601306998</c:v>
                </c:pt>
                <c:pt idx="9127">
                  <c:v>0.63083442763752429</c:v>
                </c:pt>
                <c:pt idx="9128">
                  <c:v>0.63269521842469689</c:v>
                </c:pt>
                <c:pt idx="9129">
                  <c:v>0.63518926304678547</c:v>
                </c:pt>
                <c:pt idx="9130">
                  <c:v>0.63795282077737636</c:v>
                </c:pt>
                <c:pt idx="9131">
                  <c:v>0.64096618823439566</c:v>
                </c:pt>
                <c:pt idx="9132">
                  <c:v>0.64408686734963827</c:v>
                </c:pt>
                <c:pt idx="9133">
                  <c:v>0.64693909544032469</c:v>
                </c:pt>
                <c:pt idx="9134">
                  <c:v>0.64937340084144335</c:v>
                </c:pt>
                <c:pt idx="9135">
                  <c:v>0.6513068206757211</c:v>
                </c:pt>
                <c:pt idx="9136">
                  <c:v>0.65300125367944961</c:v>
                </c:pt>
                <c:pt idx="9137">
                  <c:v>0.65480716711567988</c:v>
                </c:pt>
                <c:pt idx="9138">
                  <c:v>0.65691468338321934</c:v>
                </c:pt>
                <c:pt idx="9139">
                  <c:v>0.65927679467525102</c:v>
                </c:pt>
                <c:pt idx="9140">
                  <c:v>0.66176829299387552</c:v>
                </c:pt>
                <c:pt idx="9141">
                  <c:v>0.66429146120741323</c:v>
                </c:pt>
                <c:pt idx="9142">
                  <c:v>0.66649332942745387</c:v>
                </c:pt>
                <c:pt idx="9143">
                  <c:v>0.66798782493156339</c:v>
                </c:pt>
                <c:pt idx="9144">
                  <c:v>0.66882660930898563</c:v>
                </c:pt>
                <c:pt idx="9145">
                  <c:v>0.66891254066532024</c:v>
                </c:pt>
                <c:pt idx="9146">
                  <c:v>0.66824355076002595</c:v>
                </c:pt>
                <c:pt idx="9147">
                  <c:v>0.66735114276852847</c:v>
                </c:pt>
                <c:pt idx="9148">
                  <c:v>0.66654005622490498</c:v>
                </c:pt>
                <c:pt idx="9149">
                  <c:v>0.6660152108022328</c:v>
                </c:pt>
                <c:pt idx="9150">
                  <c:v>0.66591027417154203</c:v>
                </c:pt>
                <c:pt idx="9151">
                  <c:v>0.66616477720503386</c:v>
                </c:pt>
                <c:pt idx="9152">
                  <c:v>0.66667436165520955</c:v>
                </c:pt>
                <c:pt idx="9153">
                  <c:v>0.66731016634154317</c:v>
                </c:pt>
                <c:pt idx="9154">
                  <c:v>0.66810861070072125</c:v>
                </c:pt>
                <c:pt idx="9155">
                  <c:v>0.66894254132264319</c:v>
                </c:pt>
                <c:pt idx="9156">
                  <c:v>0.66975421134792623</c:v>
                </c:pt>
                <c:pt idx="9157">
                  <c:v>0.67075357555749582</c:v>
                </c:pt>
                <c:pt idx="9158">
                  <c:v>0.67177091079602558</c:v>
                </c:pt>
                <c:pt idx="9159">
                  <c:v>0.67263923875546472</c:v>
                </c:pt>
                <c:pt idx="9160">
                  <c:v>0.67342601072327435</c:v>
                </c:pt>
                <c:pt idx="9161">
                  <c:v>0.67407105476466311</c:v>
                </c:pt>
                <c:pt idx="9162">
                  <c:v>0.67456610462147737</c:v>
                </c:pt>
                <c:pt idx="9163">
                  <c:v>0.67494969967111551</c:v>
                </c:pt>
                <c:pt idx="9164">
                  <c:v>0.67479079347240178</c:v>
                </c:pt>
                <c:pt idx="9165">
                  <c:v>0.67377439797510996</c:v>
                </c:pt>
                <c:pt idx="9166">
                  <c:v>0.67191656549790979</c:v>
                </c:pt>
                <c:pt idx="9167">
                  <c:v>0.6693877836546348</c:v>
                </c:pt>
                <c:pt idx="9168">
                  <c:v>0.66673497237761625</c:v>
                </c:pt>
                <c:pt idx="9169">
                  <c:v>0.66423821099990288</c:v>
                </c:pt>
                <c:pt idx="9170">
                  <c:v>0.66174569677341355</c:v>
                </c:pt>
                <c:pt idx="9171">
                  <c:v>0.65934903767927533</c:v>
                </c:pt>
                <c:pt idx="9172">
                  <c:v>0.65731025974088564</c:v>
                </c:pt>
                <c:pt idx="9173">
                  <c:v>0.65551021788902208</c:v>
                </c:pt>
                <c:pt idx="9174">
                  <c:v>0.65389607751969181</c:v>
                </c:pt>
                <c:pt idx="9175">
                  <c:v>0.65224678852891216</c:v>
                </c:pt>
                <c:pt idx="9176">
                  <c:v>0.65057515523364018</c:v>
                </c:pt>
                <c:pt idx="9177">
                  <c:v>0.61883693803654272</c:v>
                </c:pt>
                <c:pt idx="9178">
                  <c:v>0.62293029983302561</c:v>
                </c:pt>
                <c:pt idx="9179">
                  <c:v>0.62674788972421847</c:v>
                </c:pt>
                <c:pt idx="9180">
                  <c:v>0.63050759134999923</c:v>
                </c:pt>
                <c:pt idx="9181">
                  <c:v>0.63408901252838645</c:v>
                </c:pt>
                <c:pt idx="9182">
                  <c:v>0.63816730969221713</c:v>
                </c:pt>
                <c:pt idx="9183">
                  <c:v>0.64293469804433567</c:v>
                </c:pt>
                <c:pt idx="9184">
                  <c:v>0.64729961285582627</c:v>
                </c:pt>
                <c:pt idx="9185">
                  <c:v>0.65066162478347289</c:v>
                </c:pt>
                <c:pt idx="9186">
                  <c:v>0.65338572940431883</c:v>
                </c:pt>
                <c:pt idx="9187">
                  <c:v>0.65590391490946731</c:v>
                </c:pt>
                <c:pt idx="9188">
                  <c:v>0.65753729943468042</c:v>
                </c:pt>
                <c:pt idx="9189">
                  <c:v>0.65781048697339783</c:v>
                </c:pt>
                <c:pt idx="9190">
                  <c:v>0.656872477198295</c:v>
                </c:pt>
                <c:pt idx="9191">
                  <c:v>0.65641232663497451</c:v>
                </c:pt>
                <c:pt idx="9192">
                  <c:v>0.65620013800180443</c:v>
                </c:pt>
                <c:pt idx="9193">
                  <c:v>0.65523714358786944</c:v>
                </c:pt>
                <c:pt idx="9194">
                  <c:v>0.65457254230692696</c:v>
                </c:pt>
                <c:pt idx="9195">
                  <c:v>0.65441004950334702</c:v>
                </c:pt>
                <c:pt idx="9196">
                  <c:v>0.65465946708524902</c:v>
                </c:pt>
                <c:pt idx="9197">
                  <c:v>0.65485763213176773</c:v>
                </c:pt>
                <c:pt idx="9198">
                  <c:v>0.65477537792214457</c:v>
                </c:pt>
                <c:pt idx="9199">
                  <c:v>0.65488998481411265</c:v>
                </c:pt>
                <c:pt idx="9200">
                  <c:v>0.65520135316214212</c:v>
                </c:pt>
                <c:pt idx="9201">
                  <c:v>0.65617649830180813</c:v>
                </c:pt>
                <c:pt idx="9202">
                  <c:v>0.65847474163836228</c:v>
                </c:pt>
                <c:pt idx="9203">
                  <c:v>0.66116430564528172</c:v>
                </c:pt>
                <c:pt idx="9204">
                  <c:v>0.66333191103022393</c:v>
                </c:pt>
                <c:pt idx="9205">
                  <c:v>0.66479798953779556</c:v>
                </c:pt>
                <c:pt idx="9206">
                  <c:v>0.66534943485348486</c:v>
                </c:pt>
                <c:pt idx="9207">
                  <c:v>0.66498720595125793</c:v>
                </c:pt>
                <c:pt idx="9208">
                  <c:v>0.66424109823898358</c:v>
                </c:pt>
                <c:pt idx="9209">
                  <c:v>0.66321921342800927</c:v>
                </c:pt>
                <c:pt idx="9210">
                  <c:v>0.66175954772045464</c:v>
                </c:pt>
                <c:pt idx="9211">
                  <c:v>0.65968090523544665</c:v>
                </c:pt>
                <c:pt idx="9212">
                  <c:v>0.65705523079066663</c:v>
                </c:pt>
                <c:pt idx="9213">
                  <c:v>0.65488500091222734</c:v>
                </c:pt>
                <c:pt idx="9214">
                  <c:v>0.65414276521062986</c:v>
                </c:pt>
                <c:pt idx="9215">
                  <c:v>0.65424727540468641</c:v>
                </c:pt>
                <c:pt idx="9216">
                  <c:v>0.65426799577813677</c:v>
                </c:pt>
                <c:pt idx="9217">
                  <c:v>0.65402149464688075</c:v>
                </c:pt>
                <c:pt idx="9218">
                  <c:v>0.65390296548990323</c:v>
                </c:pt>
                <c:pt idx="9219">
                  <c:v>0.65423124745666195</c:v>
                </c:pt>
                <c:pt idx="9220">
                  <c:v>0.65353423299345859</c:v>
                </c:pt>
                <c:pt idx="9221">
                  <c:v>0.65181093927503964</c:v>
                </c:pt>
                <c:pt idx="9222">
                  <c:v>0.49765330068360381</c:v>
                </c:pt>
                <c:pt idx="9223">
                  <c:v>0.49790065724324495</c:v>
                </c:pt>
                <c:pt idx="9224">
                  <c:v>0.49870176328719851</c:v>
                </c:pt>
                <c:pt idx="9225">
                  <c:v>0.49987142729298378</c:v>
                </c:pt>
                <c:pt idx="9226">
                  <c:v>0.50175741519373318</c:v>
                </c:pt>
                <c:pt idx="9227">
                  <c:v>0.50339544999040542</c:v>
                </c:pt>
                <c:pt idx="9228">
                  <c:v>0.50500250851027673</c:v>
                </c:pt>
                <c:pt idx="9229">
                  <c:v>0.50767994420099782</c:v>
                </c:pt>
                <c:pt idx="9230">
                  <c:v>0.51110816852082808</c:v>
                </c:pt>
                <c:pt idx="9231">
                  <c:v>0.51519917207093491</c:v>
                </c:pt>
                <c:pt idx="9232">
                  <c:v>0.52011481454456565</c:v>
                </c:pt>
                <c:pt idx="9233">
                  <c:v>0.52571145512217043</c:v>
                </c:pt>
                <c:pt idx="9234">
                  <c:v>0.53202626307792689</c:v>
                </c:pt>
                <c:pt idx="9235">
                  <c:v>0.53899638219523249</c:v>
                </c:pt>
                <c:pt idx="9236">
                  <c:v>0.54615695678585052</c:v>
                </c:pt>
                <c:pt idx="9237">
                  <c:v>0.55281610338231113</c:v>
                </c:pt>
                <c:pt idx="9238">
                  <c:v>0.55858948154386157</c:v>
                </c:pt>
                <c:pt idx="9239">
                  <c:v>0.56369965075280881</c:v>
                </c:pt>
                <c:pt idx="9240">
                  <c:v>0.56829861940106974</c:v>
                </c:pt>
                <c:pt idx="9241">
                  <c:v>0.57212586605264459</c:v>
                </c:pt>
                <c:pt idx="9242">
                  <c:v>0.57504287665718024</c:v>
                </c:pt>
                <c:pt idx="9243">
                  <c:v>0.57725277386736917</c:v>
                </c:pt>
                <c:pt idx="9244">
                  <c:v>0.57876116652571963</c:v>
                </c:pt>
                <c:pt idx="9245">
                  <c:v>0.57974489361916859</c:v>
                </c:pt>
                <c:pt idx="9246">
                  <c:v>0.58047444202538545</c:v>
                </c:pt>
                <c:pt idx="9247">
                  <c:v>0.58085450628968416</c:v>
                </c:pt>
                <c:pt idx="9248">
                  <c:v>0.58055227342348248</c:v>
                </c:pt>
                <c:pt idx="9249">
                  <c:v>0.58023153828012997</c:v>
                </c:pt>
                <c:pt idx="9250">
                  <c:v>0.5802562894933081</c:v>
                </c:pt>
                <c:pt idx="9251">
                  <c:v>0.58032765457406721</c:v>
                </c:pt>
                <c:pt idx="9252">
                  <c:v>0.58100982791538003</c:v>
                </c:pt>
                <c:pt idx="9253">
                  <c:v>0.58245076653347472</c:v>
                </c:pt>
                <c:pt idx="9254">
                  <c:v>0.58461781883273789</c:v>
                </c:pt>
                <c:pt idx="9255">
                  <c:v>0.58764936831481551</c:v>
                </c:pt>
                <c:pt idx="9256">
                  <c:v>0.59145603174492767</c:v>
                </c:pt>
                <c:pt idx="9257">
                  <c:v>0.59581746073820518</c:v>
                </c:pt>
                <c:pt idx="9258">
                  <c:v>0.60060499272790957</c:v>
                </c:pt>
                <c:pt idx="9259">
                  <c:v>0.60581899444673692</c:v>
                </c:pt>
                <c:pt idx="9260">
                  <c:v>0.61121693966748469</c:v>
                </c:pt>
                <c:pt idx="9261">
                  <c:v>0.61644916971441721</c:v>
                </c:pt>
                <c:pt idx="9262">
                  <c:v>0.62128434724690496</c:v>
                </c:pt>
                <c:pt idx="9263">
                  <c:v>0.62543740788285063</c:v>
                </c:pt>
                <c:pt idx="9264">
                  <c:v>0.62910853914882081</c:v>
                </c:pt>
                <c:pt idx="9265">
                  <c:v>0.63246536343994053</c:v>
                </c:pt>
                <c:pt idx="9266">
                  <c:v>0.63542516999934806</c:v>
                </c:pt>
                <c:pt idx="9267">
                  <c:v>0.63821979864525291</c:v>
                </c:pt>
                <c:pt idx="9268">
                  <c:v>0.64077329084582091</c:v>
                </c:pt>
                <c:pt idx="9269">
                  <c:v>0.64294648390834508</c:v>
                </c:pt>
                <c:pt idx="9270">
                  <c:v>0.6446925804352589</c:v>
                </c:pt>
                <c:pt idx="9271">
                  <c:v>0.64608310012674963</c:v>
                </c:pt>
                <c:pt idx="9272">
                  <c:v>0.64735610291774082</c:v>
                </c:pt>
                <c:pt idx="9273">
                  <c:v>0.6485138786674145</c:v>
                </c:pt>
                <c:pt idx="9274">
                  <c:v>0.64934268801471684</c:v>
                </c:pt>
                <c:pt idx="9275">
                  <c:v>0.64966232526468248</c:v>
                </c:pt>
                <c:pt idx="9276">
                  <c:v>0.64965867884136497</c:v>
                </c:pt>
                <c:pt idx="9277">
                  <c:v>0.64988006977758395</c:v>
                </c:pt>
                <c:pt idx="9278">
                  <c:v>0.65040163506905169</c:v>
                </c:pt>
                <c:pt idx="9279">
                  <c:v>0.65092976909605182</c:v>
                </c:pt>
                <c:pt idx="9280">
                  <c:v>0.65152949523175308</c:v>
                </c:pt>
                <c:pt idx="9281">
                  <c:v>0.65216674133839692</c:v>
                </c:pt>
                <c:pt idx="9282">
                  <c:v>0.6527397215625006</c:v>
                </c:pt>
                <c:pt idx="9283">
                  <c:v>0.6536889357074529</c:v>
                </c:pt>
                <c:pt idx="9284">
                  <c:v>0.67060791712597878</c:v>
                </c:pt>
                <c:pt idx="9285">
                  <c:v>0.55672907729698751</c:v>
                </c:pt>
                <c:pt idx="9286">
                  <c:v>0.55424277584994042</c:v>
                </c:pt>
                <c:pt idx="9287">
                  <c:v>0.55154924559268803</c:v>
                </c:pt>
                <c:pt idx="9288">
                  <c:v>0.54880974102506475</c:v>
                </c:pt>
                <c:pt idx="9289">
                  <c:v>0.54608305840418991</c:v>
                </c:pt>
                <c:pt idx="9290">
                  <c:v>0.54317733701410575</c:v>
                </c:pt>
                <c:pt idx="9291">
                  <c:v>0.5400819594367483</c:v>
                </c:pt>
                <c:pt idx="9292">
                  <c:v>0.53681790646619998</c:v>
                </c:pt>
                <c:pt idx="9293">
                  <c:v>0.53354096532457362</c:v>
                </c:pt>
                <c:pt idx="9294">
                  <c:v>0.53031586369287032</c:v>
                </c:pt>
                <c:pt idx="9295">
                  <c:v>0.52730238067832447</c:v>
                </c:pt>
                <c:pt idx="9296">
                  <c:v>0.52472644612376274</c:v>
                </c:pt>
                <c:pt idx="9297">
                  <c:v>0.52377848852798115</c:v>
                </c:pt>
                <c:pt idx="9298">
                  <c:v>0.52466493659490965</c:v>
                </c:pt>
                <c:pt idx="9299">
                  <c:v>0.52640852445521691</c:v>
                </c:pt>
                <c:pt idx="9300">
                  <c:v>0.52896800886897011</c:v>
                </c:pt>
                <c:pt idx="9301">
                  <c:v>0.53224693846322468</c:v>
                </c:pt>
                <c:pt idx="9302">
                  <c:v>0.53611221933854591</c:v>
                </c:pt>
                <c:pt idx="9303">
                  <c:v>0.54040004946961961</c:v>
                </c:pt>
                <c:pt idx="9304">
                  <c:v>0.54491203201155081</c:v>
                </c:pt>
                <c:pt idx="9305">
                  <c:v>0.54942785143462303</c:v>
                </c:pt>
                <c:pt idx="9306">
                  <c:v>0.55209653547006721</c:v>
                </c:pt>
                <c:pt idx="9307">
                  <c:v>0.55290828706842576</c:v>
                </c:pt>
                <c:pt idx="9308">
                  <c:v>0.55342932232338049</c:v>
                </c:pt>
                <c:pt idx="9309">
                  <c:v>0.55367665689227774</c:v>
                </c:pt>
                <c:pt idx="9310">
                  <c:v>0.55373741979516655</c:v>
                </c:pt>
                <c:pt idx="9311">
                  <c:v>0.55368776888236904</c:v>
                </c:pt>
                <c:pt idx="9312">
                  <c:v>0.55372286005488103</c:v>
                </c:pt>
                <c:pt idx="9313">
                  <c:v>0.55387290805568257</c:v>
                </c:pt>
                <c:pt idx="9314">
                  <c:v>0.55415872322608883</c:v>
                </c:pt>
                <c:pt idx="9315">
                  <c:v>0.55502516512083855</c:v>
                </c:pt>
                <c:pt idx="9316">
                  <c:v>0.55661087565746437</c:v>
                </c:pt>
                <c:pt idx="9317">
                  <c:v>0.55856626272000465</c:v>
                </c:pt>
                <c:pt idx="9318">
                  <c:v>0.56058065678943836</c:v>
                </c:pt>
                <c:pt idx="9319">
                  <c:v>0.56255198162227482</c:v>
                </c:pt>
                <c:pt idx="9320">
                  <c:v>0.56453226876086404</c:v>
                </c:pt>
                <c:pt idx="9321">
                  <c:v>0.56644969921505794</c:v>
                </c:pt>
                <c:pt idx="9322">
                  <c:v>0.56826220421216744</c:v>
                </c:pt>
                <c:pt idx="9323">
                  <c:v>0.57009544392311939</c:v>
                </c:pt>
                <c:pt idx="9324">
                  <c:v>0.57192738060070059</c:v>
                </c:pt>
                <c:pt idx="9325">
                  <c:v>0.57372001058403244</c:v>
                </c:pt>
                <c:pt idx="9326">
                  <c:v>0.57560811295766323</c:v>
                </c:pt>
                <c:pt idx="9327">
                  <c:v>0.5776162153319182</c:v>
                </c:pt>
                <c:pt idx="9328">
                  <c:v>0.57968980361124134</c:v>
                </c:pt>
                <c:pt idx="9329">
                  <c:v>0.58185673157199425</c:v>
                </c:pt>
                <c:pt idx="9330">
                  <c:v>0.58408752176164946</c:v>
                </c:pt>
                <c:pt idx="9331">
                  <c:v>0.5862920365954144</c:v>
                </c:pt>
                <c:pt idx="9332">
                  <c:v>0.58849629605495046</c:v>
                </c:pt>
                <c:pt idx="9333">
                  <c:v>0.59077246913082981</c:v>
                </c:pt>
                <c:pt idx="9334">
                  <c:v>0.59309302035313893</c:v>
                </c:pt>
                <c:pt idx="9335">
                  <c:v>0.5953555122467632</c:v>
                </c:pt>
                <c:pt idx="9336">
                  <c:v>0.59756352191090745</c:v>
                </c:pt>
                <c:pt idx="9337">
                  <c:v>0.59982993928271766</c:v>
                </c:pt>
                <c:pt idx="9338">
                  <c:v>0.60216057553900992</c:v>
                </c:pt>
                <c:pt idx="9339">
                  <c:v>0.60455104013360828</c:v>
                </c:pt>
                <c:pt idx="9340">
                  <c:v>0.6070327546994565</c:v>
                </c:pt>
                <c:pt idx="9341">
                  <c:v>0.60960941355257925</c:v>
                </c:pt>
                <c:pt idx="9342">
                  <c:v>0.61230180028165193</c:v>
                </c:pt>
                <c:pt idx="9343">
                  <c:v>0.61506280209496456</c:v>
                </c:pt>
                <c:pt idx="9344">
                  <c:v>0.61781571478416186</c:v>
                </c:pt>
                <c:pt idx="9345">
                  <c:v>0.62049506443314861</c:v>
                </c:pt>
                <c:pt idx="9346">
                  <c:v>0.6231318917844294</c:v>
                </c:pt>
                <c:pt idx="9347">
                  <c:v>0.48850291867093493</c:v>
                </c:pt>
                <c:pt idx="9348">
                  <c:v>0.490385688942922</c:v>
                </c:pt>
                <c:pt idx="9349">
                  <c:v>0.49252547452547446</c:v>
                </c:pt>
                <c:pt idx="9350">
                  <c:v>0.4948840388577474</c:v>
                </c:pt>
                <c:pt idx="9351">
                  <c:v>0.4975654364764614</c:v>
                </c:pt>
                <c:pt idx="9352">
                  <c:v>0.50074235768470976</c:v>
                </c:pt>
                <c:pt idx="9353">
                  <c:v>0.50408599523605924</c:v>
                </c:pt>
                <c:pt idx="9354">
                  <c:v>0.50722866723454874</c:v>
                </c:pt>
                <c:pt idx="9355">
                  <c:v>0.51015378565049607</c:v>
                </c:pt>
                <c:pt idx="9356">
                  <c:v>0.5128854795356681</c:v>
                </c:pt>
                <c:pt idx="9357">
                  <c:v>0.51543246532303211</c:v>
                </c:pt>
                <c:pt idx="9358">
                  <c:v>0.51790748684318888</c:v>
                </c:pt>
                <c:pt idx="9359">
                  <c:v>0.52046360225113453</c:v>
                </c:pt>
                <c:pt idx="9360">
                  <c:v>0.5230163336256356</c:v>
                </c:pt>
                <c:pt idx="9361">
                  <c:v>0.52545167480785548</c:v>
                </c:pt>
                <c:pt idx="9362">
                  <c:v>0.52774734866960382</c:v>
                </c:pt>
                <c:pt idx="9363">
                  <c:v>0.52999204805358635</c:v>
                </c:pt>
                <c:pt idx="9364">
                  <c:v>0.53230264740290567</c:v>
                </c:pt>
                <c:pt idx="9365">
                  <c:v>0.53462494946648875</c:v>
                </c:pt>
                <c:pt idx="9366">
                  <c:v>0.5369242861010497</c:v>
                </c:pt>
                <c:pt idx="9367">
                  <c:v>0.53894555192875915</c:v>
                </c:pt>
                <c:pt idx="9368">
                  <c:v>0.54064987113841001</c:v>
                </c:pt>
                <c:pt idx="9369">
                  <c:v>0.54228021310651664</c:v>
                </c:pt>
                <c:pt idx="9370">
                  <c:v>0.5438617222063824</c:v>
                </c:pt>
                <c:pt idx="9371">
                  <c:v>0.54542535265004199</c:v>
                </c:pt>
                <c:pt idx="9372">
                  <c:v>0.54695680289169013</c:v>
                </c:pt>
                <c:pt idx="9373">
                  <c:v>0.54834986558363463</c:v>
                </c:pt>
                <c:pt idx="9374">
                  <c:v>0.54961366892645735</c:v>
                </c:pt>
                <c:pt idx="9375">
                  <c:v>0.55090590909707537</c:v>
                </c:pt>
                <c:pt idx="9376">
                  <c:v>0.55232189696182599</c:v>
                </c:pt>
                <c:pt idx="9377">
                  <c:v>0.55382327877740922</c:v>
                </c:pt>
                <c:pt idx="9378">
                  <c:v>0.55527964444187583</c:v>
                </c:pt>
                <c:pt idx="9379">
                  <c:v>0.55658043636203525</c:v>
                </c:pt>
                <c:pt idx="9380">
                  <c:v>0.55778592463489407</c:v>
                </c:pt>
                <c:pt idx="9381">
                  <c:v>0.55905707549104366</c:v>
                </c:pt>
                <c:pt idx="9382">
                  <c:v>0.56046910194887878</c:v>
                </c:pt>
                <c:pt idx="9383">
                  <c:v>0.56202336563169675</c:v>
                </c:pt>
                <c:pt idx="9384">
                  <c:v>0.56371866619849165</c:v>
                </c:pt>
                <c:pt idx="9385">
                  <c:v>0.56556475626053293</c:v>
                </c:pt>
                <c:pt idx="9386">
                  <c:v>0.56752292245993663</c:v>
                </c:pt>
                <c:pt idx="9387">
                  <c:v>0.56965192663961661</c:v>
                </c:pt>
                <c:pt idx="9388">
                  <c:v>0.57205329935254756</c:v>
                </c:pt>
                <c:pt idx="9389">
                  <c:v>0.52224009155262341</c:v>
                </c:pt>
                <c:pt idx="9390">
                  <c:v>0.51714040277090123</c:v>
                </c:pt>
                <c:pt idx="9391">
                  <c:v>0.51780174874055929</c:v>
                </c:pt>
                <c:pt idx="9392">
                  <c:v>0.51815188185619909</c:v>
                </c:pt>
                <c:pt idx="9393">
                  <c:v>0.51819429869894174</c:v>
                </c:pt>
                <c:pt idx="9394">
                  <c:v>0.51794060351266225</c:v>
                </c:pt>
                <c:pt idx="9395">
                  <c:v>0.51752567251857373</c:v>
                </c:pt>
                <c:pt idx="9396">
                  <c:v>0.51698507189303067</c:v>
                </c:pt>
                <c:pt idx="9397">
                  <c:v>0.51643373631712797</c:v>
                </c:pt>
                <c:pt idx="9398">
                  <c:v>0.51601957812962673</c:v>
                </c:pt>
                <c:pt idx="9399">
                  <c:v>0.51571874087008496</c:v>
                </c:pt>
                <c:pt idx="9400">
                  <c:v>0.51553029675409667</c:v>
                </c:pt>
                <c:pt idx="9401">
                  <c:v>0.5154143298152607</c:v>
                </c:pt>
                <c:pt idx="9402">
                  <c:v>0.51529693682899547</c:v>
                </c:pt>
                <c:pt idx="9403">
                  <c:v>0.51533085611634732</c:v>
                </c:pt>
                <c:pt idx="9404">
                  <c:v>0.51578565017306122</c:v>
                </c:pt>
                <c:pt idx="9405">
                  <c:v>0.51673245941803447</c:v>
                </c:pt>
                <c:pt idx="9406">
                  <c:v>0.5182798222242575</c:v>
                </c:pt>
                <c:pt idx="9407">
                  <c:v>0.52051198908710761</c:v>
                </c:pt>
                <c:pt idx="9408">
                  <c:v>0.523297539980774</c:v>
                </c:pt>
                <c:pt idx="9409">
                  <c:v>0.52667634128644003</c:v>
                </c:pt>
                <c:pt idx="9410">
                  <c:v>0.53090475545883353</c:v>
                </c:pt>
                <c:pt idx="9411">
                  <c:v>0.53566779253274199</c:v>
                </c:pt>
                <c:pt idx="9412">
                  <c:v>0.54057503877541413</c:v>
                </c:pt>
                <c:pt idx="9413">
                  <c:v>0.54561815317586493</c:v>
                </c:pt>
                <c:pt idx="9414">
                  <c:v>0.5506339989125395</c:v>
                </c:pt>
                <c:pt idx="9415">
                  <c:v>0.55555810827886454</c:v>
                </c:pt>
                <c:pt idx="9416">
                  <c:v>0.5603561775953525</c:v>
                </c:pt>
                <c:pt idx="9417">
                  <c:v>0.56482639170201199</c:v>
                </c:pt>
                <c:pt idx="9418">
                  <c:v>0.56875647834496323</c:v>
                </c:pt>
                <c:pt idx="9419">
                  <c:v>0.57204037740650904</c:v>
                </c:pt>
                <c:pt idx="9420">
                  <c:v>0.57338879541093402</c:v>
                </c:pt>
                <c:pt idx="9421">
                  <c:v>0.57272358273575974</c:v>
                </c:pt>
                <c:pt idx="9422">
                  <c:v>0.57147215361805725</c:v>
                </c:pt>
                <c:pt idx="9423">
                  <c:v>0.56988580199481276</c:v>
                </c:pt>
                <c:pt idx="9424">
                  <c:v>0.56808692720624443</c:v>
                </c:pt>
                <c:pt idx="9425">
                  <c:v>0.56638637526972535</c:v>
                </c:pt>
                <c:pt idx="9426">
                  <c:v>0.56531011447012547</c:v>
                </c:pt>
                <c:pt idx="9427">
                  <c:v>0.56481038041062726</c:v>
                </c:pt>
                <c:pt idx="9428">
                  <c:v>0.56456316557797204</c:v>
                </c:pt>
                <c:pt idx="9429">
                  <c:v>0.56465163951255615</c:v>
                </c:pt>
                <c:pt idx="9430">
                  <c:v>0.56529348540994928</c:v>
                </c:pt>
                <c:pt idx="9431">
                  <c:v>0.56661177897232051</c:v>
                </c:pt>
                <c:pt idx="9432">
                  <c:v>0.64329104190695885</c:v>
                </c:pt>
                <c:pt idx="9433">
                  <c:v>0.64304862747498237</c:v>
                </c:pt>
                <c:pt idx="9434">
                  <c:v>0.64404831589473399</c:v>
                </c:pt>
                <c:pt idx="9435">
                  <c:v>0.64631561662830206</c:v>
                </c:pt>
                <c:pt idx="9436">
                  <c:v>0.64951874905116147</c:v>
                </c:pt>
                <c:pt idx="9437">
                  <c:v>0.65353066668285131</c:v>
                </c:pt>
                <c:pt idx="9438">
                  <c:v>0.65791670334406838</c:v>
                </c:pt>
                <c:pt idx="9439">
                  <c:v>0.66202758536881734</c:v>
                </c:pt>
                <c:pt idx="9440">
                  <c:v>0.66236924289742583</c:v>
                </c:pt>
                <c:pt idx="9441">
                  <c:v>0.65918598965282027</c:v>
                </c:pt>
                <c:pt idx="9442">
                  <c:v>0.6552748930237029</c:v>
                </c:pt>
                <c:pt idx="9443">
                  <c:v>0.65105295293737353</c:v>
                </c:pt>
                <c:pt idx="9444">
                  <c:v>0.64692453004742057</c:v>
                </c:pt>
                <c:pt idx="9445">
                  <c:v>0.64250378025693811</c:v>
                </c:pt>
                <c:pt idx="9446">
                  <c:v>0.6379312905228206</c:v>
                </c:pt>
                <c:pt idx="9447">
                  <c:v>0.63346796673902483</c:v>
                </c:pt>
                <c:pt idx="9448">
                  <c:v>0.62947153748562357</c:v>
                </c:pt>
                <c:pt idx="9449">
                  <c:v>0.62572646835563173</c:v>
                </c:pt>
                <c:pt idx="9450">
                  <c:v>0.623417104431221</c:v>
                </c:pt>
                <c:pt idx="9451">
                  <c:v>0.62244772303470275</c:v>
                </c:pt>
                <c:pt idx="9452">
                  <c:v>0.50874443951146042</c:v>
                </c:pt>
                <c:pt idx="9453">
                  <c:v>0.51059195353207476</c:v>
                </c:pt>
                <c:pt idx="9454">
                  <c:v>0.51270415139288505</c:v>
                </c:pt>
                <c:pt idx="9455">
                  <c:v>0.51599062675335816</c:v>
                </c:pt>
                <c:pt idx="9456">
                  <c:v>0.52106541105441906</c:v>
                </c:pt>
                <c:pt idx="9457">
                  <c:v>0.52723526988051095</c:v>
                </c:pt>
                <c:pt idx="9458">
                  <c:v>0.53334825610797465</c:v>
                </c:pt>
                <c:pt idx="9459">
                  <c:v>0.53911526292502532</c:v>
                </c:pt>
                <c:pt idx="9460">
                  <c:v>0.54506011939796517</c:v>
                </c:pt>
                <c:pt idx="9461">
                  <c:v>0.5512923462986199</c:v>
                </c:pt>
                <c:pt idx="9462">
                  <c:v>0.55730224374522108</c:v>
                </c:pt>
                <c:pt idx="9463">
                  <c:v>0.56295757575757566</c:v>
                </c:pt>
                <c:pt idx="9464">
                  <c:v>0.56773901583117647</c:v>
                </c:pt>
                <c:pt idx="9465">
                  <c:v>0.57117347535537977</c:v>
                </c:pt>
                <c:pt idx="9466">
                  <c:v>0.57303233212167581</c:v>
                </c:pt>
                <c:pt idx="9467">
                  <c:v>0.5731546441206451</c:v>
                </c:pt>
                <c:pt idx="9468">
                  <c:v>0.57185861190050713</c:v>
                </c:pt>
                <c:pt idx="9469">
                  <c:v>0.56964658450804895</c:v>
                </c:pt>
                <c:pt idx="9470">
                  <c:v>0.56690150669642858</c:v>
                </c:pt>
                <c:pt idx="9471">
                  <c:v>0.56403151021630926</c:v>
                </c:pt>
                <c:pt idx="9472">
                  <c:v>0.56149540423436073</c:v>
                </c:pt>
                <c:pt idx="9473">
                  <c:v>0.55858742755704061</c:v>
                </c:pt>
                <c:pt idx="9474">
                  <c:v>0.55523321117051661</c:v>
                </c:pt>
                <c:pt idx="9475">
                  <c:v>0.55246072636469967</c:v>
                </c:pt>
                <c:pt idx="9476">
                  <c:v>0.55096307186285265</c:v>
                </c:pt>
                <c:pt idx="9477">
                  <c:v>0.55049981283865457</c:v>
                </c:pt>
                <c:pt idx="9478">
                  <c:v>0.55095585616583087</c:v>
                </c:pt>
                <c:pt idx="9479">
                  <c:v>0.55261924954186115</c:v>
                </c:pt>
                <c:pt idx="9480">
                  <c:v>0.55506412833825736</c:v>
                </c:pt>
                <c:pt idx="9481">
                  <c:v>0.55825476291399856</c:v>
                </c:pt>
                <c:pt idx="9482">
                  <c:v>0.56224845342835117</c:v>
                </c:pt>
                <c:pt idx="9483">
                  <c:v>0.5656791596248798</c:v>
                </c:pt>
                <c:pt idx="9484">
                  <c:v>0.56919139172831035</c:v>
                </c:pt>
                <c:pt idx="9485">
                  <c:v>0.57370773529583308</c:v>
                </c:pt>
                <c:pt idx="9486">
                  <c:v>0.57790675922846713</c:v>
                </c:pt>
                <c:pt idx="9487">
                  <c:v>0.58116519294242308</c:v>
                </c:pt>
                <c:pt idx="9488">
                  <c:v>0.58509936752495417</c:v>
                </c:pt>
                <c:pt idx="9489">
                  <c:v>0.5899625482852604</c:v>
                </c:pt>
                <c:pt idx="9490">
                  <c:v>0.59419906507896814</c:v>
                </c:pt>
                <c:pt idx="9491">
                  <c:v>0.59813388304220483</c:v>
                </c:pt>
                <c:pt idx="9492">
                  <c:v>0.60215750729200435</c:v>
                </c:pt>
                <c:pt idx="9493">
                  <c:v>0.60528076235204165</c:v>
                </c:pt>
                <c:pt idx="9494">
                  <c:v>0.60724796738862619</c:v>
                </c:pt>
                <c:pt idx="9495">
                  <c:v>0.60879791017641705</c:v>
                </c:pt>
                <c:pt idx="9496">
                  <c:v>0.60966647823629183</c:v>
                </c:pt>
                <c:pt idx="9497">
                  <c:v>0.60971325504577722</c:v>
                </c:pt>
                <c:pt idx="9498">
                  <c:v>0.60886569405887969</c:v>
                </c:pt>
                <c:pt idx="9499">
                  <c:v>0.60714923668085974</c:v>
                </c:pt>
                <c:pt idx="9500">
                  <c:v>0.60481836064501104</c:v>
                </c:pt>
                <c:pt idx="9501">
                  <c:v>0.60258690770357615</c:v>
                </c:pt>
                <c:pt idx="9502">
                  <c:v>0.60122881305673193</c:v>
                </c:pt>
                <c:pt idx="9503">
                  <c:v>0.60086208234399485</c:v>
                </c:pt>
                <c:pt idx="9504">
                  <c:v>0.45359583370962392</c:v>
                </c:pt>
                <c:pt idx="9505">
                  <c:v>0.45417070454315328</c:v>
                </c:pt>
                <c:pt idx="9506">
                  <c:v>0.45478804725503813</c:v>
                </c:pt>
                <c:pt idx="9507">
                  <c:v>0.4551913881988407</c:v>
                </c:pt>
                <c:pt idx="9508">
                  <c:v>0.45539243365330312</c:v>
                </c:pt>
                <c:pt idx="9509">
                  <c:v>0.45531374145631293</c:v>
                </c:pt>
                <c:pt idx="9510">
                  <c:v>0.45501163287593166</c:v>
                </c:pt>
                <c:pt idx="9511">
                  <c:v>0.45532372700948809</c:v>
                </c:pt>
                <c:pt idx="9512">
                  <c:v>0.45794434071307916</c:v>
                </c:pt>
                <c:pt idx="9513">
                  <c:v>0.46265269558607969</c:v>
                </c:pt>
                <c:pt idx="9514">
                  <c:v>0.4678504255793936</c:v>
                </c:pt>
                <c:pt idx="9515">
                  <c:v>0.47314380922628346</c:v>
                </c:pt>
                <c:pt idx="9516">
                  <c:v>0.47881784470165184</c:v>
                </c:pt>
                <c:pt idx="9517">
                  <c:v>0.48528777375374949</c:v>
                </c:pt>
                <c:pt idx="9518">
                  <c:v>0.49213048794919356</c:v>
                </c:pt>
                <c:pt idx="9519">
                  <c:v>0.4990977531142069</c:v>
                </c:pt>
                <c:pt idx="9520">
                  <c:v>0.50619771572634553</c:v>
                </c:pt>
                <c:pt idx="9521">
                  <c:v>0.51293626386028268</c:v>
                </c:pt>
                <c:pt idx="9522">
                  <c:v>0.52021510769316504</c:v>
                </c:pt>
                <c:pt idx="9523">
                  <c:v>0.52923493992567916</c:v>
                </c:pt>
                <c:pt idx="9524">
                  <c:v>0.53931964787826425</c:v>
                </c:pt>
                <c:pt idx="9525">
                  <c:v>0.54924214621256595</c:v>
                </c:pt>
                <c:pt idx="9526">
                  <c:v>0.55861303286660668</c:v>
                </c:pt>
                <c:pt idx="9527">
                  <c:v>0.56754323924644756</c:v>
                </c:pt>
                <c:pt idx="9528">
                  <c:v>0.57557074894408</c:v>
                </c:pt>
                <c:pt idx="9529">
                  <c:v>0.58166305400544205</c:v>
                </c:pt>
                <c:pt idx="9530">
                  <c:v>0.58525865817889111</c:v>
                </c:pt>
                <c:pt idx="9531">
                  <c:v>0.58653015339161774</c:v>
                </c:pt>
                <c:pt idx="9532">
                  <c:v>0.58589741197544432</c:v>
                </c:pt>
                <c:pt idx="9533">
                  <c:v>0.58362273122969921</c:v>
                </c:pt>
                <c:pt idx="9534">
                  <c:v>0.58360627884805971</c:v>
                </c:pt>
                <c:pt idx="9535">
                  <c:v>0.58693549159523017</c:v>
                </c:pt>
                <c:pt idx="9536">
                  <c:v>0.59069178715739268</c:v>
                </c:pt>
                <c:pt idx="9537">
                  <c:v>0.59498001725557093</c:v>
                </c:pt>
                <c:pt idx="9538">
                  <c:v>0.59978344245539827</c:v>
                </c:pt>
                <c:pt idx="9539">
                  <c:v>0.60426452026733424</c:v>
                </c:pt>
                <c:pt idx="9540">
                  <c:v>0.60770559376092725</c:v>
                </c:pt>
                <c:pt idx="9541">
                  <c:v>0.6107873621953076</c:v>
                </c:pt>
                <c:pt idx="9542">
                  <c:v>0.61468638563779232</c:v>
                </c:pt>
                <c:pt idx="9543">
                  <c:v>0.61969203128059247</c:v>
                </c:pt>
                <c:pt idx="9544">
                  <c:v>0.62551724137931042</c:v>
                </c:pt>
                <c:pt idx="9545">
                  <c:v>0.51430088554313469</c:v>
                </c:pt>
                <c:pt idx="9546">
                  <c:v>0.51758845387473751</c:v>
                </c:pt>
                <c:pt idx="9547">
                  <c:v>0.51960015370605295</c:v>
                </c:pt>
                <c:pt idx="9548">
                  <c:v>0.52053534993517325</c:v>
                </c:pt>
                <c:pt idx="9549">
                  <c:v>0.52195166475665022</c:v>
                </c:pt>
                <c:pt idx="9550">
                  <c:v>0.52393517711782123</c:v>
                </c:pt>
                <c:pt idx="9551">
                  <c:v>0.52523495281506016</c:v>
                </c:pt>
                <c:pt idx="9552">
                  <c:v>0.52587003678204269</c:v>
                </c:pt>
                <c:pt idx="9553">
                  <c:v>0.52791852522199312</c:v>
                </c:pt>
                <c:pt idx="9554">
                  <c:v>0.53265716771807714</c:v>
                </c:pt>
                <c:pt idx="9555">
                  <c:v>0.53901701493884546</c:v>
                </c:pt>
                <c:pt idx="9556">
                  <c:v>0.54540055609045024</c:v>
                </c:pt>
                <c:pt idx="9557">
                  <c:v>0.55186435200976602</c:v>
                </c:pt>
                <c:pt idx="9558">
                  <c:v>0.55876419906938379</c:v>
                </c:pt>
                <c:pt idx="9559">
                  <c:v>0.56524794442678949</c:v>
                </c:pt>
                <c:pt idx="9560">
                  <c:v>0.57042747334711963</c:v>
                </c:pt>
                <c:pt idx="9561">
                  <c:v>0.5747355826111803</c:v>
                </c:pt>
                <c:pt idx="9562">
                  <c:v>0.57843566924556145</c:v>
                </c:pt>
                <c:pt idx="9563">
                  <c:v>0.58226808749298942</c:v>
                </c:pt>
                <c:pt idx="9564">
                  <c:v>0.58658283756985741</c:v>
                </c:pt>
                <c:pt idx="9565">
                  <c:v>0.59133643393985535</c:v>
                </c:pt>
                <c:pt idx="9566">
                  <c:v>0.59669320381258451</c:v>
                </c:pt>
                <c:pt idx="9567">
                  <c:v>0.60203119466075461</c:v>
                </c:pt>
                <c:pt idx="9568">
                  <c:v>0.60678146800472821</c:v>
                </c:pt>
                <c:pt idx="9569">
                  <c:v>0.61242244684559077</c:v>
                </c:pt>
                <c:pt idx="9570">
                  <c:v>0.6169788760462338</c:v>
                </c:pt>
                <c:pt idx="9571">
                  <c:v>0.61975663389755353</c:v>
                </c:pt>
                <c:pt idx="9572">
                  <c:v>0.62294274441922681</c:v>
                </c:pt>
                <c:pt idx="9573">
                  <c:v>0.62576130026416232</c:v>
                </c:pt>
                <c:pt idx="9574">
                  <c:v>0.62820261005010924</c:v>
                </c:pt>
                <c:pt idx="9575">
                  <c:v>0.62975833632778588</c:v>
                </c:pt>
                <c:pt idx="9576">
                  <c:v>0.6305232702921747</c:v>
                </c:pt>
                <c:pt idx="9577">
                  <c:v>0.63136330445600353</c:v>
                </c:pt>
                <c:pt idx="9578">
                  <c:v>0.63188137746513051</c:v>
                </c:pt>
                <c:pt idx="9579">
                  <c:v>0.63285804123757305</c:v>
                </c:pt>
                <c:pt idx="9580">
                  <c:v>0.63421166612157576</c:v>
                </c:pt>
                <c:pt idx="9581">
                  <c:v>0.60394794136145902</c:v>
                </c:pt>
                <c:pt idx="9582">
                  <c:v>0.60935304094984255</c:v>
                </c:pt>
                <c:pt idx="9583">
                  <c:v>0.61489144688911568</c:v>
                </c:pt>
                <c:pt idx="9584">
                  <c:v>0.6195879803243558</c:v>
                </c:pt>
                <c:pt idx="9585">
                  <c:v>0.62286439519671954</c:v>
                </c:pt>
                <c:pt idx="9586">
                  <c:v>0.62407778374945044</c:v>
                </c:pt>
                <c:pt idx="9587">
                  <c:v>0.6217469850104973</c:v>
                </c:pt>
                <c:pt idx="9588">
                  <c:v>0.6161139745210541</c:v>
                </c:pt>
                <c:pt idx="9589">
                  <c:v>0.61047541533010963</c:v>
                </c:pt>
                <c:pt idx="9590">
                  <c:v>0.60611586477766877</c:v>
                </c:pt>
                <c:pt idx="9591">
                  <c:v>0.60231271995977886</c:v>
                </c:pt>
                <c:pt idx="9592">
                  <c:v>0.59894506280452364</c:v>
                </c:pt>
                <c:pt idx="9593">
                  <c:v>0.59568049665544531</c:v>
                </c:pt>
                <c:pt idx="9594">
                  <c:v>0.5927241600684785</c:v>
                </c:pt>
                <c:pt idx="9595">
                  <c:v>0.59090909090909094</c:v>
                </c:pt>
                <c:pt idx="9596">
                  <c:v>0.589992993446812</c:v>
                </c:pt>
                <c:pt idx="9597">
                  <c:v>0.58911896061713354</c:v>
                </c:pt>
                <c:pt idx="9598">
                  <c:v>0.58873836070814833</c:v>
                </c:pt>
                <c:pt idx="9599">
                  <c:v>0.63415693059362521</c:v>
                </c:pt>
                <c:pt idx="9600">
                  <c:v>0.63635632684512056</c:v>
                </c:pt>
                <c:pt idx="9601">
                  <c:v>0.64241952196499241</c:v>
                </c:pt>
                <c:pt idx="9602">
                  <c:v>0.65234587217767337</c:v>
                </c:pt>
                <c:pt idx="9603">
                  <c:v>0.6649031183772327</c:v>
                </c:pt>
                <c:pt idx="9604">
                  <c:v>0.6775232158859309</c:v>
                </c:pt>
                <c:pt idx="9605">
                  <c:v>0.68733342217483984</c:v>
                </c:pt>
                <c:pt idx="9606">
                  <c:v>0.69173538510073351</c:v>
                </c:pt>
                <c:pt idx="9607">
                  <c:v>0.69689854402588414</c:v>
                </c:pt>
                <c:pt idx="9608">
                  <c:v>0.7029293881320271</c:v>
                </c:pt>
                <c:pt idx="9609">
                  <c:v>0.70480719647052092</c:v>
                </c:pt>
                <c:pt idx="9610">
                  <c:v>0.70595794056443639</c:v>
                </c:pt>
                <c:pt idx="9611">
                  <c:v>0.70635027769207026</c:v>
                </c:pt>
                <c:pt idx="9612">
                  <c:v>0.70588577862328683</c:v>
                </c:pt>
                <c:pt idx="9613">
                  <c:v>0.7045058963878511</c:v>
                </c:pt>
                <c:pt idx="9614">
                  <c:v>0.70218218376076813</c:v>
                </c:pt>
                <c:pt idx="9615">
                  <c:v>0.69896032124681939</c:v>
                </c:pt>
                <c:pt idx="9616">
                  <c:v>0.6951642665169081</c:v>
                </c:pt>
                <c:pt idx="9617">
                  <c:v>0.68525512661276</c:v>
                </c:pt>
                <c:pt idx="9618">
                  <c:v>0.68864736735928989</c:v>
                </c:pt>
                <c:pt idx="9619">
                  <c:v>0.69162762581230153</c:v>
                </c:pt>
                <c:pt idx="9620">
                  <c:v>0.69483638924520219</c:v>
                </c:pt>
                <c:pt idx="9621">
                  <c:v>0.69875674996860493</c:v>
                </c:pt>
                <c:pt idx="9622">
                  <c:v>0.70455347687963277</c:v>
                </c:pt>
                <c:pt idx="9623">
                  <c:v>0.71134388459872044</c:v>
                </c:pt>
                <c:pt idx="9624">
                  <c:v>0.71702984612206944</c:v>
                </c:pt>
                <c:pt idx="9625">
                  <c:v>0.7213569614951707</c:v>
                </c:pt>
                <c:pt idx="9626">
                  <c:v>0.72420387240710737</c:v>
                </c:pt>
                <c:pt idx="9627">
                  <c:v>0.72569378893713454</c:v>
                </c:pt>
                <c:pt idx="9628">
                  <c:v>0.7260142543859649</c:v>
                </c:pt>
                <c:pt idx="9629">
                  <c:v>0.72467402206619891</c:v>
                </c:pt>
                <c:pt idx="9630">
                  <c:v>0.72295077363735905</c:v>
                </c:pt>
                <c:pt idx="9631">
                  <c:v>0.72195999100921548</c:v>
                </c:pt>
                <c:pt idx="9632">
                  <c:v>0.7202427784646509</c:v>
                </c:pt>
                <c:pt idx="9633">
                  <c:v>0.71716434665469242</c:v>
                </c:pt>
                <c:pt idx="9634">
                  <c:v>0.71384520505704585</c:v>
                </c:pt>
                <c:pt idx="9635">
                  <c:v>0.70964762517842639</c:v>
                </c:pt>
                <c:pt idx="9636">
                  <c:v>0.70446236709178689</c:v>
                </c:pt>
                <c:pt idx="9637">
                  <c:v>0.69961606944135335</c:v>
                </c:pt>
                <c:pt idx="9638">
                  <c:v>0.69521193963604089</c:v>
                </c:pt>
                <c:pt idx="9639">
                  <c:v>0.57150592158413116</c:v>
                </c:pt>
                <c:pt idx="9640">
                  <c:v>0.57474478128424844</c:v>
                </c:pt>
                <c:pt idx="9641">
                  <c:v>0.57875419736054345</c:v>
                </c:pt>
                <c:pt idx="9642">
                  <c:v>0.5839766653858246</c:v>
                </c:pt>
                <c:pt idx="9643">
                  <c:v>0.59014734990103357</c:v>
                </c:pt>
                <c:pt idx="9644">
                  <c:v>0.59671884006562326</c:v>
                </c:pt>
                <c:pt idx="9645">
                  <c:v>0.6031347008883442</c:v>
                </c:pt>
                <c:pt idx="9646">
                  <c:v>0.60851425062312592</c:v>
                </c:pt>
                <c:pt idx="9647">
                  <c:v>0.61384333494380072</c:v>
                </c:pt>
                <c:pt idx="9648">
                  <c:v>0.61954520346160924</c:v>
                </c:pt>
                <c:pt idx="9649">
                  <c:v>0.62432601063483051</c:v>
                </c:pt>
                <c:pt idx="9650">
                  <c:v>0.62837060100009434</c:v>
                </c:pt>
                <c:pt idx="9651">
                  <c:v>0.63203202052990903</c:v>
                </c:pt>
                <c:pt idx="9652">
                  <c:v>0.63553184862171019</c:v>
                </c:pt>
                <c:pt idx="9653">
                  <c:v>0.63899460830954646</c:v>
                </c:pt>
                <c:pt idx="9654">
                  <c:v>0.6425611062814629</c:v>
                </c:pt>
                <c:pt idx="9655">
                  <c:v>0.64631174624153298</c:v>
                </c:pt>
                <c:pt idx="9656">
                  <c:v>0.65003539692099632</c:v>
                </c:pt>
                <c:pt idx="9657">
                  <c:v>0.6534781008465218</c:v>
                </c:pt>
                <c:pt idx="9658">
                  <c:v>0.65643388475630049</c:v>
                </c:pt>
                <c:pt idx="9659">
                  <c:v>0.52437559855889815</c:v>
                </c:pt>
                <c:pt idx="9660">
                  <c:v>0.52280482200995304</c:v>
                </c:pt>
                <c:pt idx="9661">
                  <c:v>0.52169913675173352</c:v>
                </c:pt>
                <c:pt idx="9662">
                  <c:v>0.52110733259583997</c:v>
                </c:pt>
                <c:pt idx="9663">
                  <c:v>0.52109346853773619</c:v>
                </c:pt>
                <c:pt idx="9664">
                  <c:v>0.52172548487380344</c:v>
                </c:pt>
                <c:pt idx="9665">
                  <c:v>0.52318848887869762</c:v>
                </c:pt>
                <c:pt idx="9666">
                  <c:v>0.52625606433832983</c:v>
                </c:pt>
                <c:pt idx="9667">
                  <c:v>0.53073355592399318</c:v>
                </c:pt>
                <c:pt idx="9668">
                  <c:v>0.53572985393316563</c:v>
                </c:pt>
                <c:pt idx="9669">
                  <c:v>0.54120272038789141</c:v>
                </c:pt>
                <c:pt idx="9670">
                  <c:v>0.54710576629998042</c:v>
                </c:pt>
                <c:pt idx="9671">
                  <c:v>0.55336140798281941</c:v>
                </c:pt>
                <c:pt idx="9672">
                  <c:v>0.55956759710040305</c:v>
                </c:pt>
                <c:pt idx="9673">
                  <c:v>0.56574043124814732</c:v>
                </c:pt>
                <c:pt idx="9674">
                  <c:v>0.57194597518819745</c:v>
                </c:pt>
                <c:pt idx="9675">
                  <c:v>0.57784560547568864</c:v>
                </c:pt>
                <c:pt idx="9676">
                  <c:v>0.58363565969284592</c:v>
                </c:pt>
                <c:pt idx="9677">
                  <c:v>0.58936615254005353</c:v>
                </c:pt>
                <c:pt idx="9678">
                  <c:v>0.59512083255981574</c:v>
                </c:pt>
                <c:pt idx="9679">
                  <c:v>0.60025269420535909</c:v>
                </c:pt>
                <c:pt idx="9680">
                  <c:v>0.60420455107142934</c:v>
                </c:pt>
                <c:pt idx="9681">
                  <c:v>0.60730940382817888</c:v>
                </c:pt>
                <c:pt idx="9682">
                  <c:v>0.60906116783979392</c:v>
                </c:pt>
                <c:pt idx="9683">
                  <c:v>0.60968141704305046</c:v>
                </c:pt>
                <c:pt idx="9684">
                  <c:v>0.60990243474924144</c:v>
                </c:pt>
                <c:pt idx="9685">
                  <c:v>0.61012051883672513</c:v>
                </c:pt>
                <c:pt idx="9686">
                  <c:v>0.61076581929779028</c:v>
                </c:pt>
                <c:pt idx="9687">
                  <c:v>0.61145343730513657</c:v>
                </c:pt>
                <c:pt idx="9688">
                  <c:v>0.61255610895898649</c:v>
                </c:pt>
                <c:pt idx="9689">
                  <c:v>0.61513135865091928</c:v>
                </c:pt>
                <c:pt idx="9690">
                  <c:v>0.6190319275136168</c:v>
                </c:pt>
                <c:pt idx="9691">
                  <c:v>0.62392196974926328</c:v>
                </c:pt>
                <c:pt idx="9692">
                  <c:v>0.62951145000452902</c:v>
                </c:pt>
                <c:pt idx="9693">
                  <c:v>0.63522147629253589</c:v>
                </c:pt>
                <c:pt idx="9694">
                  <c:v>0.64098721939050007</c:v>
                </c:pt>
                <c:pt idx="9695">
                  <c:v>0.64663848907464849</c:v>
                </c:pt>
                <c:pt idx="9696">
                  <c:v>0.65194346630649747</c:v>
                </c:pt>
                <c:pt idx="9697">
                  <c:v>0.65762190198443993</c:v>
                </c:pt>
                <c:pt idx="9698">
                  <c:v>0.66327321324289101</c:v>
                </c:pt>
                <c:pt idx="9699">
                  <c:v>0.66825549372001358</c:v>
                </c:pt>
                <c:pt idx="9700">
                  <c:v>0.67230930407674028</c:v>
                </c:pt>
                <c:pt idx="9701">
                  <c:v>0.67484250164013981</c:v>
                </c:pt>
                <c:pt idx="9702">
                  <c:v>0.67703705287845484</c:v>
                </c:pt>
                <c:pt idx="9703">
                  <c:v>0.67925216759806195</c:v>
                </c:pt>
                <c:pt idx="9704">
                  <c:v>0.68055379367697011</c:v>
                </c:pt>
                <c:pt idx="9705">
                  <c:v>0.68140556779561501</c:v>
                </c:pt>
                <c:pt idx="9706">
                  <c:v>0.68213682550316823</c:v>
                </c:pt>
                <c:pt idx="9707">
                  <c:v>0.68237556938117971</c:v>
                </c:pt>
                <c:pt idx="9708">
                  <c:v>0.68284041632025061</c:v>
                </c:pt>
                <c:pt idx="9709">
                  <c:v>0.68409661842371328</c:v>
                </c:pt>
                <c:pt idx="9710">
                  <c:v>0.68547207124035281</c:v>
                </c:pt>
                <c:pt idx="9711">
                  <c:v>0.68659724725461624</c:v>
                </c:pt>
                <c:pt idx="9712">
                  <c:v>0.68701519293158242</c:v>
                </c:pt>
                <c:pt idx="9713">
                  <c:v>0.6867333405623629</c:v>
                </c:pt>
                <c:pt idx="9714">
                  <c:v>0.68644125338045414</c:v>
                </c:pt>
                <c:pt idx="9715">
                  <c:v>0.68663167035048944</c:v>
                </c:pt>
                <c:pt idx="9716">
                  <c:v>0.51785660784372478</c:v>
                </c:pt>
                <c:pt idx="9717">
                  <c:v>0.52543525204635089</c:v>
                </c:pt>
                <c:pt idx="9718">
                  <c:v>0.53284146337807325</c:v>
                </c:pt>
                <c:pt idx="9719">
                  <c:v>0.53971228076496924</c:v>
                </c:pt>
                <c:pt idx="9720">
                  <c:v>0.5453714862757002</c:v>
                </c:pt>
                <c:pt idx="9721">
                  <c:v>0.5486499613246747</c:v>
                </c:pt>
                <c:pt idx="9722">
                  <c:v>0.55015168525905933</c:v>
                </c:pt>
                <c:pt idx="9723">
                  <c:v>0.55141584170210722</c:v>
                </c:pt>
                <c:pt idx="9724">
                  <c:v>0.55265301511421905</c:v>
                </c:pt>
                <c:pt idx="9725">
                  <c:v>0.5535740748424729</c:v>
                </c:pt>
                <c:pt idx="9726">
                  <c:v>0.55425074867711643</c:v>
                </c:pt>
                <c:pt idx="9727">
                  <c:v>0.55480795042074682</c:v>
                </c:pt>
                <c:pt idx="9728">
                  <c:v>0.55478403530764198</c:v>
                </c:pt>
                <c:pt idx="9729">
                  <c:v>0.55410744302523685</c:v>
                </c:pt>
                <c:pt idx="9730">
                  <c:v>0.55292762841443455</c:v>
                </c:pt>
                <c:pt idx="9731">
                  <c:v>0.55140623993592597</c:v>
                </c:pt>
                <c:pt idx="9732">
                  <c:v>0.54970756991989345</c:v>
                </c:pt>
                <c:pt idx="9733">
                  <c:v>0.54792520758900409</c:v>
                </c:pt>
                <c:pt idx="9734">
                  <c:v>0.54617734011564723</c:v>
                </c:pt>
                <c:pt idx="9735">
                  <c:v>0.54433245297256516</c:v>
                </c:pt>
                <c:pt idx="9736">
                  <c:v>0.5437538009800168</c:v>
                </c:pt>
                <c:pt idx="9737">
                  <c:v>0.54467708247194424</c:v>
                </c:pt>
                <c:pt idx="9738">
                  <c:v>0.54589562059513952</c:v>
                </c:pt>
                <c:pt idx="9739">
                  <c:v>0.54771346473974969</c:v>
                </c:pt>
                <c:pt idx="9740">
                  <c:v>0.55086770673545304</c:v>
                </c:pt>
                <c:pt idx="9741">
                  <c:v>0.55427923434727377</c:v>
                </c:pt>
                <c:pt idx="9742">
                  <c:v>0.55700334224947456</c:v>
                </c:pt>
                <c:pt idx="9743">
                  <c:v>0.55965803205367126</c:v>
                </c:pt>
                <c:pt idx="9744">
                  <c:v>0.56201344315937363</c:v>
                </c:pt>
                <c:pt idx="9745">
                  <c:v>0.56386012803601726</c:v>
                </c:pt>
                <c:pt idx="9746">
                  <c:v>0.5655220972724152</c:v>
                </c:pt>
                <c:pt idx="9747">
                  <c:v>0.56707045648922905</c:v>
                </c:pt>
                <c:pt idx="9748">
                  <c:v>0.5682281160009317</c:v>
                </c:pt>
                <c:pt idx="9749">
                  <c:v>0.56899452523818539</c:v>
                </c:pt>
                <c:pt idx="9750">
                  <c:v>0.5694522827229207</c:v>
                </c:pt>
                <c:pt idx="9751">
                  <c:v>0.56963485439207806</c:v>
                </c:pt>
                <c:pt idx="9752">
                  <c:v>0.56971831321739053</c:v>
                </c:pt>
                <c:pt idx="9753">
                  <c:v>0.56994745299201766</c:v>
                </c:pt>
                <c:pt idx="9754">
                  <c:v>0.570605710244522</c:v>
                </c:pt>
                <c:pt idx="9755">
                  <c:v>0.57171198186173244</c:v>
                </c:pt>
                <c:pt idx="9756">
                  <c:v>0.53144957690341821</c:v>
                </c:pt>
                <c:pt idx="9757">
                  <c:v>0.53522093035251883</c:v>
                </c:pt>
                <c:pt idx="9758">
                  <c:v>0.53894061723430375</c:v>
                </c:pt>
                <c:pt idx="9759">
                  <c:v>0.54218866757710837</c:v>
                </c:pt>
                <c:pt idx="9760">
                  <c:v>0.54461668444018574</c:v>
                </c:pt>
                <c:pt idx="9761">
                  <c:v>0.54613066879554995</c:v>
                </c:pt>
                <c:pt idx="9762">
                  <c:v>0.5481969771644486</c:v>
                </c:pt>
                <c:pt idx="9763">
                  <c:v>0.55083036803708441</c:v>
                </c:pt>
                <c:pt idx="9764">
                  <c:v>0.55253381039749139</c:v>
                </c:pt>
                <c:pt idx="9765">
                  <c:v>0.55320226483130264</c:v>
                </c:pt>
                <c:pt idx="9766">
                  <c:v>0.55315399027366086</c:v>
                </c:pt>
                <c:pt idx="9767">
                  <c:v>0.55267704676079588</c:v>
                </c:pt>
                <c:pt idx="9768">
                  <c:v>0.55209741535709078</c:v>
                </c:pt>
                <c:pt idx="9769">
                  <c:v>0.55172137188350712</c:v>
                </c:pt>
                <c:pt idx="9770">
                  <c:v>0.55141958360214649</c:v>
                </c:pt>
                <c:pt idx="9771">
                  <c:v>0.55156444932381865</c:v>
                </c:pt>
                <c:pt idx="9772">
                  <c:v>0.55386556458503056</c:v>
                </c:pt>
                <c:pt idx="9773">
                  <c:v>0.55764581668196123</c:v>
                </c:pt>
                <c:pt idx="9774">
                  <c:v>0.56086858465219369</c:v>
                </c:pt>
                <c:pt idx="9775">
                  <c:v>0.5632026510075292</c:v>
                </c:pt>
                <c:pt idx="9776">
                  <c:v>0.56443447550855308</c:v>
                </c:pt>
                <c:pt idx="9777">
                  <c:v>0.56451100150283207</c:v>
                </c:pt>
                <c:pt idx="9778">
                  <c:v>0.56353048783407789</c:v>
                </c:pt>
                <c:pt idx="9779">
                  <c:v>0.56199779123348192</c:v>
                </c:pt>
                <c:pt idx="9780">
                  <c:v>0.56061287375690483</c:v>
                </c:pt>
                <c:pt idx="9781">
                  <c:v>0.55967605235897921</c:v>
                </c:pt>
                <c:pt idx="9782">
                  <c:v>0.56035165865666403</c:v>
                </c:pt>
                <c:pt idx="9783">
                  <c:v>0.56259585530991663</c:v>
                </c:pt>
                <c:pt idx="9784">
                  <c:v>0.56494064063316662</c:v>
                </c:pt>
                <c:pt idx="9785">
                  <c:v>0.56683754953042131</c:v>
                </c:pt>
                <c:pt idx="9786">
                  <c:v>0.5676304821555519</c:v>
                </c:pt>
                <c:pt idx="9787">
                  <c:v>0.56822198656769163</c:v>
                </c:pt>
                <c:pt idx="9788">
                  <c:v>0.56936286640084421</c:v>
                </c:pt>
                <c:pt idx="9789">
                  <c:v>0.57059990340021838</c:v>
                </c:pt>
                <c:pt idx="9790">
                  <c:v>0.5724826143495223</c:v>
                </c:pt>
                <c:pt idx="9791">
                  <c:v>0.57490717309557049</c:v>
                </c:pt>
                <c:pt idx="9792">
                  <c:v>0.57744154057771691</c:v>
                </c:pt>
                <c:pt idx="9793">
                  <c:v>0.5803824042681679</c:v>
                </c:pt>
                <c:pt idx="9794">
                  <c:v>0.58365610454452332</c:v>
                </c:pt>
                <c:pt idx="9795">
                  <c:v>0.58744085735458984</c:v>
                </c:pt>
                <c:pt idx="9796">
                  <c:v>0.59178244998443641</c:v>
                </c:pt>
                <c:pt idx="9797">
                  <c:v>0.57778382793356942</c:v>
                </c:pt>
                <c:pt idx="9798">
                  <c:v>0.57074891751750667</c:v>
                </c:pt>
                <c:pt idx="9799">
                  <c:v>0.56444115782801607</c:v>
                </c:pt>
                <c:pt idx="9800">
                  <c:v>0.56104864978459579</c:v>
                </c:pt>
                <c:pt idx="9801">
                  <c:v>0.56010042891515832</c:v>
                </c:pt>
                <c:pt idx="9802">
                  <c:v>0.56035472091810112</c:v>
                </c:pt>
                <c:pt idx="9803">
                  <c:v>0.56201227759858507</c:v>
                </c:pt>
                <c:pt idx="9804">
                  <c:v>0.56560569084583812</c:v>
                </c:pt>
                <c:pt idx="9805">
                  <c:v>0.56996055636288145</c:v>
                </c:pt>
                <c:pt idx="9806">
                  <c:v>0.57398475182822473</c:v>
                </c:pt>
                <c:pt idx="9807">
                  <c:v>0.5777650964930483</c:v>
                </c:pt>
                <c:pt idx="9808">
                  <c:v>0.58145819258951315</c:v>
                </c:pt>
                <c:pt idx="9809">
                  <c:v>0.58361952336351353</c:v>
                </c:pt>
                <c:pt idx="9810">
                  <c:v>0.58633707400320623</c:v>
                </c:pt>
                <c:pt idx="9811">
                  <c:v>0.59081856712454661</c:v>
                </c:pt>
                <c:pt idx="9812">
                  <c:v>0.59535939470365695</c:v>
                </c:pt>
                <c:pt idx="9813">
                  <c:v>0.60041872289516995</c:v>
                </c:pt>
                <c:pt idx="9814">
                  <c:v>0.60621736131638582</c:v>
                </c:pt>
                <c:pt idx="9815">
                  <c:v>0.6120035046728971</c:v>
                </c:pt>
                <c:pt idx="9816">
                  <c:v>0.61724717751621438</c:v>
                </c:pt>
                <c:pt idx="9817">
                  <c:v>0.62135646239158226</c:v>
                </c:pt>
                <c:pt idx="9818">
                  <c:v>0.62394280641091526</c:v>
                </c:pt>
                <c:pt idx="9819">
                  <c:v>0.62490211433046206</c:v>
                </c:pt>
                <c:pt idx="9820">
                  <c:v>0.62589302069976183</c:v>
                </c:pt>
                <c:pt idx="9821">
                  <c:v>0.62776401504725221</c:v>
                </c:pt>
                <c:pt idx="9822">
                  <c:v>0.62894180380619658</c:v>
                </c:pt>
                <c:pt idx="9823">
                  <c:v>0.63011426465167697</c:v>
                </c:pt>
                <c:pt idx="9824">
                  <c:v>0.63006234126067884</c:v>
                </c:pt>
                <c:pt idx="9825">
                  <c:v>0.62839392544868844</c:v>
                </c:pt>
                <c:pt idx="9826">
                  <c:v>0.62636911281489616</c:v>
                </c:pt>
                <c:pt idx="9827">
                  <c:v>0.62399494082572948</c:v>
                </c:pt>
                <c:pt idx="9828">
                  <c:v>0.62145758022046671</c:v>
                </c:pt>
              </c:numCache>
            </c:numRef>
          </c:xVal>
          <c:yVal>
            <c:numRef>
              <c:f>Hoja9!$AM$2:$AM$9830</c:f>
              <c:numCache>
                <c:formatCode>_(* #,##0.00_);_(* \(#,##0.00\);_(* "-"??_);_(@_)</c:formatCode>
                <c:ptCount val="9829"/>
                <c:pt idx="0">
                  <c:v>290.73323843675291</c:v>
                </c:pt>
                <c:pt idx="1">
                  <c:v>244.59341530758891</c:v>
                </c:pt>
                <c:pt idx="2">
                  <c:v>260.16238823347152</c:v>
                </c:pt>
                <c:pt idx="3">
                  <c:v>265.33986901069045</c:v>
                </c:pt>
                <c:pt idx="4">
                  <c:v>274.07449578939475</c:v>
                </c:pt>
                <c:pt idx="5">
                  <c:v>277.18795727972349</c:v>
                </c:pt>
                <c:pt idx="6">
                  <c:v>283.14208831487338</c:v>
                </c:pt>
                <c:pt idx="7">
                  <c:v>314.29326106373748</c:v>
                </c:pt>
                <c:pt idx="8">
                  <c:v>306.07514869147872</c:v>
                </c:pt>
                <c:pt idx="9">
                  <c:v>295.26361081761621</c:v>
                </c:pt>
                <c:pt idx="10">
                  <c:v>350.71278554791724</c:v>
                </c:pt>
                <c:pt idx="11">
                  <c:v>351.87235805683105</c:v>
                </c:pt>
                <c:pt idx="12">
                  <c:v>329.60311794911507</c:v>
                </c:pt>
                <c:pt idx="13">
                  <c:v>353.07365802562555</c:v>
                </c:pt>
                <c:pt idx="14">
                  <c:v>342.02421692110653</c:v>
                </c:pt>
                <c:pt idx="15">
                  <c:v>336.21719884682665</c:v>
                </c:pt>
                <c:pt idx="16">
                  <c:v>355.18596144905251</c:v>
                </c:pt>
                <c:pt idx="17">
                  <c:v>386.1917560596122</c:v>
                </c:pt>
                <c:pt idx="18">
                  <c:v>371.9538796254302</c:v>
                </c:pt>
                <c:pt idx="19">
                  <c:v>369.1874316913121</c:v>
                </c:pt>
                <c:pt idx="20">
                  <c:v>357.68314160281938</c:v>
                </c:pt>
                <c:pt idx="21">
                  <c:v>385.29528648866318</c:v>
                </c:pt>
                <c:pt idx="22">
                  <c:v>371.99723185447419</c:v>
                </c:pt>
                <c:pt idx="23">
                  <c:v>375.67701425227881</c:v>
                </c:pt>
                <c:pt idx="24">
                  <c:v>367.26624031740783</c:v>
                </c:pt>
                <c:pt idx="25">
                  <c:v>401.76721524272466</c:v>
                </c:pt>
                <c:pt idx="26">
                  <c:v>407.11733491626273</c:v>
                </c:pt>
                <c:pt idx="27">
                  <c:v>419.85606278674169</c:v>
                </c:pt>
                <c:pt idx="28">
                  <c:v>431.43730716848495</c:v>
                </c:pt>
                <c:pt idx="29">
                  <c:v>428.97142434174151</c:v>
                </c:pt>
                <c:pt idx="30">
                  <c:v>435.07095216429025</c:v>
                </c:pt>
                <c:pt idx="31">
                  <c:v>447.74486665548164</c:v>
                </c:pt>
                <c:pt idx="32">
                  <c:v>440.5918659975942</c:v>
                </c:pt>
                <c:pt idx="33">
                  <c:v>427.06900695300698</c:v>
                </c:pt>
                <c:pt idx="34">
                  <c:v>408.41932476726146</c:v>
                </c:pt>
                <c:pt idx="35">
                  <c:v>354.11618831781863</c:v>
                </c:pt>
                <c:pt idx="36">
                  <c:v>325.91192320553228</c:v>
                </c:pt>
                <c:pt idx="37">
                  <c:v>321.089697436829</c:v>
                </c:pt>
                <c:pt idx="38">
                  <c:v>330.12893761793629</c:v>
                </c:pt>
                <c:pt idx="39">
                  <c:v>319.13580746368893</c:v>
                </c:pt>
                <c:pt idx="40">
                  <c:v>310.00671744527051</c:v>
                </c:pt>
                <c:pt idx="41">
                  <c:v>308.64520552533878</c:v>
                </c:pt>
                <c:pt idx="42">
                  <c:v>313.48641246113965</c:v>
                </c:pt>
                <c:pt idx="43">
                  <c:v>300.08615927330953</c:v>
                </c:pt>
                <c:pt idx="44">
                  <c:v>303.11967637933822</c:v>
                </c:pt>
                <c:pt idx="45">
                  <c:v>294.73877957432518</c:v>
                </c:pt>
                <c:pt idx="46">
                  <c:v>299.76912711398165</c:v>
                </c:pt>
                <c:pt idx="47">
                  <c:v>298.93666669765872</c:v>
                </c:pt>
                <c:pt idx="48">
                  <c:v>300.84135555677534</c:v>
                </c:pt>
                <c:pt idx="49">
                  <c:v>296.84710110354274</c:v>
                </c:pt>
                <c:pt idx="50">
                  <c:v>297.79173334486774</c:v>
                </c:pt>
                <c:pt idx="51">
                  <c:v>299.01718194267573</c:v>
                </c:pt>
                <c:pt idx="52">
                  <c:v>301.4813256240372</c:v>
                </c:pt>
                <c:pt idx="53">
                  <c:v>305.29084164785206</c:v>
                </c:pt>
                <c:pt idx="54">
                  <c:v>307.7655377623995</c:v>
                </c:pt>
                <c:pt idx="55">
                  <c:v>289.35963328086541</c:v>
                </c:pt>
                <c:pt idx="56">
                  <c:v>282.97597252123006</c:v>
                </c:pt>
                <c:pt idx="57">
                  <c:v>277.95980888693509</c:v>
                </c:pt>
                <c:pt idx="58">
                  <c:v>274.13191422590432</c:v>
                </c:pt>
                <c:pt idx="59">
                  <c:v>270.13728306889897</c:v>
                </c:pt>
                <c:pt idx="60">
                  <c:v>263.36099421795859</c:v>
                </c:pt>
                <c:pt idx="61">
                  <c:v>261.0193796493715</c:v>
                </c:pt>
                <c:pt idx="62">
                  <c:v>1207.7230204208729</c:v>
                </c:pt>
                <c:pt idx="63">
                  <c:v>1218.5559726226807</c:v>
                </c:pt>
                <c:pt idx="64">
                  <c:v>1262.4724760513666</c:v>
                </c:pt>
                <c:pt idx="65">
                  <c:v>1289.5868297117609</c:v>
                </c:pt>
                <c:pt idx="66">
                  <c:v>1307.6128425647537</c:v>
                </c:pt>
                <c:pt idx="67">
                  <c:v>1301.8727677605918</c:v>
                </c:pt>
                <c:pt idx="68">
                  <c:v>1290.3997083228101</c:v>
                </c:pt>
                <c:pt idx="69">
                  <c:v>1275.7817241319854</c:v>
                </c:pt>
                <c:pt idx="70">
                  <c:v>1274.1649466084773</c:v>
                </c:pt>
                <c:pt idx="71">
                  <c:v>1199.7902542425136</c:v>
                </c:pt>
                <c:pt idx="72">
                  <c:v>1227.1385151565005</c:v>
                </c:pt>
                <c:pt idx="73">
                  <c:v>1131.6380989064185</c:v>
                </c:pt>
                <c:pt idx="74">
                  <c:v>1199.1321096252022</c:v>
                </c:pt>
                <c:pt idx="75">
                  <c:v>1207.6449105786103</c:v>
                </c:pt>
                <c:pt idx="76">
                  <c:v>1119.3736080359936</c:v>
                </c:pt>
                <c:pt idx="77">
                  <c:v>1135.1348336516169</c:v>
                </c:pt>
                <c:pt idx="78">
                  <c:v>1096.6071181359314</c:v>
                </c:pt>
                <c:pt idx="79">
                  <c:v>1116.530550755029</c:v>
                </c:pt>
                <c:pt idx="80">
                  <c:v>1106.9032324620484</c:v>
                </c:pt>
                <c:pt idx="81">
                  <c:v>1105.7366213604012</c:v>
                </c:pt>
                <c:pt idx="82">
                  <c:v>1202.1313104402229</c:v>
                </c:pt>
                <c:pt idx="83">
                  <c:v>1205.5091091230538</c:v>
                </c:pt>
                <c:pt idx="84">
                  <c:v>1208.5898558459708</c:v>
                </c:pt>
                <c:pt idx="85">
                  <c:v>1210.0284520599159</c:v>
                </c:pt>
                <c:pt idx="86">
                  <c:v>1209.8630416080737</c:v>
                </c:pt>
                <c:pt idx="87">
                  <c:v>1219.9911594123014</c:v>
                </c:pt>
                <c:pt idx="88">
                  <c:v>1227.482823171066</c:v>
                </c:pt>
                <c:pt idx="89">
                  <c:v>1212.7516525090109</c:v>
                </c:pt>
                <c:pt idx="90">
                  <c:v>1235.6527447321625</c:v>
                </c:pt>
                <c:pt idx="91">
                  <c:v>1249.8393287623016</c:v>
                </c:pt>
                <c:pt idx="92">
                  <c:v>1270.3025784350662</c:v>
                </c:pt>
                <c:pt idx="93">
                  <c:v>1295.2043133325578</c:v>
                </c:pt>
                <c:pt idx="94">
                  <c:v>1307.9729525053729</c:v>
                </c:pt>
                <c:pt idx="95">
                  <c:v>1337.3976451376266</c:v>
                </c:pt>
                <c:pt idx="96">
                  <c:v>1336.489621873237</c:v>
                </c:pt>
                <c:pt idx="97">
                  <c:v>1322.9366954967559</c:v>
                </c:pt>
                <c:pt idx="98">
                  <c:v>1337.5277886223846</c:v>
                </c:pt>
                <c:pt idx="99">
                  <c:v>1360.4311039792594</c:v>
                </c:pt>
                <c:pt idx="100">
                  <c:v>1383.3777892297669</c:v>
                </c:pt>
                <c:pt idx="101">
                  <c:v>1381.6221553753553</c:v>
                </c:pt>
                <c:pt idx="102">
                  <c:v>1352.9554106295388</c:v>
                </c:pt>
                <c:pt idx="103">
                  <c:v>1355.5387302205968</c:v>
                </c:pt>
                <c:pt idx="104">
                  <c:v>2167.2024569242576</c:v>
                </c:pt>
                <c:pt idx="105">
                  <c:v>2279.5775954141182</c:v>
                </c:pt>
                <c:pt idx="106">
                  <c:v>2409.3119022428364</c:v>
                </c:pt>
                <c:pt idx="107">
                  <c:v>2538.0540193220195</c:v>
                </c:pt>
                <c:pt idx="108">
                  <c:v>2632.9133331691623</c:v>
                </c:pt>
                <c:pt idx="109">
                  <c:v>2714.3516484597453</c:v>
                </c:pt>
                <c:pt idx="110">
                  <c:v>2820.0628656554081</c:v>
                </c:pt>
                <c:pt idx="111">
                  <c:v>2811.6495312926286</c:v>
                </c:pt>
                <c:pt idx="112">
                  <c:v>2905.9068074981637</c:v>
                </c:pt>
                <c:pt idx="113">
                  <c:v>601.1630234096923</c:v>
                </c:pt>
                <c:pt idx="114">
                  <c:v>661.30319528769371</c:v>
                </c:pt>
                <c:pt idx="115">
                  <c:v>777.66797477347723</c:v>
                </c:pt>
                <c:pt idx="116">
                  <c:v>757.35852404524758</c:v>
                </c:pt>
                <c:pt idx="117">
                  <c:v>788.42812801240882</c:v>
                </c:pt>
                <c:pt idx="118">
                  <c:v>840.57701716351187</c:v>
                </c:pt>
                <c:pt idx="119">
                  <c:v>843.98883545526894</c:v>
                </c:pt>
                <c:pt idx="120">
                  <c:v>832.02248963213367</c:v>
                </c:pt>
                <c:pt idx="121">
                  <c:v>793.62056160416455</c:v>
                </c:pt>
                <c:pt idx="122">
                  <c:v>838.8989131544165</c:v>
                </c:pt>
                <c:pt idx="123">
                  <c:v>835.10999763977554</c:v>
                </c:pt>
                <c:pt idx="124">
                  <c:v>780.46813918971429</c:v>
                </c:pt>
                <c:pt idx="125">
                  <c:v>760.34878782939074</c:v>
                </c:pt>
                <c:pt idx="126">
                  <c:v>761.03178242196248</c:v>
                </c:pt>
                <c:pt idx="127">
                  <c:v>741.00074329744075</c:v>
                </c:pt>
                <c:pt idx="128">
                  <c:v>739.7393434080044</c:v>
                </c:pt>
                <c:pt idx="129">
                  <c:v>649.69446230552865</c:v>
                </c:pt>
                <c:pt idx="130">
                  <c:v>657.78645819783094</c:v>
                </c:pt>
                <c:pt idx="131">
                  <c:v>658.58627153676457</c:v>
                </c:pt>
                <c:pt idx="132">
                  <c:v>702.39663246969349</c:v>
                </c:pt>
                <c:pt idx="133">
                  <c:v>304.85046279577818</c:v>
                </c:pt>
                <c:pt idx="134">
                  <c:v>296.11420561410108</c:v>
                </c:pt>
                <c:pt idx="135">
                  <c:v>311.93423232761501</c:v>
                </c:pt>
                <c:pt idx="136">
                  <c:v>295.56963958167819</c:v>
                </c:pt>
                <c:pt idx="137">
                  <c:v>255.56958546570203</c:v>
                </c:pt>
                <c:pt idx="138">
                  <c:v>272.35629024371599</c:v>
                </c:pt>
                <c:pt idx="139">
                  <c:v>299.99604665918554</c:v>
                </c:pt>
                <c:pt idx="140">
                  <c:v>290.26558218267883</c:v>
                </c:pt>
                <c:pt idx="141">
                  <c:v>278.67201723893032</c:v>
                </c:pt>
                <c:pt idx="142">
                  <c:v>276.21224430919949</c:v>
                </c:pt>
                <c:pt idx="143">
                  <c:v>245.92000990172374</c:v>
                </c:pt>
                <c:pt idx="144">
                  <c:v>215.63630902691179</c:v>
                </c:pt>
                <c:pt idx="145">
                  <c:v>235.90314368028078</c:v>
                </c:pt>
                <c:pt idx="146">
                  <c:v>235.42555523014906</c:v>
                </c:pt>
                <c:pt idx="147">
                  <c:v>241.78181299858062</c:v>
                </c:pt>
                <c:pt idx="148">
                  <c:v>263.25590833940777</c:v>
                </c:pt>
                <c:pt idx="149">
                  <c:v>263.14442555260092</c:v>
                </c:pt>
                <c:pt idx="150">
                  <c:v>246.38730492361975</c:v>
                </c:pt>
                <c:pt idx="151">
                  <c:v>251.37774906112861</c:v>
                </c:pt>
                <c:pt idx="152">
                  <c:v>258.87055078983008</c:v>
                </c:pt>
                <c:pt idx="153">
                  <c:v>272.28857795828679</c:v>
                </c:pt>
                <c:pt idx="154">
                  <c:v>268.42362852176495</c:v>
                </c:pt>
                <c:pt idx="155">
                  <c:v>255.10029123686851</c:v>
                </c:pt>
                <c:pt idx="156">
                  <c:v>281.52035335507935</c:v>
                </c:pt>
                <c:pt idx="157">
                  <c:v>305.979385403778</c:v>
                </c:pt>
                <c:pt idx="158">
                  <c:v>329.67931158014602</c:v>
                </c:pt>
                <c:pt idx="159">
                  <c:v>357.11796701516494</c:v>
                </c:pt>
                <c:pt idx="160">
                  <c:v>384.572696639681</c:v>
                </c:pt>
                <c:pt idx="161">
                  <c:v>406.85696843080126</c:v>
                </c:pt>
                <c:pt idx="162">
                  <c:v>445.1823798923441</c:v>
                </c:pt>
                <c:pt idx="163">
                  <c:v>481.03790512778914</c:v>
                </c:pt>
                <c:pt idx="164">
                  <c:v>508.0657602377546</c:v>
                </c:pt>
                <c:pt idx="165">
                  <c:v>546.59288943621971</c:v>
                </c:pt>
                <c:pt idx="166">
                  <c:v>586.57367188202034</c:v>
                </c:pt>
                <c:pt idx="167">
                  <c:v>630.31268211446002</c:v>
                </c:pt>
                <c:pt idx="168">
                  <c:v>671.29064266928299</c:v>
                </c:pt>
                <c:pt idx="169">
                  <c:v>715.74880598330492</c:v>
                </c:pt>
                <c:pt idx="170">
                  <c:v>744.36759437272815</c:v>
                </c:pt>
                <c:pt idx="171">
                  <c:v>785.48505021277128</c:v>
                </c:pt>
                <c:pt idx="172">
                  <c:v>811.25562064888607</c:v>
                </c:pt>
                <c:pt idx="173">
                  <c:v>834.9579586305141</c:v>
                </c:pt>
                <c:pt idx="174">
                  <c:v>787.21584873413781</c:v>
                </c:pt>
                <c:pt idx="175">
                  <c:v>699.30551841637214</c:v>
                </c:pt>
                <c:pt idx="176">
                  <c:v>736.51089291894209</c:v>
                </c:pt>
                <c:pt idx="177">
                  <c:v>770.43190009695388</c:v>
                </c:pt>
                <c:pt idx="178">
                  <c:v>777.37908554308717</c:v>
                </c:pt>
                <c:pt idx="179">
                  <c:v>761.85582806018192</c:v>
                </c:pt>
                <c:pt idx="180">
                  <c:v>839.70158874656181</c:v>
                </c:pt>
                <c:pt idx="181">
                  <c:v>834.02393168444587</c:v>
                </c:pt>
                <c:pt idx="182">
                  <c:v>865.57408775990382</c:v>
                </c:pt>
                <c:pt idx="183">
                  <c:v>898.43496040754633</c:v>
                </c:pt>
                <c:pt idx="184">
                  <c:v>824.23993732231611</c:v>
                </c:pt>
                <c:pt idx="185">
                  <c:v>971.00553163406812</c:v>
                </c:pt>
                <c:pt idx="186">
                  <c:v>1097.7186543754397</c:v>
                </c:pt>
                <c:pt idx="187">
                  <c:v>1122.5909875811783</c:v>
                </c:pt>
                <c:pt idx="188">
                  <c:v>1128.9882879412942</c:v>
                </c:pt>
                <c:pt idx="189">
                  <c:v>1101.5760374616061</c:v>
                </c:pt>
                <c:pt idx="190">
                  <c:v>1089.3666991183441</c:v>
                </c:pt>
                <c:pt idx="191">
                  <c:v>1153.4942454167615</c:v>
                </c:pt>
                <c:pt idx="192">
                  <c:v>1191.536324383427</c:v>
                </c:pt>
                <c:pt idx="193">
                  <c:v>1238.5056795120013</c:v>
                </c:pt>
                <c:pt idx="194">
                  <c:v>1261.9940281353206</c:v>
                </c:pt>
                <c:pt idx="195">
                  <c:v>1262.8954753733733</c:v>
                </c:pt>
                <c:pt idx="196">
                  <c:v>1235.8661594133573</c:v>
                </c:pt>
                <c:pt idx="197">
                  <c:v>1206.4531150119731</c:v>
                </c:pt>
                <c:pt idx="198">
                  <c:v>1182.8713208493268</c:v>
                </c:pt>
                <c:pt idx="199">
                  <c:v>1189.4087364395214</c:v>
                </c:pt>
                <c:pt idx="200">
                  <c:v>1229.9667281480101</c:v>
                </c:pt>
                <c:pt idx="201">
                  <c:v>1257.9891367052555</c:v>
                </c:pt>
                <c:pt idx="202">
                  <c:v>1290.0597488274382</c:v>
                </c:pt>
                <c:pt idx="203">
                  <c:v>1304.6188331401183</c:v>
                </c:pt>
                <c:pt idx="204">
                  <c:v>1313.8585337182626</c:v>
                </c:pt>
                <c:pt idx="205">
                  <c:v>1290.6329287011781</c:v>
                </c:pt>
                <c:pt idx="206">
                  <c:v>1242.0183584626227</c:v>
                </c:pt>
                <c:pt idx="207">
                  <c:v>1210.2719540345042</c:v>
                </c:pt>
                <c:pt idx="208">
                  <c:v>1206.8726639293004</c:v>
                </c:pt>
                <c:pt idx="209">
                  <c:v>1225.1432869922046</c:v>
                </c:pt>
                <c:pt idx="210">
                  <c:v>1241.8779410577963</c:v>
                </c:pt>
                <c:pt idx="211">
                  <c:v>1214.8470607768411</c:v>
                </c:pt>
                <c:pt idx="212">
                  <c:v>1221.5237311557671</c:v>
                </c:pt>
                <c:pt idx="213">
                  <c:v>1215.163342726129</c:v>
                </c:pt>
                <c:pt idx="214">
                  <c:v>1187.3252420921751</c:v>
                </c:pt>
                <c:pt idx="215">
                  <c:v>1195.4432056134426</c:v>
                </c:pt>
                <c:pt idx="216">
                  <c:v>1166.064727743083</c:v>
                </c:pt>
                <c:pt idx="217">
                  <c:v>1165.1655448834858</c:v>
                </c:pt>
                <c:pt idx="218">
                  <c:v>1188.5701422289576</c:v>
                </c:pt>
                <c:pt idx="219">
                  <c:v>1221.8587045671129</c:v>
                </c:pt>
                <c:pt idx="220">
                  <c:v>1262.8140615356888</c:v>
                </c:pt>
                <c:pt idx="221">
                  <c:v>1309.8950119387985</c:v>
                </c:pt>
                <c:pt idx="222">
                  <c:v>1274.4040693395434</c:v>
                </c:pt>
                <c:pt idx="223">
                  <c:v>1278.1402900462988</c:v>
                </c:pt>
                <c:pt idx="224">
                  <c:v>1342.7680593629557</c:v>
                </c:pt>
                <c:pt idx="225">
                  <c:v>1374.5435877136201</c:v>
                </c:pt>
                <c:pt idx="226">
                  <c:v>1401.4901537777262</c:v>
                </c:pt>
                <c:pt idx="227">
                  <c:v>1420.0780126679838</c:v>
                </c:pt>
                <c:pt idx="228">
                  <c:v>1457.5423677892838</c:v>
                </c:pt>
                <c:pt idx="229">
                  <c:v>1496.6528561223881</c:v>
                </c:pt>
                <c:pt idx="230">
                  <c:v>1525.7428209161401</c:v>
                </c:pt>
                <c:pt idx="231">
                  <c:v>1550.2027153215065</c:v>
                </c:pt>
                <c:pt idx="232">
                  <c:v>1604.8021638712078</c:v>
                </c:pt>
                <c:pt idx="233">
                  <c:v>1653.8281935456444</c:v>
                </c:pt>
                <c:pt idx="234">
                  <c:v>1616.8681309782392</c:v>
                </c:pt>
                <c:pt idx="235">
                  <c:v>1704.966575620052</c:v>
                </c:pt>
                <c:pt idx="236">
                  <c:v>818.28412150136455</c:v>
                </c:pt>
                <c:pt idx="237">
                  <c:v>813.73192100963911</c:v>
                </c:pt>
                <c:pt idx="238">
                  <c:v>810.8930314258547</c:v>
                </c:pt>
                <c:pt idx="239">
                  <c:v>782.68252284642142</c:v>
                </c:pt>
                <c:pt idx="240">
                  <c:v>792.62832047222651</c:v>
                </c:pt>
                <c:pt idx="241">
                  <c:v>768.50976285250294</c:v>
                </c:pt>
                <c:pt idx="242">
                  <c:v>763.76293711393623</c:v>
                </c:pt>
                <c:pt idx="243">
                  <c:v>784.44036532146731</c:v>
                </c:pt>
                <c:pt idx="244">
                  <c:v>815.15541112321444</c:v>
                </c:pt>
                <c:pt idx="245">
                  <c:v>821.92203368981563</c:v>
                </c:pt>
                <c:pt idx="246">
                  <c:v>840.60431410084607</c:v>
                </c:pt>
                <c:pt idx="247">
                  <c:v>848.00139026295983</c:v>
                </c:pt>
                <c:pt idx="248">
                  <c:v>812.20008139955428</c:v>
                </c:pt>
                <c:pt idx="249">
                  <c:v>767.26866732696317</c:v>
                </c:pt>
                <c:pt idx="250">
                  <c:v>759.3313036267914</c:v>
                </c:pt>
                <c:pt idx="251">
                  <c:v>746.09133321205672</c:v>
                </c:pt>
                <c:pt idx="252">
                  <c:v>701.89153594791048</c:v>
                </c:pt>
                <c:pt idx="253">
                  <c:v>697.44780321492601</c:v>
                </c:pt>
                <c:pt idx="254">
                  <c:v>659.11583478752198</c:v>
                </c:pt>
                <c:pt idx="255">
                  <c:v>703.13022455337125</c:v>
                </c:pt>
                <c:pt idx="256">
                  <c:v>689.53141489474558</c:v>
                </c:pt>
                <c:pt idx="257">
                  <c:v>604.45178903140641</c:v>
                </c:pt>
                <c:pt idx="258">
                  <c:v>576.45851982045883</c:v>
                </c:pt>
                <c:pt idx="259">
                  <c:v>565.57698169576202</c:v>
                </c:pt>
                <c:pt idx="260">
                  <c:v>559.73284316789955</c:v>
                </c:pt>
                <c:pt idx="261">
                  <c:v>550.65987407655598</c:v>
                </c:pt>
                <c:pt idx="262">
                  <c:v>546.04056010737872</c:v>
                </c:pt>
                <c:pt idx="263">
                  <c:v>537.13178706371605</c:v>
                </c:pt>
                <c:pt idx="264">
                  <c:v>539.75624803888695</c:v>
                </c:pt>
                <c:pt idx="265">
                  <c:v>545.68487410119712</c:v>
                </c:pt>
                <c:pt idx="266">
                  <c:v>546.37120506690269</c:v>
                </c:pt>
                <c:pt idx="267">
                  <c:v>496.7608271458268</c:v>
                </c:pt>
                <c:pt idx="268">
                  <c:v>487.57280834881249</c:v>
                </c:pt>
                <c:pt idx="269">
                  <c:v>482.64178819755904</c:v>
                </c:pt>
                <c:pt idx="270">
                  <c:v>467.50090164448233</c:v>
                </c:pt>
                <c:pt idx="271">
                  <c:v>460.50718925734418</c:v>
                </c:pt>
                <c:pt idx="272">
                  <c:v>455.69717232455798</c:v>
                </c:pt>
                <c:pt idx="273">
                  <c:v>457.77432841929988</c:v>
                </c:pt>
                <c:pt idx="274">
                  <c:v>460.98214406707751</c:v>
                </c:pt>
                <c:pt idx="275">
                  <c:v>467.91919846371775</c:v>
                </c:pt>
                <c:pt idx="276">
                  <c:v>474.13902725098995</c:v>
                </c:pt>
                <c:pt idx="277">
                  <c:v>487.66110798693967</c:v>
                </c:pt>
                <c:pt idx="278">
                  <c:v>414.68734110387533</c:v>
                </c:pt>
                <c:pt idx="279">
                  <c:v>442.10323462009387</c:v>
                </c:pt>
                <c:pt idx="280">
                  <c:v>451.92123142277683</c:v>
                </c:pt>
                <c:pt idx="281">
                  <c:v>459.7749877496201</c:v>
                </c:pt>
                <c:pt idx="282">
                  <c:v>470.61859401707892</c:v>
                </c:pt>
                <c:pt idx="283">
                  <c:v>483.14527681711076</c:v>
                </c:pt>
                <c:pt idx="284">
                  <c:v>500.78247826677199</c:v>
                </c:pt>
                <c:pt idx="285">
                  <c:v>467.11564925918594</c:v>
                </c:pt>
                <c:pt idx="286">
                  <c:v>456.72921221539019</c:v>
                </c:pt>
                <c:pt idx="287">
                  <c:v>451.12750970424463</c:v>
                </c:pt>
                <c:pt idx="288">
                  <c:v>452.20501350285633</c:v>
                </c:pt>
                <c:pt idx="289">
                  <c:v>450.41209032633037</c:v>
                </c:pt>
                <c:pt idx="290">
                  <c:v>453.38341934775542</c:v>
                </c:pt>
                <c:pt idx="291">
                  <c:v>455.63803970557723</c:v>
                </c:pt>
                <c:pt idx="292">
                  <c:v>461.73605331186388</c:v>
                </c:pt>
                <c:pt idx="293">
                  <c:v>467.65507289045678</c:v>
                </c:pt>
                <c:pt idx="294">
                  <c:v>470.42390355232482</c:v>
                </c:pt>
                <c:pt idx="295">
                  <c:v>478.92696673844387</c:v>
                </c:pt>
                <c:pt idx="296">
                  <c:v>433.83824486583001</c:v>
                </c:pt>
                <c:pt idx="297">
                  <c:v>442.12160391194033</c:v>
                </c:pt>
                <c:pt idx="298">
                  <c:v>180.73377552381646</c:v>
                </c:pt>
                <c:pt idx="299">
                  <c:v>189.97099506710441</c:v>
                </c:pt>
                <c:pt idx="300">
                  <c:v>186.66187708228878</c:v>
                </c:pt>
                <c:pt idx="301">
                  <c:v>179.59919831220014</c:v>
                </c:pt>
                <c:pt idx="302">
                  <c:v>179.90887592038416</c:v>
                </c:pt>
                <c:pt idx="303">
                  <c:v>199.4705319418668</c:v>
                </c:pt>
                <c:pt idx="304">
                  <c:v>220.41820902941168</c:v>
                </c:pt>
                <c:pt idx="305">
                  <c:v>230.68826418090256</c:v>
                </c:pt>
                <c:pt idx="306">
                  <c:v>220.71987360778465</c:v>
                </c:pt>
                <c:pt idx="307">
                  <c:v>228.03640767640988</c:v>
                </c:pt>
                <c:pt idx="308">
                  <c:v>223.56703288075761</c:v>
                </c:pt>
                <c:pt idx="309">
                  <c:v>253.397739052465</c:v>
                </c:pt>
                <c:pt idx="310">
                  <c:v>262.35587812326253</c:v>
                </c:pt>
                <c:pt idx="311">
                  <c:v>261.39433867439772</c:v>
                </c:pt>
                <c:pt idx="312">
                  <c:v>272.62399748966845</c:v>
                </c:pt>
                <c:pt idx="313">
                  <c:v>281.18033058450027</c:v>
                </c:pt>
                <c:pt idx="314">
                  <c:v>286.69550876858273</c:v>
                </c:pt>
                <c:pt idx="315">
                  <c:v>291.49620172205732</c:v>
                </c:pt>
                <c:pt idx="316">
                  <c:v>309.04812652560008</c:v>
                </c:pt>
                <c:pt idx="317">
                  <c:v>310.84394804966041</c:v>
                </c:pt>
                <c:pt idx="318">
                  <c:v>300.24474442911662</c:v>
                </c:pt>
                <c:pt idx="319">
                  <c:v>273.34783216327219</c:v>
                </c:pt>
                <c:pt idx="320">
                  <c:v>269.26903596180381</c:v>
                </c:pt>
                <c:pt idx="321">
                  <c:v>268.44196645087493</c:v>
                </c:pt>
                <c:pt idx="322">
                  <c:v>272.01420254444918</c:v>
                </c:pt>
                <c:pt idx="323">
                  <c:v>273.77606894677325</c:v>
                </c:pt>
                <c:pt idx="324">
                  <c:v>263.35365454275347</c:v>
                </c:pt>
                <c:pt idx="325">
                  <c:v>255.17557314247793</c:v>
                </c:pt>
                <c:pt idx="326">
                  <c:v>249.4860753616492</c:v>
                </c:pt>
                <c:pt idx="327">
                  <c:v>241.2634270459217</c:v>
                </c:pt>
                <c:pt idx="328">
                  <c:v>245.24648830168189</c:v>
                </c:pt>
                <c:pt idx="329">
                  <c:v>258.73950403208801</c:v>
                </c:pt>
                <c:pt idx="330">
                  <c:v>233.03841704786919</c:v>
                </c:pt>
                <c:pt idx="331">
                  <c:v>252.08995631756741</c:v>
                </c:pt>
                <c:pt idx="332">
                  <c:v>229.07682917669334</c:v>
                </c:pt>
                <c:pt idx="333">
                  <c:v>267.90061428615678</c:v>
                </c:pt>
                <c:pt idx="334">
                  <c:v>281.98898457697345</c:v>
                </c:pt>
                <c:pt idx="335">
                  <c:v>287.05513590747915</c:v>
                </c:pt>
                <c:pt idx="336">
                  <c:v>292.12940544440073</c:v>
                </c:pt>
                <c:pt idx="337">
                  <c:v>294.39242335125709</c:v>
                </c:pt>
                <c:pt idx="338">
                  <c:v>292.23029283553541</c:v>
                </c:pt>
                <c:pt idx="339">
                  <c:v>271.18528851584108</c:v>
                </c:pt>
                <c:pt idx="340">
                  <c:v>269.10960077291674</c:v>
                </c:pt>
                <c:pt idx="341">
                  <c:v>277.32258698810733</c:v>
                </c:pt>
                <c:pt idx="342">
                  <c:v>284.73755792089463</c:v>
                </c:pt>
                <c:pt idx="343">
                  <c:v>286.10786155309546</c:v>
                </c:pt>
                <c:pt idx="344">
                  <c:v>291.27365725077993</c:v>
                </c:pt>
                <c:pt idx="345">
                  <c:v>310.31428219120016</c:v>
                </c:pt>
                <c:pt idx="346">
                  <c:v>324.54728160044522</c:v>
                </c:pt>
                <c:pt idx="347">
                  <c:v>341.50710746136781</c:v>
                </c:pt>
                <c:pt idx="348">
                  <c:v>354.58015676420035</c:v>
                </c:pt>
                <c:pt idx="349">
                  <c:v>361.29359418381705</c:v>
                </c:pt>
                <c:pt idx="350">
                  <c:v>357.82628812553901</c:v>
                </c:pt>
                <c:pt idx="351">
                  <c:v>366.01456384509544</c:v>
                </c:pt>
                <c:pt idx="352">
                  <c:v>376.23716370581394</c:v>
                </c:pt>
                <c:pt idx="353">
                  <c:v>376.24620480110525</c:v>
                </c:pt>
                <c:pt idx="354">
                  <c:v>375.2537589012166</c:v>
                </c:pt>
                <c:pt idx="355">
                  <c:v>379.88509690022192</c:v>
                </c:pt>
                <c:pt idx="356">
                  <c:v>386.06011219479143</c:v>
                </c:pt>
                <c:pt idx="357">
                  <c:v>396.31683784120287</c:v>
                </c:pt>
                <c:pt idx="358">
                  <c:v>388.97863614224667</c:v>
                </c:pt>
                <c:pt idx="359">
                  <c:v>389.37881871449633</c:v>
                </c:pt>
                <c:pt idx="360">
                  <c:v>2408.2722234512171</c:v>
                </c:pt>
                <c:pt idx="361">
                  <c:v>2524.539547044516</c:v>
                </c:pt>
                <c:pt idx="362">
                  <c:v>2587.2170019930663</c:v>
                </c:pt>
                <c:pt idx="363">
                  <c:v>2631.9885766180359</c:v>
                </c:pt>
                <c:pt idx="364">
                  <c:v>2327.6010682202682</c:v>
                </c:pt>
                <c:pt idx="365">
                  <c:v>2428.26469050182</c:v>
                </c:pt>
                <c:pt idx="366">
                  <c:v>2530.6233390193488</c:v>
                </c:pt>
                <c:pt idx="367">
                  <c:v>2517.0801990054579</c:v>
                </c:pt>
                <c:pt idx="368">
                  <c:v>2607.927221135526</c:v>
                </c:pt>
                <c:pt idx="369">
                  <c:v>2766.5902870995278</c:v>
                </c:pt>
                <c:pt idx="370">
                  <c:v>3012.9893721938524</c:v>
                </c:pt>
                <c:pt idx="371">
                  <c:v>3256.422836429349</c:v>
                </c:pt>
                <c:pt idx="372">
                  <c:v>3453.7203508672624</c:v>
                </c:pt>
                <c:pt idx="373">
                  <c:v>3580.4059504096522</c:v>
                </c:pt>
                <c:pt idx="374">
                  <c:v>3810.4808330880883</c:v>
                </c:pt>
                <c:pt idx="375">
                  <c:v>3936.7665086421612</c:v>
                </c:pt>
                <c:pt idx="376">
                  <c:v>4138.3464499013244</c:v>
                </c:pt>
                <c:pt idx="377">
                  <c:v>4297.4090916966124</c:v>
                </c:pt>
                <c:pt idx="378">
                  <c:v>4412.9375673486202</c:v>
                </c:pt>
                <c:pt idx="379">
                  <c:v>4562.7469288118009</c:v>
                </c:pt>
                <c:pt idx="380">
                  <c:v>4768.6834355576721</c:v>
                </c:pt>
                <c:pt idx="381">
                  <c:v>4977.1901686363763</c:v>
                </c:pt>
                <c:pt idx="382">
                  <c:v>5224.1841968279214</c:v>
                </c:pt>
                <c:pt idx="383">
                  <c:v>5292.8690876108258</c:v>
                </c:pt>
                <c:pt idx="384">
                  <c:v>5671.0295511888617</c:v>
                </c:pt>
                <c:pt idx="385">
                  <c:v>5814.7483455551619</c:v>
                </c:pt>
                <c:pt idx="386">
                  <c:v>5867.7736289954755</c:v>
                </c:pt>
                <c:pt idx="387">
                  <c:v>6170.6487662858181</c:v>
                </c:pt>
                <c:pt idx="388">
                  <c:v>6397.5934616653149</c:v>
                </c:pt>
                <c:pt idx="389">
                  <c:v>6472.8738865772339</c:v>
                </c:pt>
                <c:pt idx="390">
                  <c:v>6756.2295596951672</c:v>
                </c:pt>
                <c:pt idx="391">
                  <c:v>7110.6949385162352</c:v>
                </c:pt>
                <c:pt idx="392">
                  <c:v>7466.6946577168883</c:v>
                </c:pt>
                <c:pt idx="393">
                  <c:v>7693.7643435387427</c:v>
                </c:pt>
                <c:pt idx="394">
                  <c:v>8011.4551721970229</c:v>
                </c:pt>
                <c:pt idx="395">
                  <c:v>8324.7832833796419</c:v>
                </c:pt>
                <c:pt idx="396">
                  <c:v>8591.9671594709598</c:v>
                </c:pt>
                <c:pt idx="397">
                  <c:v>8861.1407720765328</c:v>
                </c:pt>
                <c:pt idx="398">
                  <c:v>9183.6109117516753</c:v>
                </c:pt>
                <c:pt idx="399">
                  <c:v>9509.9346554535314</c:v>
                </c:pt>
                <c:pt idx="400">
                  <c:v>9870.4672371955439</c:v>
                </c:pt>
                <c:pt idx="401">
                  <c:v>10249.916396108445</c:v>
                </c:pt>
                <c:pt idx="402">
                  <c:v>10654.790472539793</c:v>
                </c:pt>
                <c:pt idx="403">
                  <c:v>10959.336140921881</c:v>
                </c:pt>
                <c:pt idx="404">
                  <c:v>9359.3437375708218</c:v>
                </c:pt>
                <c:pt idx="405">
                  <c:v>9703.5242220022392</c:v>
                </c:pt>
                <c:pt idx="406">
                  <c:v>246.85346461908097</c:v>
                </c:pt>
                <c:pt idx="407">
                  <c:v>254.15411858626968</c:v>
                </c:pt>
                <c:pt idx="408">
                  <c:v>231.41246165178057</c:v>
                </c:pt>
                <c:pt idx="409">
                  <c:v>190.88663463598465</c:v>
                </c:pt>
                <c:pt idx="410">
                  <c:v>174.70301813202346</c:v>
                </c:pt>
                <c:pt idx="411">
                  <c:v>172.91769226109747</c:v>
                </c:pt>
                <c:pt idx="412">
                  <c:v>165.93426607358725</c:v>
                </c:pt>
                <c:pt idx="413">
                  <c:v>189.51924800483087</c:v>
                </c:pt>
                <c:pt idx="414">
                  <c:v>205.18676123128284</c:v>
                </c:pt>
                <c:pt idx="415">
                  <c:v>216.33940629113241</c:v>
                </c:pt>
                <c:pt idx="416">
                  <c:v>214.95747241752926</c:v>
                </c:pt>
                <c:pt idx="417">
                  <c:v>221.25884837097303</c:v>
                </c:pt>
                <c:pt idx="418">
                  <c:v>203.86337848675453</c:v>
                </c:pt>
                <c:pt idx="419">
                  <c:v>219.29009333615991</c:v>
                </c:pt>
                <c:pt idx="420">
                  <c:v>222.54766483637991</c:v>
                </c:pt>
                <c:pt idx="421">
                  <c:v>217.6248442403394</c:v>
                </c:pt>
                <c:pt idx="422">
                  <c:v>234.70901678303142</c:v>
                </c:pt>
                <c:pt idx="423">
                  <c:v>254.24224629125413</c:v>
                </c:pt>
                <c:pt idx="424">
                  <c:v>272.86126933075633</c:v>
                </c:pt>
                <c:pt idx="425">
                  <c:v>297.49205290075884</c:v>
                </c:pt>
                <c:pt idx="426">
                  <c:v>293.708668421651</c:v>
                </c:pt>
                <c:pt idx="427">
                  <c:v>321.03839314270311</c:v>
                </c:pt>
                <c:pt idx="428">
                  <c:v>341.96590111063199</c:v>
                </c:pt>
                <c:pt idx="429">
                  <c:v>356.11969612475502</c:v>
                </c:pt>
                <c:pt idx="430">
                  <c:v>374.40529777466708</c:v>
                </c:pt>
                <c:pt idx="431">
                  <c:v>389.08001854155481</c:v>
                </c:pt>
                <c:pt idx="432">
                  <c:v>415.99578173776086</c:v>
                </c:pt>
                <c:pt idx="433">
                  <c:v>436.68379692831832</c:v>
                </c:pt>
                <c:pt idx="434">
                  <c:v>456.51741604009845</c:v>
                </c:pt>
                <c:pt idx="435">
                  <c:v>472.57435295737127</c:v>
                </c:pt>
                <c:pt idx="436">
                  <c:v>489.4066699997735</c:v>
                </c:pt>
                <c:pt idx="437">
                  <c:v>510.51440383517604</c:v>
                </c:pt>
                <c:pt idx="438">
                  <c:v>531.30901746132884</c:v>
                </c:pt>
                <c:pt idx="439">
                  <c:v>551.11025254724245</c:v>
                </c:pt>
                <c:pt idx="440">
                  <c:v>573.99557916019</c:v>
                </c:pt>
                <c:pt idx="441">
                  <c:v>594.22653351780878</c:v>
                </c:pt>
                <c:pt idx="442">
                  <c:v>597.94459393185127</c:v>
                </c:pt>
                <c:pt idx="443">
                  <c:v>601.36166750105394</c:v>
                </c:pt>
                <c:pt idx="444">
                  <c:v>604.00717445801138</c:v>
                </c:pt>
                <c:pt idx="445">
                  <c:v>600.40394105141377</c:v>
                </c:pt>
                <c:pt idx="446">
                  <c:v>576.01785117895338</c:v>
                </c:pt>
                <c:pt idx="447">
                  <c:v>573.11266333385663</c:v>
                </c:pt>
                <c:pt idx="448">
                  <c:v>341.61504773115587</c:v>
                </c:pt>
                <c:pt idx="449">
                  <c:v>318.29651866195115</c:v>
                </c:pt>
                <c:pt idx="450">
                  <c:v>345.80550475547119</c:v>
                </c:pt>
                <c:pt idx="451">
                  <c:v>305.08510980507373</c:v>
                </c:pt>
                <c:pt idx="452">
                  <c:v>261.13775485546694</c:v>
                </c:pt>
                <c:pt idx="453">
                  <c:v>272.3498079685819</c:v>
                </c:pt>
                <c:pt idx="454">
                  <c:v>283.36650883064976</c:v>
                </c:pt>
                <c:pt idx="455">
                  <c:v>293.96435670575926</c:v>
                </c:pt>
                <c:pt idx="456">
                  <c:v>304.91393064235382</c:v>
                </c:pt>
                <c:pt idx="457">
                  <c:v>328.09571800093221</c:v>
                </c:pt>
                <c:pt idx="458">
                  <c:v>337.21000727662937</c:v>
                </c:pt>
                <c:pt idx="459">
                  <c:v>331.1617597357361</c:v>
                </c:pt>
                <c:pt idx="460">
                  <c:v>322.38437915045199</c:v>
                </c:pt>
                <c:pt idx="461">
                  <c:v>323.76791256976662</c:v>
                </c:pt>
                <c:pt idx="462">
                  <c:v>318.83475787545234</c:v>
                </c:pt>
                <c:pt idx="463">
                  <c:v>303.15288977719877</c:v>
                </c:pt>
                <c:pt idx="464">
                  <c:v>351.95833889833193</c:v>
                </c:pt>
                <c:pt idx="465">
                  <c:v>348.84182381355555</c:v>
                </c:pt>
                <c:pt idx="466">
                  <c:v>370.0338321869703</c:v>
                </c:pt>
                <c:pt idx="467">
                  <c:v>401.52233069988199</c:v>
                </c:pt>
                <c:pt idx="468">
                  <c:v>423.02958641659649</c:v>
                </c:pt>
                <c:pt idx="469">
                  <c:v>430.09040843589645</c:v>
                </c:pt>
                <c:pt idx="470">
                  <c:v>421.5395491906504</c:v>
                </c:pt>
                <c:pt idx="471">
                  <c:v>431.00482151316629</c:v>
                </c:pt>
                <c:pt idx="472">
                  <c:v>399.2799173407513</c:v>
                </c:pt>
                <c:pt idx="473">
                  <c:v>402.88864940442124</c:v>
                </c:pt>
                <c:pt idx="474">
                  <c:v>409.82522011055153</c:v>
                </c:pt>
                <c:pt idx="475">
                  <c:v>395.24813970491863</c:v>
                </c:pt>
                <c:pt idx="476">
                  <c:v>400.07293293521843</c:v>
                </c:pt>
                <c:pt idx="477">
                  <c:v>389.39945102380335</c:v>
                </c:pt>
                <c:pt idx="478">
                  <c:v>370.81538563441234</c:v>
                </c:pt>
                <c:pt idx="479">
                  <c:v>353.48892823607559</c:v>
                </c:pt>
                <c:pt idx="480">
                  <c:v>365.86492762550296</c:v>
                </c:pt>
                <c:pt idx="481">
                  <c:v>325.67023527109689</c:v>
                </c:pt>
                <c:pt idx="482">
                  <c:v>190.23420602581373</c:v>
                </c:pt>
                <c:pt idx="483">
                  <c:v>304.54697020320629</c:v>
                </c:pt>
                <c:pt idx="484">
                  <c:v>290.77068301312249</c:v>
                </c:pt>
                <c:pt idx="485">
                  <c:v>289.96890283012789</c:v>
                </c:pt>
                <c:pt idx="486">
                  <c:v>305.76888491564608</c:v>
                </c:pt>
                <c:pt idx="487">
                  <c:v>315.29342827309148</c:v>
                </c:pt>
                <c:pt idx="488">
                  <c:v>337.45629178113694</c:v>
                </c:pt>
                <c:pt idx="489">
                  <c:v>361.01527565284272</c:v>
                </c:pt>
                <c:pt idx="490">
                  <c:v>401.39920201807672</c:v>
                </c:pt>
                <c:pt idx="491">
                  <c:v>400.87008799777874</c:v>
                </c:pt>
                <c:pt idx="492">
                  <c:v>419.75833355527601</c:v>
                </c:pt>
                <c:pt idx="493">
                  <c:v>447.19774823607486</c:v>
                </c:pt>
                <c:pt idx="494">
                  <c:v>475.61625863988485</c:v>
                </c:pt>
                <c:pt idx="495">
                  <c:v>498.31593259971248</c:v>
                </c:pt>
                <c:pt idx="496">
                  <c:v>539.27729204397849</c:v>
                </c:pt>
                <c:pt idx="497">
                  <c:v>558.04100016797918</c:v>
                </c:pt>
                <c:pt idx="498">
                  <c:v>583.55737763546415</c:v>
                </c:pt>
                <c:pt idx="499">
                  <c:v>614.04200252648764</c:v>
                </c:pt>
                <c:pt idx="500">
                  <c:v>650.89504265202254</c:v>
                </c:pt>
                <c:pt idx="501">
                  <c:v>665.59000108891746</c:v>
                </c:pt>
                <c:pt idx="502">
                  <c:v>690.03563874860117</c:v>
                </c:pt>
                <c:pt idx="503">
                  <c:v>733.44112180414686</c:v>
                </c:pt>
                <c:pt idx="504">
                  <c:v>758.47529477766454</c:v>
                </c:pt>
                <c:pt idx="505">
                  <c:v>769.32603475787789</c:v>
                </c:pt>
                <c:pt idx="506">
                  <c:v>815.23493066262506</c:v>
                </c:pt>
                <c:pt idx="507">
                  <c:v>871.27952135625628</c:v>
                </c:pt>
                <c:pt idx="508">
                  <c:v>822.07381354298616</c:v>
                </c:pt>
                <c:pt idx="509">
                  <c:v>890.18720106536296</c:v>
                </c:pt>
                <c:pt idx="510">
                  <c:v>3230.7731193255472</c:v>
                </c:pt>
                <c:pt idx="511">
                  <c:v>2987.8448604832834</c:v>
                </c:pt>
                <c:pt idx="512">
                  <c:v>3154.2825421347393</c:v>
                </c:pt>
                <c:pt idx="513">
                  <c:v>3386.7846590808881</c:v>
                </c:pt>
                <c:pt idx="514">
                  <c:v>3498.508543340467</c:v>
                </c:pt>
                <c:pt idx="515">
                  <c:v>3375.5615444691684</c:v>
                </c:pt>
                <c:pt idx="516">
                  <c:v>3749.9890906749742</c:v>
                </c:pt>
                <c:pt idx="517">
                  <c:v>3677.3953148784635</c:v>
                </c:pt>
                <c:pt idx="518">
                  <c:v>3860.5599677013911</c:v>
                </c:pt>
                <c:pt idx="519">
                  <c:v>3769.8056600485615</c:v>
                </c:pt>
                <c:pt idx="520">
                  <c:v>4009.6915220352107</c:v>
                </c:pt>
                <c:pt idx="521">
                  <c:v>4552.299429417747</c:v>
                </c:pt>
                <c:pt idx="522">
                  <c:v>4724.2490178697535</c:v>
                </c:pt>
                <c:pt idx="523">
                  <c:v>5073.8402937399742</c:v>
                </c:pt>
                <c:pt idx="524">
                  <c:v>5047.2364788876248</c:v>
                </c:pt>
                <c:pt idx="525">
                  <c:v>5088.5981763340578</c:v>
                </c:pt>
                <c:pt idx="526">
                  <c:v>5798.3764526495233</c:v>
                </c:pt>
                <c:pt idx="527">
                  <c:v>5326.5805780994551</c:v>
                </c:pt>
                <c:pt idx="528">
                  <c:v>6415.4471856687951</c:v>
                </c:pt>
                <c:pt idx="529">
                  <c:v>7365.2050575370467</c:v>
                </c:pt>
                <c:pt idx="530">
                  <c:v>6988.1920534629326</c:v>
                </c:pt>
                <c:pt idx="531">
                  <c:v>6336.5714578999887</c:v>
                </c:pt>
                <c:pt idx="532">
                  <c:v>6228.9794686355372</c:v>
                </c:pt>
                <c:pt idx="533">
                  <c:v>6129.9338705639875</c:v>
                </c:pt>
                <c:pt idx="534">
                  <c:v>6368.6483674726787</c:v>
                </c:pt>
                <c:pt idx="535">
                  <c:v>7020.0422409978628</c:v>
                </c:pt>
                <c:pt idx="536">
                  <c:v>6964.0811939409605</c:v>
                </c:pt>
                <c:pt idx="537">
                  <c:v>6968.5936304938396</c:v>
                </c:pt>
                <c:pt idx="538">
                  <c:v>7317.3240372813889</c:v>
                </c:pt>
                <c:pt idx="539">
                  <c:v>8088.3106946609623</c:v>
                </c:pt>
                <c:pt idx="540">
                  <c:v>8611.7995864054083</c:v>
                </c:pt>
                <c:pt idx="541">
                  <c:v>8732.431162365765</c:v>
                </c:pt>
                <c:pt idx="542">
                  <c:v>9314.9551369201381</c:v>
                </c:pt>
                <c:pt idx="543">
                  <c:v>9688.1741444835734</c:v>
                </c:pt>
                <c:pt idx="544">
                  <c:v>9357.9782107128831</c:v>
                </c:pt>
                <c:pt idx="545">
                  <c:v>9145.2703742585363</c:v>
                </c:pt>
                <c:pt idx="546">
                  <c:v>9455.2419694560667</c:v>
                </c:pt>
                <c:pt idx="547">
                  <c:v>10462.737490970192</c:v>
                </c:pt>
                <c:pt idx="548">
                  <c:v>11122.304755697744</c:v>
                </c:pt>
                <c:pt idx="549">
                  <c:v>11110.132915557901</c:v>
                </c:pt>
                <c:pt idx="550">
                  <c:v>11178.148585160481</c:v>
                </c:pt>
                <c:pt idx="551">
                  <c:v>10914.722828199911</c:v>
                </c:pt>
                <c:pt idx="552">
                  <c:v>10714.458555343328</c:v>
                </c:pt>
                <c:pt idx="553">
                  <c:v>10198.431201767311</c:v>
                </c:pt>
                <c:pt idx="554">
                  <c:v>9944.4894577307859</c:v>
                </c:pt>
                <c:pt idx="555">
                  <c:v>10789.959769820134</c:v>
                </c:pt>
                <c:pt idx="556">
                  <c:v>11561.802710451217</c:v>
                </c:pt>
                <c:pt idx="557">
                  <c:v>12701.698698305245</c:v>
                </c:pt>
                <c:pt idx="558">
                  <c:v>12154.143993303085</c:v>
                </c:pt>
                <c:pt idx="559">
                  <c:v>11972.721827684349</c:v>
                </c:pt>
                <c:pt idx="560">
                  <c:v>12336.366436718499</c:v>
                </c:pt>
                <c:pt idx="561">
                  <c:v>13663.866612433387</c:v>
                </c:pt>
                <c:pt idx="562">
                  <c:v>13701.078327338306</c:v>
                </c:pt>
                <c:pt idx="563">
                  <c:v>14259.811688796239</c:v>
                </c:pt>
                <c:pt idx="564">
                  <c:v>14672.190919262699</c:v>
                </c:pt>
                <c:pt idx="565">
                  <c:v>15157.530287486574</c:v>
                </c:pt>
                <c:pt idx="566">
                  <c:v>15756.740130345117</c:v>
                </c:pt>
                <c:pt idx="567">
                  <c:v>16267.201968885982</c:v>
                </c:pt>
                <c:pt idx="568">
                  <c:v>16628.130425476218</c:v>
                </c:pt>
                <c:pt idx="569">
                  <c:v>16992.0323979001</c:v>
                </c:pt>
                <c:pt idx="570">
                  <c:v>15551.557797327518</c:v>
                </c:pt>
                <c:pt idx="571">
                  <c:v>16639.682185722588</c:v>
                </c:pt>
                <c:pt idx="572">
                  <c:v>334.70755955902047</c:v>
                </c:pt>
                <c:pt idx="573">
                  <c:v>348.41346305930119</c:v>
                </c:pt>
                <c:pt idx="574">
                  <c:v>387.60799441670122</c:v>
                </c:pt>
                <c:pt idx="575">
                  <c:v>405.11158019615999</c:v>
                </c:pt>
                <c:pt idx="576">
                  <c:v>398.69182003463095</c:v>
                </c:pt>
                <c:pt idx="577">
                  <c:v>413.50386198794683</c:v>
                </c:pt>
                <c:pt idx="578">
                  <c:v>428.48311576068915</c:v>
                </c:pt>
                <c:pt idx="579">
                  <c:v>424.39231682331871</c:v>
                </c:pt>
                <c:pt idx="580">
                  <c:v>427.89967119340042</c:v>
                </c:pt>
                <c:pt idx="581">
                  <c:v>2287.565049081642</c:v>
                </c:pt>
                <c:pt idx="582">
                  <c:v>2297.3629513323208</c:v>
                </c:pt>
                <c:pt idx="583">
                  <c:v>2302.5202943186255</c:v>
                </c:pt>
                <c:pt idx="584">
                  <c:v>2082.3599643361877</c:v>
                </c:pt>
                <c:pt idx="585">
                  <c:v>1074.654868132995</c:v>
                </c:pt>
                <c:pt idx="586">
                  <c:v>1171.4823787072394</c:v>
                </c:pt>
                <c:pt idx="587">
                  <c:v>1199.421044780471</c:v>
                </c:pt>
                <c:pt idx="588">
                  <c:v>1071.7777647554512</c:v>
                </c:pt>
                <c:pt idx="589">
                  <c:v>359.04011570756882</c:v>
                </c:pt>
                <c:pt idx="590">
                  <c:v>370.35634507640788</c:v>
                </c:pt>
                <c:pt idx="591">
                  <c:v>359.25787945813101</c:v>
                </c:pt>
                <c:pt idx="592">
                  <c:v>337.65556416200252</c:v>
                </c:pt>
                <c:pt idx="593">
                  <c:v>329.16932713353407</c:v>
                </c:pt>
                <c:pt idx="594">
                  <c:v>331.76908341180138</c:v>
                </c:pt>
                <c:pt idx="595">
                  <c:v>347.975797035455</c:v>
                </c:pt>
                <c:pt idx="596">
                  <c:v>358.39391577954854</c:v>
                </c:pt>
                <c:pt idx="597">
                  <c:v>369.48740047185606</c:v>
                </c:pt>
                <c:pt idx="598">
                  <c:v>377.44717053287712</c:v>
                </c:pt>
                <c:pt idx="599">
                  <c:v>377.26951975570137</c:v>
                </c:pt>
                <c:pt idx="600">
                  <c:v>394.80261119234603</c:v>
                </c:pt>
                <c:pt idx="601">
                  <c:v>406.26460545557313</c:v>
                </c:pt>
                <c:pt idx="602">
                  <c:v>440.90267828123797</c:v>
                </c:pt>
                <c:pt idx="603">
                  <c:v>468.0306216547088</c:v>
                </c:pt>
                <c:pt idx="604">
                  <c:v>477.79401220634884</c:v>
                </c:pt>
                <c:pt idx="605">
                  <c:v>486.53678616090758</c:v>
                </c:pt>
                <c:pt idx="606">
                  <c:v>508.97468123803759</c:v>
                </c:pt>
                <c:pt idx="607">
                  <c:v>508.76199383722803</c:v>
                </c:pt>
                <c:pt idx="608">
                  <c:v>519.08632929787336</c:v>
                </c:pt>
                <c:pt idx="609">
                  <c:v>547.14347865313437</c:v>
                </c:pt>
                <c:pt idx="610">
                  <c:v>564.66457211209536</c:v>
                </c:pt>
                <c:pt idx="611">
                  <c:v>585.52128521765735</c:v>
                </c:pt>
                <c:pt idx="612">
                  <c:v>604.76601007744841</c:v>
                </c:pt>
                <c:pt idx="613">
                  <c:v>650.74007759289543</c:v>
                </c:pt>
                <c:pt idx="614">
                  <c:v>685.08807957198167</c:v>
                </c:pt>
                <c:pt idx="615">
                  <c:v>723.26834160765418</c:v>
                </c:pt>
                <c:pt idx="616">
                  <c:v>750.26440723773078</c:v>
                </c:pt>
                <c:pt idx="617">
                  <c:v>769.79037276902886</c:v>
                </c:pt>
                <c:pt idx="618">
                  <c:v>817.95845328673863</c:v>
                </c:pt>
                <c:pt idx="619">
                  <c:v>825.12181473631927</c:v>
                </c:pt>
                <c:pt idx="620">
                  <c:v>830.48037221648281</c:v>
                </c:pt>
                <c:pt idx="621">
                  <c:v>847.35229174628807</c:v>
                </c:pt>
                <c:pt idx="622">
                  <c:v>864.18006234671043</c:v>
                </c:pt>
                <c:pt idx="623">
                  <c:v>875.79625620934462</c:v>
                </c:pt>
                <c:pt idx="624">
                  <c:v>872.18587957578836</c:v>
                </c:pt>
                <c:pt idx="625">
                  <c:v>896.16253506791998</c:v>
                </c:pt>
                <c:pt idx="626">
                  <c:v>922.02317730394157</c:v>
                </c:pt>
                <c:pt idx="627">
                  <c:v>918.12010108507877</c:v>
                </c:pt>
                <c:pt idx="628">
                  <c:v>920.54761771965696</c:v>
                </c:pt>
                <c:pt idx="629">
                  <c:v>511.94686889648398</c:v>
                </c:pt>
                <c:pt idx="630">
                  <c:v>517.12548828125</c:v>
                </c:pt>
                <c:pt idx="631">
                  <c:v>539.1630859375</c:v>
                </c:pt>
                <c:pt idx="632">
                  <c:v>536.35302734375</c:v>
                </c:pt>
                <c:pt idx="633">
                  <c:v>526.02868652343795</c:v>
                </c:pt>
                <c:pt idx="634">
                  <c:v>515.79449462890602</c:v>
                </c:pt>
                <c:pt idx="635">
                  <c:v>503.92538452148398</c:v>
                </c:pt>
                <c:pt idx="636">
                  <c:v>505.52355957031301</c:v>
                </c:pt>
                <c:pt idx="637">
                  <c:v>518.67633056640602</c:v>
                </c:pt>
                <c:pt idx="638">
                  <c:v>526.09820556640602</c:v>
                </c:pt>
                <c:pt idx="639">
                  <c:v>531.58605957031295</c:v>
                </c:pt>
                <c:pt idx="640">
                  <c:v>542.94659423828102</c:v>
                </c:pt>
                <c:pt idx="641">
                  <c:v>551.65661621093795</c:v>
                </c:pt>
                <c:pt idx="642">
                  <c:v>569.47564697265602</c:v>
                </c:pt>
                <c:pt idx="643">
                  <c:v>594.15594482421898</c:v>
                </c:pt>
                <c:pt idx="644">
                  <c:v>617.19128417968795</c:v>
                </c:pt>
                <c:pt idx="645">
                  <c:v>645.77520751953102</c:v>
                </c:pt>
                <c:pt idx="646">
                  <c:v>675.109130859375</c:v>
                </c:pt>
                <c:pt idx="647">
                  <c:v>699.34149169921898</c:v>
                </c:pt>
                <c:pt idx="648">
                  <c:v>726.05157470703102</c:v>
                </c:pt>
                <c:pt idx="649">
                  <c:v>746.71502685546898</c:v>
                </c:pt>
                <c:pt idx="650">
                  <c:v>766.66198730468795</c:v>
                </c:pt>
                <c:pt idx="651">
                  <c:v>794.453857421875</c:v>
                </c:pt>
                <c:pt idx="652">
                  <c:v>831.39031982421898</c:v>
                </c:pt>
                <c:pt idx="653">
                  <c:v>843.93890380859398</c:v>
                </c:pt>
                <c:pt idx="654">
                  <c:v>874.36749267578102</c:v>
                </c:pt>
                <c:pt idx="655">
                  <c:v>904.615234375</c:v>
                </c:pt>
                <c:pt idx="656">
                  <c:v>928.80645751953102</c:v>
                </c:pt>
                <c:pt idx="657">
                  <c:v>958.721923828125</c:v>
                </c:pt>
                <c:pt idx="658">
                  <c:v>989.892822265625</c:v>
                </c:pt>
                <c:pt idx="659">
                  <c:v>1011.08264160156</c:v>
                </c:pt>
                <c:pt idx="660">
                  <c:v>1037.94030761719</c:v>
                </c:pt>
                <c:pt idx="661">
                  <c:v>1027.28588867188</c:v>
                </c:pt>
                <c:pt idx="662">
                  <c:v>1039.56457519531</c:v>
                </c:pt>
                <c:pt idx="663">
                  <c:v>1200.7637434133565</c:v>
                </c:pt>
                <c:pt idx="664">
                  <c:v>1179.2978704099164</c:v>
                </c:pt>
                <c:pt idx="665">
                  <c:v>1113.9472034121964</c:v>
                </c:pt>
                <c:pt idx="666">
                  <c:v>1114.2074274331494</c:v>
                </c:pt>
                <c:pt idx="667">
                  <c:v>1210.9884412891356</c:v>
                </c:pt>
                <c:pt idx="668">
                  <c:v>1368.0782603118857</c:v>
                </c:pt>
                <c:pt idx="669">
                  <c:v>1250.9527039371444</c:v>
                </c:pt>
                <c:pt idx="670">
                  <c:v>1307.2503312547174</c:v>
                </c:pt>
                <c:pt idx="671">
                  <c:v>1281.5593573321826</c:v>
                </c:pt>
                <c:pt idx="672">
                  <c:v>1236.1276786945764</c:v>
                </c:pt>
                <c:pt idx="673">
                  <c:v>1258.3139379908732</c:v>
                </c:pt>
                <c:pt idx="674">
                  <c:v>1223.443148862302</c:v>
                </c:pt>
                <c:pt idx="675">
                  <c:v>1299.5829279436982</c:v>
                </c:pt>
                <c:pt idx="676">
                  <c:v>1251.2036153715724</c:v>
                </c:pt>
                <c:pt idx="677">
                  <c:v>1293.8867972815315</c:v>
                </c:pt>
                <c:pt idx="678">
                  <c:v>1228.0569658733434</c:v>
                </c:pt>
                <c:pt idx="679">
                  <c:v>1266.3392256554685</c:v>
                </c:pt>
                <c:pt idx="680">
                  <c:v>1173.064564878418</c:v>
                </c:pt>
                <c:pt idx="681">
                  <c:v>1144.9783786408047</c:v>
                </c:pt>
                <c:pt idx="682">
                  <c:v>1077.9434702955757</c:v>
                </c:pt>
                <c:pt idx="683">
                  <c:v>1078.2461256765775</c:v>
                </c:pt>
                <c:pt idx="684">
                  <c:v>1110.386315363387</c:v>
                </c:pt>
                <c:pt idx="685">
                  <c:v>1044.8986700671535</c:v>
                </c:pt>
                <c:pt idx="686">
                  <c:v>991.74255956059665</c:v>
                </c:pt>
                <c:pt idx="687">
                  <c:v>958.39046242539064</c:v>
                </c:pt>
                <c:pt idx="688">
                  <c:v>944.9781252282163</c:v>
                </c:pt>
                <c:pt idx="689">
                  <c:v>923.56959884165417</c:v>
                </c:pt>
                <c:pt idx="690">
                  <c:v>920.98718147730608</c:v>
                </c:pt>
                <c:pt idx="691">
                  <c:v>952.10929788436567</c:v>
                </c:pt>
                <c:pt idx="692">
                  <c:v>917.58912999171525</c:v>
                </c:pt>
                <c:pt idx="693">
                  <c:v>889.99312415263739</c:v>
                </c:pt>
                <c:pt idx="694">
                  <c:v>867.76241545136793</c:v>
                </c:pt>
                <c:pt idx="695">
                  <c:v>832.26713352851516</c:v>
                </c:pt>
                <c:pt idx="696">
                  <c:v>867.71303437999939</c:v>
                </c:pt>
                <c:pt idx="697">
                  <c:v>773.84778482163802</c:v>
                </c:pt>
                <c:pt idx="698">
                  <c:v>777.02330244670122</c:v>
                </c:pt>
                <c:pt idx="699">
                  <c:v>805.14193441887801</c:v>
                </c:pt>
                <c:pt idx="700">
                  <c:v>814.69686316510547</c:v>
                </c:pt>
                <c:pt idx="701">
                  <c:v>790.83558095220053</c:v>
                </c:pt>
                <c:pt idx="702">
                  <c:v>806.20867765118544</c:v>
                </c:pt>
                <c:pt idx="703">
                  <c:v>814.7729654575229</c:v>
                </c:pt>
                <c:pt idx="704">
                  <c:v>832.7657192402487</c:v>
                </c:pt>
                <c:pt idx="705">
                  <c:v>844.09201098310882</c:v>
                </c:pt>
                <c:pt idx="706">
                  <c:v>875.25443326412721</c:v>
                </c:pt>
                <c:pt idx="707">
                  <c:v>907.49369732044693</c:v>
                </c:pt>
                <c:pt idx="708">
                  <c:v>941.44695409719577</c:v>
                </c:pt>
                <c:pt idx="709">
                  <c:v>981.34547430364569</c:v>
                </c:pt>
                <c:pt idx="710">
                  <c:v>1026.4016031991689</c:v>
                </c:pt>
                <c:pt idx="711">
                  <c:v>1067.3868015854055</c:v>
                </c:pt>
                <c:pt idx="712">
                  <c:v>1125.0890478329839</c:v>
                </c:pt>
                <c:pt idx="713">
                  <c:v>1198.304816814245</c:v>
                </c:pt>
                <c:pt idx="714">
                  <c:v>1222.9790578543855</c:v>
                </c:pt>
                <c:pt idx="715">
                  <c:v>1273.1613057324128</c:v>
                </c:pt>
                <c:pt idx="716">
                  <c:v>1294.5007700296908</c:v>
                </c:pt>
                <c:pt idx="717">
                  <c:v>1312.0144334762558</c:v>
                </c:pt>
                <c:pt idx="718">
                  <c:v>1307.9096491603236</c:v>
                </c:pt>
                <c:pt idx="719">
                  <c:v>1315.2505615951757</c:v>
                </c:pt>
                <c:pt idx="720">
                  <c:v>1319.607777476986</c:v>
                </c:pt>
                <c:pt idx="721">
                  <c:v>1331.4492443552542</c:v>
                </c:pt>
                <c:pt idx="722">
                  <c:v>1310.6222242771755</c:v>
                </c:pt>
                <c:pt idx="723">
                  <c:v>1237.2833031826219</c:v>
                </c:pt>
                <c:pt idx="724">
                  <c:v>1257.9347570575596</c:v>
                </c:pt>
                <c:pt idx="725">
                  <c:v>1137.390585678723</c:v>
                </c:pt>
                <c:pt idx="726">
                  <c:v>1172.379107942784</c:v>
                </c:pt>
                <c:pt idx="727">
                  <c:v>1152.8356749441568</c:v>
                </c:pt>
                <c:pt idx="728">
                  <c:v>1187.2527452116701</c:v>
                </c:pt>
                <c:pt idx="729">
                  <c:v>1138.0541100400317</c:v>
                </c:pt>
                <c:pt idx="730">
                  <c:v>1157.2074014701595</c:v>
                </c:pt>
                <c:pt idx="731">
                  <c:v>1138.6346645748827</c:v>
                </c:pt>
                <c:pt idx="732">
                  <c:v>1195.8123999414736</c:v>
                </c:pt>
                <c:pt idx="733">
                  <c:v>1181.5270202861038</c:v>
                </c:pt>
                <c:pt idx="734">
                  <c:v>1286.8094647784708</c:v>
                </c:pt>
                <c:pt idx="735">
                  <c:v>1529.0559655556644</c:v>
                </c:pt>
                <c:pt idx="736">
                  <c:v>1615.5720181995123</c:v>
                </c:pt>
                <c:pt idx="737">
                  <c:v>1696.5550032962738</c:v>
                </c:pt>
                <c:pt idx="738">
                  <c:v>1685.9364476245853</c:v>
                </c:pt>
                <c:pt idx="739">
                  <c:v>1739.5280056239201</c:v>
                </c:pt>
                <c:pt idx="740">
                  <c:v>1651.7786590746373</c:v>
                </c:pt>
                <c:pt idx="741">
                  <c:v>1608.9731206036518</c:v>
                </c:pt>
                <c:pt idx="742">
                  <c:v>1460.3480613189386</c:v>
                </c:pt>
                <c:pt idx="743">
                  <c:v>1399.9251381371632</c:v>
                </c:pt>
                <c:pt idx="744">
                  <c:v>1422.945893502862</c:v>
                </c:pt>
                <c:pt idx="745">
                  <c:v>1537.1306563139799</c:v>
                </c:pt>
                <c:pt idx="746">
                  <c:v>1624.4524772019315</c:v>
                </c:pt>
                <c:pt idx="747">
                  <c:v>1603.7228795007125</c:v>
                </c:pt>
                <c:pt idx="748">
                  <c:v>1568.352696439895</c:v>
                </c:pt>
                <c:pt idx="749">
                  <c:v>1484.9117323933688</c:v>
                </c:pt>
                <c:pt idx="750">
                  <c:v>1534.6817014378637</c:v>
                </c:pt>
                <c:pt idx="751">
                  <c:v>1515.8698455186745</c:v>
                </c:pt>
                <c:pt idx="752">
                  <c:v>1484.6500313375279</c:v>
                </c:pt>
                <c:pt idx="753">
                  <c:v>1548.1740630532142</c:v>
                </c:pt>
                <c:pt idx="754">
                  <c:v>1582.7567668931717</c:v>
                </c:pt>
                <c:pt idx="755">
                  <c:v>1648.5731815121624</c:v>
                </c:pt>
                <c:pt idx="756">
                  <c:v>1695.523970520841</c:v>
                </c:pt>
                <c:pt idx="757">
                  <c:v>1504.4371410664216</c:v>
                </c:pt>
                <c:pt idx="758">
                  <c:v>1498.6498545757372</c:v>
                </c:pt>
                <c:pt idx="759">
                  <c:v>1627.4532870431137</c:v>
                </c:pt>
                <c:pt idx="760">
                  <c:v>1609.94311077015</c:v>
                </c:pt>
                <c:pt idx="761">
                  <c:v>1747.4773968267696</c:v>
                </c:pt>
                <c:pt idx="762">
                  <c:v>1765.2270621291111</c:v>
                </c:pt>
                <c:pt idx="763">
                  <c:v>1786.9120637407789</c:v>
                </c:pt>
                <c:pt idx="764">
                  <c:v>1746.8720594111448</c:v>
                </c:pt>
                <c:pt idx="765">
                  <c:v>1676.515461148063</c:v>
                </c:pt>
                <c:pt idx="766">
                  <c:v>1689.7564273299618</c:v>
                </c:pt>
                <c:pt idx="767">
                  <c:v>1530.0064381542772</c:v>
                </c:pt>
                <c:pt idx="768">
                  <c:v>1260.3911370867293</c:v>
                </c:pt>
                <c:pt idx="769">
                  <c:v>1178.8902313199987</c:v>
                </c:pt>
                <c:pt idx="770">
                  <c:v>1105.7551199120267</c:v>
                </c:pt>
                <c:pt idx="771">
                  <c:v>1058.3255593866349</c:v>
                </c:pt>
                <c:pt idx="772">
                  <c:v>1009.8274657918038</c:v>
                </c:pt>
                <c:pt idx="773">
                  <c:v>824.79170232447257</c:v>
                </c:pt>
                <c:pt idx="774">
                  <c:v>914.494574482747</c:v>
                </c:pt>
                <c:pt idx="775">
                  <c:v>1096.8354785940671</c:v>
                </c:pt>
                <c:pt idx="776">
                  <c:v>1239.2417939557722</c:v>
                </c:pt>
                <c:pt idx="777">
                  <c:v>1408.4571676996027</c:v>
                </c:pt>
                <c:pt idx="778">
                  <c:v>1422.3767106702476</c:v>
                </c:pt>
                <c:pt idx="779">
                  <c:v>1412.2040123132881</c:v>
                </c:pt>
                <c:pt idx="780">
                  <c:v>1410.3291741955475</c:v>
                </c:pt>
                <c:pt idx="781">
                  <c:v>1393.7170111840226</c:v>
                </c:pt>
                <c:pt idx="782">
                  <c:v>1421.2407698133959</c:v>
                </c:pt>
                <c:pt idx="783">
                  <c:v>1462.590279642385</c:v>
                </c:pt>
                <c:pt idx="784">
                  <c:v>1342.9895870450771</c:v>
                </c:pt>
                <c:pt idx="785">
                  <c:v>1213.117057867621</c:v>
                </c:pt>
                <c:pt idx="786">
                  <c:v>1289.1990675783634</c:v>
                </c:pt>
                <c:pt idx="787">
                  <c:v>2657.0545821115011</c:v>
                </c:pt>
                <c:pt idx="788">
                  <c:v>2451.4424552657947</c:v>
                </c:pt>
                <c:pt idx="789">
                  <c:v>2364.9447489660542</c:v>
                </c:pt>
                <c:pt idx="790">
                  <c:v>2376.7291872835963</c:v>
                </c:pt>
                <c:pt idx="791">
                  <c:v>2430.0102023818868</c:v>
                </c:pt>
                <c:pt idx="792">
                  <c:v>2426.0377416529577</c:v>
                </c:pt>
                <c:pt idx="793">
                  <c:v>2408.9435273304484</c:v>
                </c:pt>
                <c:pt idx="794">
                  <c:v>2422.5424803241203</c:v>
                </c:pt>
                <c:pt idx="795">
                  <c:v>2485.89135640114</c:v>
                </c:pt>
                <c:pt idx="796">
                  <c:v>2404.4805879499108</c:v>
                </c:pt>
                <c:pt idx="797">
                  <c:v>2245.1498623334364</c:v>
                </c:pt>
                <c:pt idx="798">
                  <c:v>2193.2307318333997</c:v>
                </c:pt>
                <c:pt idx="799">
                  <c:v>1999.1672369791872</c:v>
                </c:pt>
                <c:pt idx="800">
                  <c:v>1472.4041892640255</c:v>
                </c:pt>
                <c:pt idx="801">
                  <c:v>1445.1555674591013</c:v>
                </c:pt>
                <c:pt idx="802">
                  <c:v>1608.1463161944982</c:v>
                </c:pt>
                <c:pt idx="803">
                  <c:v>1766.1540542020539</c:v>
                </c:pt>
                <c:pt idx="804">
                  <c:v>1832.4823122050475</c:v>
                </c:pt>
                <c:pt idx="805">
                  <c:v>1856.5597756956754</c:v>
                </c:pt>
                <c:pt idx="806">
                  <c:v>1836.8296529274464</c:v>
                </c:pt>
                <c:pt idx="807">
                  <c:v>1832.5141018773368</c:v>
                </c:pt>
                <c:pt idx="808">
                  <c:v>1847.8747357595685</c:v>
                </c:pt>
                <c:pt idx="809">
                  <c:v>2031.5037258262967</c:v>
                </c:pt>
                <c:pt idx="810">
                  <c:v>2022.0356843655334</c:v>
                </c:pt>
                <c:pt idx="811">
                  <c:v>2166.1477156774235</c:v>
                </c:pt>
                <c:pt idx="812">
                  <c:v>2404.631168847875</c:v>
                </c:pt>
                <c:pt idx="813">
                  <c:v>2587.7250570715846</c:v>
                </c:pt>
                <c:pt idx="814">
                  <c:v>2844.8183545354891</c:v>
                </c:pt>
                <c:pt idx="815">
                  <c:v>3048.5940022322548</c:v>
                </c:pt>
                <c:pt idx="816">
                  <c:v>2963.3159875685783</c:v>
                </c:pt>
                <c:pt idx="817">
                  <c:v>2993.4209742964526</c:v>
                </c:pt>
                <c:pt idx="818">
                  <c:v>2983.032610914116</c:v>
                </c:pt>
                <c:pt idx="819">
                  <c:v>3118.3436990757668</c:v>
                </c:pt>
                <c:pt idx="820">
                  <c:v>3152.7043273782465</c:v>
                </c:pt>
                <c:pt idx="821">
                  <c:v>3185.1224013646083</c:v>
                </c:pt>
                <c:pt idx="822">
                  <c:v>3100.8306853053318</c:v>
                </c:pt>
                <c:pt idx="823">
                  <c:v>2914.4154587280113</c:v>
                </c:pt>
                <c:pt idx="824">
                  <c:v>2808.5217532666375</c:v>
                </c:pt>
                <c:pt idx="825">
                  <c:v>2677.1778158977409</c:v>
                </c:pt>
                <c:pt idx="826">
                  <c:v>2569.6913465294538</c:v>
                </c:pt>
                <c:pt idx="827">
                  <c:v>2347.7870324762798</c:v>
                </c:pt>
                <c:pt idx="828">
                  <c:v>2299.6405718261967</c:v>
                </c:pt>
                <c:pt idx="829">
                  <c:v>943.27845849414041</c:v>
                </c:pt>
                <c:pt idx="830">
                  <c:v>939.25694631170529</c:v>
                </c:pt>
                <c:pt idx="831">
                  <c:v>948.94126406355144</c:v>
                </c:pt>
                <c:pt idx="832">
                  <c:v>962.02428653449147</c:v>
                </c:pt>
                <c:pt idx="833">
                  <c:v>973.07511316179659</c:v>
                </c:pt>
                <c:pt idx="834">
                  <c:v>969.43165672337</c:v>
                </c:pt>
                <c:pt idx="835">
                  <c:v>989.90276299251684</c:v>
                </c:pt>
                <c:pt idx="836">
                  <c:v>860.4080387466679</c:v>
                </c:pt>
                <c:pt idx="837">
                  <c:v>892.29737241577163</c:v>
                </c:pt>
                <c:pt idx="838">
                  <c:v>912.35190435033417</c:v>
                </c:pt>
                <c:pt idx="839">
                  <c:v>916.28528218024564</c:v>
                </c:pt>
                <c:pt idx="840">
                  <c:v>923.19475269578822</c:v>
                </c:pt>
                <c:pt idx="841">
                  <c:v>922.52866560101324</c:v>
                </c:pt>
                <c:pt idx="842">
                  <c:v>945.65860264063951</c:v>
                </c:pt>
                <c:pt idx="843">
                  <c:v>1018.6395139752083</c:v>
                </c:pt>
                <c:pt idx="844">
                  <c:v>1102.1321119832562</c:v>
                </c:pt>
                <c:pt idx="845">
                  <c:v>1014.0678593637092</c:v>
                </c:pt>
                <c:pt idx="846">
                  <c:v>1123.9910536969769</c:v>
                </c:pt>
                <c:pt idx="847">
                  <c:v>1334.2613461864421</c:v>
                </c:pt>
                <c:pt idx="848">
                  <c:v>1375.2945866048262</c:v>
                </c:pt>
                <c:pt idx="849">
                  <c:v>1304.5079140889777</c:v>
                </c:pt>
                <c:pt idx="850">
                  <c:v>1473.8712317955108</c:v>
                </c:pt>
                <c:pt idx="851">
                  <c:v>1546.4768339126222</c:v>
                </c:pt>
                <c:pt idx="852">
                  <c:v>1618.0305273959348</c:v>
                </c:pt>
                <c:pt idx="853">
                  <c:v>1689.9769638946377</c:v>
                </c:pt>
                <c:pt idx="854">
                  <c:v>1771.1653549787029</c:v>
                </c:pt>
                <c:pt idx="855">
                  <c:v>1833.4202798016302</c:v>
                </c:pt>
                <c:pt idx="856">
                  <c:v>1738.8354639027593</c:v>
                </c:pt>
                <c:pt idx="857">
                  <c:v>1554.282376581594</c:v>
                </c:pt>
                <c:pt idx="858">
                  <c:v>1480.6445056713571</c:v>
                </c:pt>
                <c:pt idx="859">
                  <c:v>1348.7303452171336</c:v>
                </c:pt>
                <c:pt idx="860">
                  <c:v>1259.1172584422063</c:v>
                </c:pt>
                <c:pt idx="861">
                  <c:v>1184.7870847160859</c:v>
                </c:pt>
                <c:pt idx="862">
                  <c:v>1059.5203589683269</c:v>
                </c:pt>
                <c:pt idx="863">
                  <c:v>1048.9872089975722</c:v>
                </c:pt>
                <c:pt idx="864">
                  <c:v>1049.7066596669085</c:v>
                </c:pt>
                <c:pt idx="865">
                  <c:v>1064.6460417019555</c:v>
                </c:pt>
                <c:pt idx="866">
                  <c:v>1083.6416061232155</c:v>
                </c:pt>
                <c:pt idx="867">
                  <c:v>1105.2452003040007</c:v>
                </c:pt>
                <c:pt idx="868">
                  <c:v>1124.9004728891798</c:v>
                </c:pt>
                <c:pt idx="869">
                  <c:v>1137.6245230672598</c:v>
                </c:pt>
                <c:pt idx="870">
                  <c:v>1156.050386904169</c:v>
                </c:pt>
                <c:pt idx="871">
                  <c:v>1175.8716696988499</c:v>
                </c:pt>
                <c:pt idx="872">
                  <c:v>1206.6105079097752</c:v>
                </c:pt>
                <c:pt idx="873">
                  <c:v>1256.6936455107966</c:v>
                </c:pt>
                <c:pt idx="874">
                  <c:v>1250.0588785437319</c:v>
                </c:pt>
                <c:pt idx="875">
                  <c:v>1262.871901873257</c:v>
                </c:pt>
                <c:pt idx="876">
                  <c:v>1281.3924802630945</c:v>
                </c:pt>
                <c:pt idx="877">
                  <c:v>1281.0198327412179</c:v>
                </c:pt>
                <c:pt idx="878">
                  <c:v>1277.181614847359</c:v>
                </c:pt>
                <c:pt idx="879">
                  <c:v>1277.2656890564112</c:v>
                </c:pt>
                <c:pt idx="880">
                  <c:v>1283.5670369433712</c:v>
                </c:pt>
                <c:pt idx="881">
                  <c:v>1305.6680287981894</c:v>
                </c:pt>
                <c:pt idx="882">
                  <c:v>1332.8599996115172</c:v>
                </c:pt>
                <c:pt idx="883">
                  <c:v>1366.9665899325232</c:v>
                </c:pt>
                <c:pt idx="884">
                  <c:v>1399.675331192363</c:v>
                </c:pt>
                <c:pt idx="885">
                  <c:v>1420.0298671738083</c:v>
                </c:pt>
                <c:pt idx="886">
                  <c:v>1429.2346801753756</c:v>
                </c:pt>
                <c:pt idx="887">
                  <c:v>1445.2677664406549</c:v>
                </c:pt>
                <c:pt idx="888">
                  <c:v>1454.564064023851</c:v>
                </c:pt>
                <c:pt idx="889">
                  <c:v>1419.3282035018899</c:v>
                </c:pt>
                <c:pt idx="890">
                  <c:v>1432.8626845743024</c:v>
                </c:pt>
                <c:pt idx="891">
                  <c:v>583.64896603668865</c:v>
                </c:pt>
                <c:pt idx="892">
                  <c:v>601.58816521609754</c:v>
                </c:pt>
                <c:pt idx="893">
                  <c:v>568.56299752918096</c:v>
                </c:pt>
                <c:pt idx="894">
                  <c:v>553.8283383209108</c:v>
                </c:pt>
                <c:pt idx="895">
                  <c:v>554.2780228586895</c:v>
                </c:pt>
                <c:pt idx="896">
                  <c:v>548.19028894811061</c:v>
                </c:pt>
                <c:pt idx="897">
                  <c:v>540.13400820695404</c:v>
                </c:pt>
                <c:pt idx="898">
                  <c:v>553.09321940541133</c:v>
                </c:pt>
                <c:pt idx="899">
                  <c:v>548.25336601873664</c:v>
                </c:pt>
                <c:pt idx="900">
                  <c:v>573.69658250557268</c:v>
                </c:pt>
                <c:pt idx="901">
                  <c:v>574.06361576421307</c:v>
                </c:pt>
                <c:pt idx="902">
                  <c:v>568.48872167818251</c:v>
                </c:pt>
                <c:pt idx="903">
                  <c:v>557.2944744682485</c:v>
                </c:pt>
                <c:pt idx="904">
                  <c:v>556.88548395650866</c:v>
                </c:pt>
                <c:pt idx="905">
                  <c:v>580.70946477916584</c:v>
                </c:pt>
                <c:pt idx="906">
                  <c:v>571.66976091733204</c:v>
                </c:pt>
                <c:pt idx="907">
                  <c:v>593.77677604045584</c:v>
                </c:pt>
                <c:pt idx="908">
                  <c:v>610.14024130041525</c:v>
                </c:pt>
                <c:pt idx="909">
                  <c:v>611.27798887580093</c:v>
                </c:pt>
                <c:pt idx="910">
                  <c:v>590.13014450732055</c:v>
                </c:pt>
                <c:pt idx="911">
                  <c:v>557.87797576455239</c:v>
                </c:pt>
                <c:pt idx="912">
                  <c:v>543.47122835117602</c:v>
                </c:pt>
                <c:pt idx="913">
                  <c:v>579.08796554480477</c:v>
                </c:pt>
                <c:pt idx="914">
                  <c:v>526.17259458869682</c:v>
                </c:pt>
                <c:pt idx="915">
                  <c:v>569.5704476066943</c:v>
                </c:pt>
                <c:pt idx="916">
                  <c:v>585.09048014034875</c:v>
                </c:pt>
                <c:pt idx="917">
                  <c:v>598.85758133002139</c:v>
                </c:pt>
                <c:pt idx="918">
                  <c:v>562.323379334523</c:v>
                </c:pt>
                <c:pt idx="919">
                  <c:v>562.97728022033721</c:v>
                </c:pt>
                <c:pt idx="920">
                  <c:v>560.01509704492207</c:v>
                </c:pt>
                <c:pt idx="921">
                  <c:v>531.38600338900767</c:v>
                </c:pt>
                <c:pt idx="922">
                  <c:v>512.25183826154989</c:v>
                </c:pt>
                <c:pt idx="923">
                  <c:v>464.33546174818986</c:v>
                </c:pt>
                <c:pt idx="924">
                  <c:v>451.19993364708796</c:v>
                </c:pt>
                <c:pt idx="925">
                  <c:v>458.65452203196816</c:v>
                </c:pt>
                <c:pt idx="926">
                  <c:v>478.34389322666959</c:v>
                </c:pt>
                <c:pt idx="927">
                  <c:v>447.35062915121631</c:v>
                </c:pt>
                <c:pt idx="928">
                  <c:v>458.13383373230016</c:v>
                </c:pt>
                <c:pt idx="929">
                  <c:v>466.63410696089693</c:v>
                </c:pt>
                <c:pt idx="930">
                  <c:v>470.16835732922061</c:v>
                </c:pt>
                <c:pt idx="931">
                  <c:v>445.80329147632114</c:v>
                </c:pt>
                <c:pt idx="932">
                  <c:v>455.33837868485466</c:v>
                </c:pt>
                <c:pt idx="933">
                  <c:v>461.49808408562865</c:v>
                </c:pt>
                <c:pt idx="934">
                  <c:v>426.15957939878416</c:v>
                </c:pt>
                <c:pt idx="935">
                  <c:v>442.01523455535357</c:v>
                </c:pt>
                <c:pt idx="936">
                  <c:v>436.10026362536968</c:v>
                </c:pt>
                <c:pt idx="937">
                  <c:v>447.80810498849848</c:v>
                </c:pt>
                <c:pt idx="938">
                  <c:v>459.74606479816163</c:v>
                </c:pt>
                <c:pt idx="939">
                  <c:v>459.56245564548334</c:v>
                </c:pt>
                <c:pt idx="940">
                  <c:v>488.38802338629858</c:v>
                </c:pt>
                <c:pt idx="941">
                  <c:v>500.52927566180142</c:v>
                </c:pt>
                <c:pt idx="942">
                  <c:v>513.59426501289386</c:v>
                </c:pt>
                <c:pt idx="943">
                  <c:v>534.88356080190681</c:v>
                </c:pt>
                <c:pt idx="944">
                  <c:v>338.16570463051028</c:v>
                </c:pt>
                <c:pt idx="945">
                  <c:v>338.7003836972678</c:v>
                </c:pt>
                <c:pt idx="946">
                  <c:v>351.87975357918629</c:v>
                </c:pt>
                <c:pt idx="947">
                  <c:v>362.21832994254169</c:v>
                </c:pt>
                <c:pt idx="948">
                  <c:v>371.60312977922331</c:v>
                </c:pt>
                <c:pt idx="949">
                  <c:v>378.26307652630641</c:v>
                </c:pt>
                <c:pt idx="950">
                  <c:v>381.41404506466881</c:v>
                </c:pt>
                <c:pt idx="951">
                  <c:v>375.21692280396587</c:v>
                </c:pt>
                <c:pt idx="952">
                  <c:v>370.67574906698081</c:v>
                </c:pt>
                <c:pt idx="953">
                  <c:v>560.2965142263298</c:v>
                </c:pt>
                <c:pt idx="954">
                  <c:v>557.27774380596588</c:v>
                </c:pt>
                <c:pt idx="955">
                  <c:v>575.84934954144398</c:v>
                </c:pt>
                <c:pt idx="956">
                  <c:v>555.68595431777328</c:v>
                </c:pt>
                <c:pt idx="957">
                  <c:v>531.28650292324255</c:v>
                </c:pt>
                <c:pt idx="958">
                  <c:v>524.42719592448384</c:v>
                </c:pt>
                <c:pt idx="959">
                  <c:v>505.50695623983188</c:v>
                </c:pt>
                <c:pt idx="960">
                  <c:v>500.11473793564943</c:v>
                </c:pt>
                <c:pt idx="961">
                  <c:v>488.63795419836885</c:v>
                </c:pt>
                <c:pt idx="962">
                  <c:v>512.32889124623898</c:v>
                </c:pt>
                <c:pt idx="963">
                  <c:v>511.57668227809609</c:v>
                </c:pt>
                <c:pt idx="964">
                  <c:v>490.03812384250818</c:v>
                </c:pt>
                <c:pt idx="965">
                  <c:v>485.06134399773225</c:v>
                </c:pt>
                <c:pt idx="966">
                  <c:v>434.35683466829255</c:v>
                </c:pt>
                <c:pt idx="967">
                  <c:v>445.91981502869163</c:v>
                </c:pt>
                <c:pt idx="968">
                  <c:v>476.15398662613779</c:v>
                </c:pt>
                <c:pt idx="969">
                  <c:v>481.04891459370145</c:v>
                </c:pt>
                <c:pt idx="970">
                  <c:v>483.038297426817</c:v>
                </c:pt>
                <c:pt idx="971">
                  <c:v>472.41849342755404</c:v>
                </c:pt>
                <c:pt idx="972">
                  <c:v>363.58593583832555</c:v>
                </c:pt>
                <c:pt idx="973">
                  <c:v>341.18768398137871</c:v>
                </c:pt>
                <c:pt idx="974">
                  <c:v>344.66819560385221</c:v>
                </c:pt>
                <c:pt idx="975">
                  <c:v>346.31898287889283</c:v>
                </c:pt>
                <c:pt idx="976">
                  <c:v>381.13175711853205</c:v>
                </c:pt>
                <c:pt idx="977">
                  <c:v>384.08879953186249</c:v>
                </c:pt>
                <c:pt idx="978">
                  <c:v>463.36326252388807</c:v>
                </c:pt>
                <c:pt idx="979">
                  <c:v>431.3751307210598</c:v>
                </c:pt>
                <c:pt idx="980">
                  <c:v>406.55836151685304</c:v>
                </c:pt>
                <c:pt idx="981">
                  <c:v>453.90291060508957</c:v>
                </c:pt>
                <c:pt idx="982">
                  <c:v>460.32656715112273</c:v>
                </c:pt>
                <c:pt idx="983">
                  <c:v>429.24914483563373</c:v>
                </c:pt>
                <c:pt idx="984">
                  <c:v>449.28143642203747</c:v>
                </c:pt>
                <c:pt idx="985">
                  <c:v>465.17601080463839</c:v>
                </c:pt>
                <c:pt idx="986">
                  <c:v>383.25914322765823</c:v>
                </c:pt>
                <c:pt idx="987">
                  <c:v>412.84427573398557</c:v>
                </c:pt>
                <c:pt idx="988">
                  <c:v>399.99949064469928</c:v>
                </c:pt>
                <c:pt idx="989">
                  <c:v>391.17301742785156</c:v>
                </c:pt>
                <c:pt idx="990">
                  <c:v>399.38814140792374</c:v>
                </c:pt>
                <c:pt idx="991">
                  <c:v>412.84313291428037</c:v>
                </c:pt>
                <c:pt idx="992">
                  <c:v>396.01182385840048</c:v>
                </c:pt>
                <c:pt idx="993">
                  <c:v>379.35154556234534</c:v>
                </c:pt>
                <c:pt idx="994">
                  <c:v>409.70366729488734</c:v>
                </c:pt>
                <c:pt idx="995">
                  <c:v>429.42697242584308</c:v>
                </c:pt>
                <c:pt idx="996">
                  <c:v>473.46802008649257</c:v>
                </c:pt>
                <c:pt idx="997">
                  <c:v>605.23935289144538</c:v>
                </c:pt>
                <c:pt idx="998">
                  <c:v>682.35387107727729</c:v>
                </c:pt>
                <c:pt idx="999">
                  <c:v>662.88550279217588</c:v>
                </c:pt>
                <c:pt idx="1000">
                  <c:v>661.77236247434405</c:v>
                </c:pt>
                <c:pt idx="1001">
                  <c:v>658.87445837074563</c:v>
                </c:pt>
                <c:pt idx="1002">
                  <c:v>662.9232505881572</c:v>
                </c:pt>
                <c:pt idx="1003">
                  <c:v>727.52494261219863</c:v>
                </c:pt>
                <c:pt idx="1004">
                  <c:v>703.12321268417429</c:v>
                </c:pt>
                <c:pt idx="1005">
                  <c:v>739.33836227307597</c:v>
                </c:pt>
                <c:pt idx="1006">
                  <c:v>754.17181074004543</c:v>
                </c:pt>
                <c:pt idx="1007">
                  <c:v>777.93567844861195</c:v>
                </c:pt>
                <c:pt idx="1008">
                  <c:v>774.41160050437486</c:v>
                </c:pt>
                <c:pt idx="1009">
                  <c:v>703.4660047298396</c:v>
                </c:pt>
                <c:pt idx="1010">
                  <c:v>660.12613151841617</c:v>
                </c:pt>
                <c:pt idx="1011">
                  <c:v>653.34975928329061</c:v>
                </c:pt>
                <c:pt idx="1012">
                  <c:v>652.70321376346908</c:v>
                </c:pt>
                <c:pt idx="1013">
                  <c:v>622.27850417549735</c:v>
                </c:pt>
                <c:pt idx="1014">
                  <c:v>595.66378457802432</c:v>
                </c:pt>
                <c:pt idx="1015">
                  <c:v>1187.9013488607575</c:v>
                </c:pt>
                <c:pt idx="1016">
                  <c:v>1254.1474171544839</c:v>
                </c:pt>
                <c:pt idx="1017">
                  <c:v>1285.0926469156159</c:v>
                </c:pt>
                <c:pt idx="1018">
                  <c:v>1200.6586607025076</c:v>
                </c:pt>
                <c:pt idx="1019">
                  <c:v>1212.8687441956804</c:v>
                </c:pt>
                <c:pt idx="1020">
                  <c:v>1222.9426881906518</c:v>
                </c:pt>
                <c:pt idx="1021">
                  <c:v>1204.9296147251259</c:v>
                </c:pt>
                <c:pt idx="1022">
                  <c:v>1195.5890271629053</c:v>
                </c:pt>
                <c:pt idx="1023">
                  <c:v>1249.8522877297353</c:v>
                </c:pt>
                <c:pt idx="1024">
                  <c:v>1304.9643927427944</c:v>
                </c:pt>
                <c:pt idx="1025">
                  <c:v>1346.9176158266239</c:v>
                </c:pt>
                <c:pt idx="1026">
                  <c:v>1407.8393229047213</c:v>
                </c:pt>
                <c:pt idx="1027">
                  <c:v>1482.7125429695527</c:v>
                </c:pt>
                <c:pt idx="1028">
                  <c:v>1555.7422434583698</c:v>
                </c:pt>
                <c:pt idx="1029">
                  <c:v>1627.2155590606963</c:v>
                </c:pt>
                <c:pt idx="1030">
                  <c:v>1704.8502432985053</c:v>
                </c:pt>
                <c:pt idx="1031">
                  <c:v>1678.650317626026</c:v>
                </c:pt>
                <c:pt idx="1032">
                  <c:v>1491.8391111493929</c:v>
                </c:pt>
                <c:pt idx="1033">
                  <c:v>1549.4587710634516</c:v>
                </c:pt>
                <c:pt idx="1034">
                  <c:v>1662.4881894358246</c:v>
                </c:pt>
                <c:pt idx="1035">
                  <c:v>1911.8201148744579</c:v>
                </c:pt>
                <c:pt idx="1036">
                  <c:v>2199.0477793399823</c:v>
                </c:pt>
                <c:pt idx="1037">
                  <c:v>2659.5447851406398</c:v>
                </c:pt>
                <c:pt idx="1038">
                  <c:v>2757.2269447796989</c:v>
                </c:pt>
                <c:pt idx="1039">
                  <c:v>2876.0644355364084</c:v>
                </c:pt>
                <c:pt idx="1040">
                  <c:v>2758.1665973842423</c:v>
                </c:pt>
                <c:pt idx="1041">
                  <c:v>2493.58521761471</c:v>
                </c:pt>
                <c:pt idx="1042">
                  <c:v>2425.491255636653</c:v>
                </c:pt>
                <c:pt idx="1043">
                  <c:v>2397.4783665567943</c:v>
                </c:pt>
                <c:pt idx="1044">
                  <c:v>2389.9763035855026</c:v>
                </c:pt>
                <c:pt idx="1045">
                  <c:v>2346.8281685434408</c:v>
                </c:pt>
                <c:pt idx="1046">
                  <c:v>2337.1639772621952</c:v>
                </c:pt>
                <c:pt idx="1047">
                  <c:v>2333.2512687045987</c:v>
                </c:pt>
                <c:pt idx="1048">
                  <c:v>2245.191216133509</c:v>
                </c:pt>
                <c:pt idx="1049">
                  <c:v>2062.1995665056379</c:v>
                </c:pt>
                <c:pt idx="1050">
                  <c:v>2087.2319952320677</c:v>
                </c:pt>
                <c:pt idx="1051">
                  <c:v>2119.3729217057144</c:v>
                </c:pt>
                <c:pt idx="1052">
                  <c:v>2063.3186783276483</c:v>
                </c:pt>
                <c:pt idx="1053">
                  <c:v>2095.1602893807053</c:v>
                </c:pt>
                <c:pt idx="1054">
                  <c:v>1987.2744369395632</c:v>
                </c:pt>
                <c:pt idx="1055">
                  <c:v>2057.767151344528</c:v>
                </c:pt>
                <c:pt idx="1056">
                  <c:v>2057.2003560896283</c:v>
                </c:pt>
                <c:pt idx="1057">
                  <c:v>2101.6906410513579</c:v>
                </c:pt>
                <c:pt idx="1058">
                  <c:v>2060.9389411482116</c:v>
                </c:pt>
                <c:pt idx="1059">
                  <c:v>2061.348201118049</c:v>
                </c:pt>
                <c:pt idx="1060">
                  <c:v>2142.7059755030527</c:v>
                </c:pt>
                <c:pt idx="1061">
                  <c:v>2228.5854575999156</c:v>
                </c:pt>
                <c:pt idx="1062">
                  <c:v>2005.9600685711102</c:v>
                </c:pt>
                <c:pt idx="1063">
                  <c:v>2062.970185525337</c:v>
                </c:pt>
                <c:pt idx="1064">
                  <c:v>2212.3618615224491</c:v>
                </c:pt>
                <c:pt idx="1065">
                  <c:v>2333.0742372348013</c:v>
                </c:pt>
                <c:pt idx="1066">
                  <c:v>2308.4234678577509</c:v>
                </c:pt>
                <c:pt idx="1067">
                  <c:v>2468.5584844015048</c:v>
                </c:pt>
                <c:pt idx="1068">
                  <c:v>2392.6887412664578</c:v>
                </c:pt>
                <c:pt idx="1069">
                  <c:v>2493.0880626447256</c:v>
                </c:pt>
                <c:pt idx="1070">
                  <c:v>2347.818498848585</c:v>
                </c:pt>
                <c:pt idx="1071">
                  <c:v>2045.202259161048</c:v>
                </c:pt>
                <c:pt idx="1072">
                  <c:v>1909.3658754761127</c:v>
                </c:pt>
                <c:pt idx="1073">
                  <c:v>1774.6139009966664</c:v>
                </c:pt>
                <c:pt idx="1074">
                  <c:v>1731.7998799686943</c:v>
                </c:pt>
                <c:pt idx="1075">
                  <c:v>1586.3182966189031</c:v>
                </c:pt>
                <c:pt idx="1076">
                  <c:v>1515.893867294031</c:v>
                </c:pt>
                <c:pt idx="1077">
                  <c:v>1254.733857247056</c:v>
                </c:pt>
                <c:pt idx="1078">
                  <c:v>1090.2642483079298</c:v>
                </c:pt>
                <c:pt idx="1079">
                  <c:v>1287.497994191534</c:v>
                </c:pt>
                <c:pt idx="1080">
                  <c:v>1319.2073250569229</c:v>
                </c:pt>
                <c:pt idx="1081">
                  <c:v>1253.041428156354</c:v>
                </c:pt>
                <c:pt idx="1082">
                  <c:v>1231.2554200118477</c:v>
                </c:pt>
                <c:pt idx="1083">
                  <c:v>1277.786213293637</c:v>
                </c:pt>
                <c:pt idx="1084">
                  <c:v>1228.8647079907275</c:v>
                </c:pt>
                <c:pt idx="1085">
                  <c:v>1244.9917725733683</c:v>
                </c:pt>
                <c:pt idx="1086">
                  <c:v>1322.1894234958179</c:v>
                </c:pt>
                <c:pt idx="1087">
                  <c:v>1281.7332680762199</c:v>
                </c:pt>
                <c:pt idx="1088">
                  <c:v>1321.8874603290476</c:v>
                </c:pt>
                <c:pt idx="1089">
                  <c:v>1289.0069808896349</c:v>
                </c:pt>
                <c:pt idx="1090">
                  <c:v>1356.8714779070119</c:v>
                </c:pt>
                <c:pt idx="1091">
                  <c:v>1362.2900565099681</c:v>
                </c:pt>
                <c:pt idx="1092">
                  <c:v>1260.4939323041092</c:v>
                </c:pt>
                <c:pt idx="1093">
                  <c:v>1163.1836470587589</c:v>
                </c:pt>
                <c:pt idx="1094">
                  <c:v>1142.9720800912344</c:v>
                </c:pt>
                <c:pt idx="1095">
                  <c:v>1049.0606384955975</c:v>
                </c:pt>
                <c:pt idx="1096">
                  <c:v>1017.473573807333</c:v>
                </c:pt>
                <c:pt idx="1097">
                  <c:v>1008.4304145117692</c:v>
                </c:pt>
                <c:pt idx="1098">
                  <c:v>1003.9753738675284</c:v>
                </c:pt>
                <c:pt idx="1099">
                  <c:v>972.4142347990304</c:v>
                </c:pt>
                <c:pt idx="1100">
                  <c:v>959.42026263332355</c:v>
                </c:pt>
                <c:pt idx="1101">
                  <c:v>982.94098483611413</c:v>
                </c:pt>
                <c:pt idx="1102">
                  <c:v>958.035413302542</c:v>
                </c:pt>
                <c:pt idx="1103">
                  <c:v>973.97457938156913</c:v>
                </c:pt>
                <c:pt idx="1104">
                  <c:v>969.84821457738985</c:v>
                </c:pt>
                <c:pt idx="1105">
                  <c:v>944.45678957486052</c:v>
                </c:pt>
                <c:pt idx="1106">
                  <c:v>903.69277911792187</c:v>
                </c:pt>
                <c:pt idx="1107">
                  <c:v>817.08093478216608</c:v>
                </c:pt>
                <c:pt idx="1108">
                  <c:v>723.98661075951566</c:v>
                </c:pt>
                <c:pt idx="1109">
                  <c:v>628.73986159824017</c:v>
                </c:pt>
                <c:pt idx="1110">
                  <c:v>526.89286145649646</c:v>
                </c:pt>
                <c:pt idx="1111">
                  <c:v>482.78888900929377</c:v>
                </c:pt>
                <c:pt idx="1112">
                  <c:v>466.24573777627074</c:v>
                </c:pt>
                <c:pt idx="1113">
                  <c:v>452.76303856841201</c:v>
                </c:pt>
                <c:pt idx="1114">
                  <c:v>420.62412178211116</c:v>
                </c:pt>
                <c:pt idx="1115">
                  <c:v>404.11546610533941</c:v>
                </c:pt>
                <c:pt idx="1116">
                  <c:v>375.95050899431476</c:v>
                </c:pt>
                <c:pt idx="1117">
                  <c:v>339.96943496799139</c:v>
                </c:pt>
                <c:pt idx="1118">
                  <c:v>322.93002354595745</c:v>
                </c:pt>
                <c:pt idx="1119">
                  <c:v>322.440038383527</c:v>
                </c:pt>
                <c:pt idx="1120">
                  <c:v>330.54897326406109</c:v>
                </c:pt>
                <c:pt idx="1121">
                  <c:v>342.45998296724383</c:v>
                </c:pt>
                <c:pt idx="1122">
                  <c:v>352.32121497283879</c:v>
                </c:pt>
                <c:pt idx="1123">
                  <c:v>359.42805655252914</c:v>
                </c:pt>
                <c:pt idx="1124">
                  <c:v>369.8407385797658</c:v>
                </c:pt>
                <c:pt idx="1125">
                  <c:v>380.49489443395527</c:v>
                </c:pt>
                <c:pt idx="1126">
                  <c:v>379.0548650873223</c:v>
                </c:pt>
                <c:pt idx="1127">
                  <c:v>393.02743434042264</c:v>
                </c:pt>
                <c:pt idx="1128">
                  <c:v>406.20101163838012</c:v>
                </c:pt>
                <c:pt idx="1129">
                  <c:v>420.62934780391197</c:v>
                </c:pt>
                <c:pt idx="1130">
                  <c:v>441.01295969841476</c:v>
                </c:pt>
                <c:pt idx="1131">
                  <c:v>466.42492710541671</c:v>
                </c:pt>
                <c:pt idx="1132">
                  <c:v>482.0645483336005</c:v>
                </c:pt>
                <c:pt idx="1133">
                  <c:v>476.8148845827738</c:v>
                </c:pt>
                <c:pt idx="1134">
                  <c:v>477.84787107895926</c:v>
                </c:pt>
                <c:pt idx="1135">
                  <c:v>489.38235401142776</c:v>
                </c:pt>
                <c:pt idx="1136">
                  <c:v>494.81922694700273</c:v>
                </c:pt>
                <c:pt idx="1137">
                  <c:v>487.43311264638038</c:v>
                </c:pt>
                <c:pt idx="1138">
                  <c:v>501.23906735085859</c:v>
                </c:pt>
                <c:pt idx="1139">
                  <c:v>467.54634588531673</c:v>
                </c:pt>
                <c:pt idx="1140">
                  <c:v>470.4719660426822</c:v>
                </c:pt>
                <c:pt idx="1141">
                  <c:v>452.21411863478437</c:v>
                </c:pt>
                <c:pt idx="1142">
                  <c:v>445.22821218197942</c:v>
                </c:pt>
                <c:pt idx="1143">
                  <c:v>423.034602931785</c:v>
                </c:pt>
                <c:pt idx="1144">
                  <c:v>451.89724311218845</c:v>
                </c:pt>
                <c:pt idx="1145">
                  <c:v>420.37134208141629</c:v>
                </c:pt>
                <c:pt idx="1146">
                  <c:v>420.50623250721526</c:v>
                </c:pt>
                <c:pt idx="1147">
                  <c:v>414.85047195986851</c:v>
                </c:pt>
                <c:pt idx="1148">
                  <c:v>394.36978763831667</c:v>
                </c:pt>
                <c:pt idx="1149">
                  <c:v>373.17961677346472</c:v>
                </c:pt>
                <c:pt idx="1150">
                  <c:v>355.91488025971768</c:v>
                </c:pt>
                <c:pt idx="1151">
                  <c:v>462.1760850662256</c:v>
                </c:pt>
                <c:pt idx="1152">
                  <c:v>494.52372761375329</c:v>
                </c:pt>
                <c:pt idx="1153">
                  <c:v>555.84675352564</c:v>
                </c:pt>
                <c:pt idx="1154">
                  <c:v>628.88024817327482</c:v>
                </c:pt>
                <c:pt idx="1155">
                  <c:v>1008.3283770464559</c:v>
                </c:pt>
                <c:pt idx="1156">
                  <c:v>2424.8285083512728</c:v>
                </c:pt>
                <c:pt idx="1157">
                  <c:v>2886.1530529093475</c:v>
                </c:pt>
                <c:pt idx="1158">
                  <c:v>3486.7989382611463</c:v>
                </c:pt>
                <c:pt idx="1159">
                  <c:v>3941.6635221644492</c:v>
                </c:pt>
                <c:pt idx="1160">
                  <c:v>6132.8472964177736</c:v>
                </c:pt>
                <c:pt idx="1161">
                  <c:v>6987.9426473396306</c:v>
                </c:pt>
                <c:pt idx="1162">
                  <c:v>7604.4806974150533</c:v>
                </c:pt>
                <c:pt idx="1163">
                  <c:v>10028.354348990695</c:v>
                </c:pt>
                <c:pt idx="1164">
                  <c:v>11188.448542603106</c:v>
                </c:pt>
                <c:pt idx="1165">
                  <c:v>11508.925922995033</c:v>
                </c:pt>
                <c:pt idx="1166">
                  <c:v>12660.90546936604</c:v>
                </c:pt>
                <c:pt idx="1167">
                  <c:v>14222.548838135628</c:v>
                </c:pt>
                <c:pt idx="1168">
                  <c:v>13740.839970950996</c:v>
                </c:pt>
                <c:pt idx="1169">
                  <c:v>11933.311034709141</c:v>
                </c:pt>
                <c:pt idx="1170">
                  <c:v>12155.818739284352</c:v>
                </c:pt>
                <c:pt idx="1171">
                  <c:v>12625.295923066253</c:v>
                </c:pt>
                <c:pt idx="1172">
                  <c:v>11614.00290770301</c:v>
                </c:pt>
                <c:pt idx="1173">
                  <c:v>11200.810678811016</c:v>
                </c:pt>
                <c:pt idx="1174">
                  <c:v>9788.9837705821919</c:v>
                </c:pt>
                <c:pt idx="1175">
                  <c:v>8594.4501901643744</c:v>
                </c:pt>
                <c:pt idx="1176">
                  <c:v>7818.0535635806491</c:v>
                </c:pt>
                <c:pt idx="1177">
                  <c:v>7079.6505022712854</c:v>
                </c:pt>
                <c:pt idx="1178">
                  <c:v>6472.0708607426923</c:v>
                </c:pt>
                <c:pt idx="1179">
                  <c:v>6030.5175700833261</c:v>
                </c:pt>
                <c:pt idx="1180">
                  <c:v>5833.1029320686985</c:v>
                </c:pt>
                <c:pt idx="1181">
                  <c:v>3304.69162041043</c:v>
                </c:pt>
                <c:pt idx="1182">
                  <c:v>3748.9522303488243</c:v>
                </c:pt>
                <c:pt idx="1183">
                  <c:v>3978.9925787697243</c:v>
                </c:pt>
                <c:pt idx="1184">
                  <c:v>4167.2110352654117</c:v>
                </c:pt>
                <c:pt idx="1185">
                  <c:v>4298.5863383065362</c:v>
                </c:pt>
                <c:pt idx="1186">
                  <c:v>4591.2707052371243</c:v>
                </c:pt>
                <c:pt idx="1187">
                  <c:v>4727.3355804384719</c:v>
                </c:pt>
                <c:pt idx="1188">
                  <c:v>4846.1134479559187</c:v>
                </c:pt>
                <c:pt idx="1189">
                  <c:v>4888.2337414875819</c:v>
                </c:pt>
                <c:pt idx="1190">
                  <c:v>5183.7834981089027</c:v>
                </c:pt>
                <c:pt idx="1191">
                  <c:v>5515.1773955027866</c:v>
                </c:pt>
                <c:pt idx="1192">
                  <c:v>5956.281954489159</c:v>
                </c:pt>
                <c:pt idx="1193">
                  <c:v>6497.3121669218353</c:v>
                </c:pt>
                <c:pt idx="1194">
                  <c:v>7012.4142860582351</c:v>
                </c:pt>
                <c:pt idx="1195">
                  <c:v>9575.903260009487</c:v>
                </c:pt>
                <c:pt idx="1196">
                  <c:v>11165.4517729706</c:v>
                </c:pt>
                <c:pt idx="1197">
                  <c:v>14801.341099859717</c:v>
                </c:pt>
                <c:pt idx="1198">
                  <c:v>12636.070717778781</c:v>
                </c:pt>
                <c:pt idx="1199">
                  <c:v>9365.3436995950051</c:v>
                </c:pt>
                <c:pt idx="1200">
                  <c:v>9177.1283138326162</c:v>
                </c:pt>
                <c:pt idx="1201">
                  <c:v>9174.0807068437243</c:v>
                </c:pt>
                <c:pt idx="1202">
                  <c:v>9392.9258456444659</c:v>
                </c:pt>
                <c:pt idx="1203">
                  <c:v>8863.57685595166</c:v>
                </c:pt>
                <c:pt idx="1204">
                  <c:v>9112.3917334597627</c:v>
                </c:pt>
                <c:pt idx="1205">
                  <c:v>9534.2774228368344</c:v>
                </c:pt>
                <c:pt idx="1206">
                  <c:v>9061.0801616561585</c:v>
                </c:pt>
                <c:pt idx="1207">
                  <c:v>8744.6755059786556</c:v>
                </c:pt>
                <c:pt idx="1208">
                  <c:v>7047.7604674650565</c:v>
                </c:pt>
                <c:pt idx="1209">
                  <c:v>7735.5553531700689</c:v>
                </c:pt>
                <c:pt idx="1210">
                  <c:v>8167.9500916385477</c:v>
                </c:pt>
                <c:pt idx="1211">
                  <c:v>8360.2630024626797</c:v>
                </c:pt>
                <c:pt idx="1212">
                  <c:v>8634.4199044104134</c:v>
                </c:pt>
                <c:pt idx="1213">
                  <c:v>8146.1955154402713</c:v>
                </c:pt>
                <c:pt idx="1214">
                  <c:v>8245.5914804568583</c:v>
                </c:pt>
                <c:pt idx="1215">
                  <c:v>8331.0498038884125</c:v>
                </c:pt>
                <c:pt idx="1216">
                  <c:v>8524.4191266915441</c:v>
                </c:pt>
                <c:pt idx="1217">
                  <c:v>8613.5805391852718</c:v>
                </c:pt>
                <c:pt idx="1218">
                  <c:v>8882.4028487322448</c:v>
                </c:pt>
                <c:pt idx="1219">
                  <c:v>8963.2049487526583</c:v>
                </c:pt>
                <c:pt idx="1220">
                  <c:v>7959.0647688570034</c:v>
                </c:pt>
                <c:pt idx="1221">
                  <c:v>7611.8356884273217</c:v>
                </c:pt>
                <c:pt idx="1222">
                  <c:v>7574.1148889066362</c:v>
                </c:pt>
                <c:pt idx="1223">
                  <c:v>7357.5666886882655</c:v>
                </c:pt>
                <c:pt idx="1224">
                  <c:v>7322.6061161548478</c:v>
                </c:pt>
                <c:pt idx="1225">
                  <c:v>7171.6835086008641</c:v>
                </c:pt>
                <c:pt idx="1226">
                  <c:v>7155.3654605872343</c:v>
                </c:pt>
                <c:pt idx="1227">
                  <c:v>6750.0508259577064</c:v>
                </c:pt>
                <c:pt idx="1228">
                  <c:v>6937.4851109523715</c:v>
                </c:pt>
                <c:pt idx="1229">
                  <c:v>6497.4812169947281</c:v>
                </c:pt>
                <c:pt idx="1230">
                  <c:v>6295.1990335603714</c:v>
                </c:pt>
                <c:pt idx="1231">
                  <c:v>6514.7311409436297</c:v>
                </c:pt>
                <c:pt idx="1232">
                  <c:v>6735.0828564142266</c:v>
                </c:pt>
                <c:pt idx="1233">
                  <c:v>6840.9485893250094</c:v>
                </c:pt>
                <c:pt idx="1234">
                  <c:v>6977.7702458474105</c:v>
                </c:pt>
                <c:pt idx="1235">
                  <c:v>7039.6821247786984</c:v>
                </c:pt>
                <c:pt idx="1236">
                  <c:v>7090.4546099632453</c:v>
                </c:pt>
                <c:pt idx="1237">
                  <c:v>7038.57725442015</c:v>
                </c:pt>
                <c:pt idx="1238">
                  <c:v>6893.3843035694872</c:v>
                </c:pt>
                <c:pt idx="1239">
                  <c:v>6786.8903269531202</c:v>
                </c:pt>
                <c:pt idx="1240">
                  <c:v>6893.3230821615698</c:v>
                </c:pt>
                <c:pt idx="1241">
                  <c:v>6619.6885805661404</c:v>
                </c:pt>
                <c:pt idx="1242">
                  <c:v>6577.044153230172</c:v>
                </c:pt>
                <c:pt idx="1243">
                  <c:v>1068.8011235456333</c:v>
                </c:pt>
                <c:pt idx="1244">
                  <c:v>1078.2989218603875</c:v>
                </c:pt>
                <c:pt idx="1245">
                  <c:v>1137.9292134615062</c:v>
                </c:pt>
                <c:pt idx="1246">
                  <c:v>1148.7888691757425</c:v>
                </c:pt>
                <c:pt idx="1247">
                  <c:v>1194.6044741327205</c:v>
                </c:pt>
                <c:pt idx="1248">
                  <c:v>1268.7764472987926</c:v>
                </c:pt>
                <c:pt idx="1249">
                  <c:v>1283.0806319805126</c:v>
                </c:pt>
                <c:pt idx="1250">
                  <c:v>1330.4228417650895</c:v>
                </c:pt>
                <c:pt idx="1251">
                  <c:v>1331.153513439263</c:v>
                </c:pt>
                <c:pt idx="1252">
                  <c:v>1388.7054577470126</c:v>
                </c:pt>
                <c:pt idx="1253">
                  <c:v>1419.3452755013302</c:v>
                </c:pt>
                <c:pt idx="1254">
                  <c:v>1434.0335955547566</c:v>
                </c:pt>
                <c:pt idx="1255">
                  <c:v>1473.3446560728401</c:v>
                </c:pt>
                <c:pt idx="1256">
                  <c:v>1540.1195709136716</c:v>
                </c:pt>
                <c:pt idx="1257">
                  <c:v>1571.498539924396</c:v>
                </c:pt>
                <c:pt idx="1258">
                  <c:v>1608.8856780034846</c:v>
                </c:pt>
                <c:pt idx="1259">
                  <c:v>1643.4726415812133</c:v>
                </c:pt>
                <c:pt idx="1260">
                  <c:v>1665.3957164141239</c:v>
                </c:pt>
                <c:pt idx="1261">
                  <c:v>1676.3963128731634</c:v>
                </c:pt>
                <c:pt idx="1262">
                  <c:v>1695.1712827704812</c:v>
                </c:pt>
                <c:pt idx="1263">
                  <c:v>1692.4353098074823</c:v>
                </c:pt>
                <c:pt idx="1264">
                  <c:v>2106.2292648107023</c:v>
                </c:pt>
                <c:pt idx="1265">
                  <c:v>1787.615365786698</c:v>
                </c:pt>
                <c:pt idx="1266">
                  <c:v>1413.823676934798</c:v>
                </c:pt>
                <c:pt idx="1267">
                  <c:v>1868.6267525139685</c:v>
                </c:pt>
                <c:pt idx="1268">
                  <c:v>1943.6991968930902</c:v>
                </c:pt>
                <c:pt idx="1269">
                  <c:v>2030.6367327464918</c:v>
                </c:pt>
                <c:pt idx="1270">
                  <c:v>1897.4896794016665</c:v>
                </c:pt>
                <c:pt idx="1271">
                  <c:v>2031.1694733985166</c:v>
                </c:pt>
                <c:pt idx="1272">
                  <c:v>2200.3250987161628</c:v>
                </c:pt>
                <c:pt idx="1273">
                  <c:v>2332.822463886479</c:v>
                </c:pt>
                <c:pt idx="1274">
                  <c:v>2483.4462591590122</c:v>
                </c:pt>
                <c:pt idx="1275">
                  <c:v>2152.9711468829369</c:v>
                </c:pt>
                <c:pt idx="1276">
                  <c:v>2680.8041085067616</c:v>
                </c:pt>
                <c:pt idx="1277">
                  <c:v>2717.7699750599995</c:v>
                </c:pt>
                <c:pt idx="1278">
                  <c:v>2850.6849865958261</c:v>
                </c:pt>
                <c:pt idx="1279">
                  <c:v>2885.7569824498337</c:v>
                </c:pt>
                <c:pt idx="1280">
                  <c:v>2980.715989663373</c:v>
                </c:pt>
                <c:pt idx="1281">
                  <c:v>3021.4264395119026</c:v>
                </c:pt>
                <c:pt idx="1282">
                  <c:v>3206.5633711411019</c:v>
                </c:pt>
                <c:pt idx="1283">
                  <c:v>3344.9790695601318</c:v>
                </c:pt>
                <c:pt idx="1284">
                  <c:v>3268.4440540282121</c:v>
                </c:pt>
                <c:pt idx="1285">
                  <c:v>3260.033105817934</c:v>
                </c:pt>
                <c:pt idx="1286">
                  <c:v>3356.1626496191961</c:v>
                </c:pt>
                <c:pt idx="1287">
                  <c:v>3420.7460869972638</c:v>
                </c:pt>
                <c:pt idx="1288">
                  <c:v>3492.1843115206102</c:v>
                </c:pt>
                <c:pt idx="1289">
                  <c:v>3500.4181930490181</c:v>
                </c:pt>
                <c:pt idx="1290">
                  <c:v>3399.2851146129992</c:v>
                </c:pt>
                <c:pt idx="1291">
                  <c:v>3274.8029642066422</c:v>
                </c:pt>
                <c:pt idx="1292">
                  <c:v>3154.2042699968356</c:v>
                </c:pt>
                <c:pt idx="1293">
                  <c:v>3207.4560377859893</c:v>
                </c:pt>
                <c:pt idx="1294">
                  <c:v>3153.4768636483673</c:v>
                </c:pt>
                <c:pt idx="1295">
                  <c:v>3042.2169063954016</c:v>
                </c:pt>
                <c:pt idx="1296">
                  <c:v>3025.8405398451573</c:v>
                </c:pt>
                <c:pt idx="1297">
                  <c:v>2896.6693600134381</c:v>
                </c:pt>
                <c:pt idx="1298">
                  <c:v>2810.7276652488963</c:v>
                </c:pt>
                <c:pt idx="1299">
                  <c:v>2862.108806288401</c:v>
                </c:pt>
                <c:pt idx="1300">
                  <c:v>2927.3783965807315</c:v>
                </c:pt>
                <c:pt idx="1301">
                  <c:v>2910.2401968009622</c:v>
                </c:pt>
                <c:pt idx="1302">
                  <c:v>3012.8064310503846</c:v>
                </c:pt>
                <c:pt idx="1303">
                  <c:v>3066.0387051170201</c:v>
                </c:pt>
                <c:pt idx="1304">
                  <c:v>3138.2310475058871</c:v>
                </c:pt>
                <c:pt idx="1305">
                  <c:v>3188.2072707176726</c:v>
                </c:pt>
                <c:pt idx="1306">
                  <c:v>3321.6388494444791</c:v>
                </c:pt>
                <c:pt idx="1307">
                  <c:v>3512.9001996954489</c:v>
                </c:pt>
                <c:pt idx="1308">
                  <c:v>3612.7541643999134</c:v>
                </c:pt>
                <c:pt idx="1309">
                  <c:v>3774.0724914451403</c:v>
                </c:pt>
                <c:pt idx="1310">
                  <c:v>3783.314203825792</c:v>
                </c:pt>
                <c:pt idx="1311">
                  <c:v>3848.7795124979452</c:v>
                </c:pt>
                <c:pt idx="1312">
                  <c:v>3874.369338368776</c:v>
                </c:pt>
                <c:pt idx="1313">
                  <c:v>3866.2970254798129</c:v>
                </c:pt>
                <c:pt idx="1314">
                  <c:v>3931.7213477104506</c:v>
                </c:pt>
                <c:pt idx="1315">
                  <c:v>3969.6615770323524</c:v>
                </c:pt>
                <c:pt idx="1316">
                  <c:v>4025.6428030116886</c:v>
                </c:pt>
                <c:pt idx="1317">
                  <c:v>4057.7661368229251</c:v>
                </c:pt>
                <c:pt idx="1318">
                  <c:v>4129.4239021060257</c:v>
                </c:pt>
                <c:pt idx="1319">
                  <c:v>4197.4213605514224</c:v>
                </c:pt>
                <c:pt idx="1320">
                  <c:v>4246.2435654223955</c:v>
                </c:pt>
                <c:pt idx="1321">
                  <c:v>4218.0837012947932</c:v>
                </c:pt>
                <c:pt idx="1322">
                  <c:v>4188.2217574351735</c:v>
                </c:pt>
                <c:pt idx="1323">
                  <c:v>4153.0048159402058</c:v>
                </c:pt>
                <c:pt idx="1324">
                  <c:v>3873.5100150744975</c:v>
                </c:pt>
                <c:pt idx="1325">
                  <c:v>3943.1719833771222</c:v>
                </c:pt>
                <c:pt idx="1326">
                  <c:v>750.81231395181533</c:v>
                </c:pt>
                <c:pt idx="1327">
                  <c:v>769.26378416035607</c:v>
                </c:pt>
                <c:pt idx="1328">
                  <c:v>778.39842263346191</c:v>
                </c:pt>
                <c:pt idx="1329">
                  <c:v>837.88875537828039</c:v>
                </c:pt>
                <c:pt idx="1330">
                  <c:v>910.01681133701959</c:v>
                </c:pt>
                <c:pt idx="1331">
                  <c:v>930.20534079364745</c:v>
                </c:pt>
                <c:pt idx="1332">
                  <c:v>952.58459263715008</c:v>
                </c:pt>
                <c:pt idx="1333">
                  <c:v>936.69135357094115</c:v>
                </c:pt>
                <c:pt idx="1334">
                  <c:v>899.54061363029928</c:v>
                </c:pt>
                <c:pt idx="1335">
                  <c:v>924.98789354347286</c:v>
                </c:pt>
                <c:pt idx="1336">
                  <c:v>954.699575429015</c:v>
                </c:pt>
                <c:pt idx="1337">
                  <c:v>971.80993092326389</c:v>
                </c:pt>
                <c:pt idx="1338">
                  <c:v>980.14698659804185</c:v>
                </c:pt>
                <c:pt idx="1339">
                  <c:v>992.92798214562879</c:v>
                </c:pt>
                <c:pt idx="1340">
                  <c:v>986.88335627390393</c:v>
                </c:pt>
                <c:pt idx="1341">
                  <c:v>1051.6677911032905</c:v>
                </c:pt>
                <c:pt idx="1342">
                  <c:v>1165.0811730493674</c:v>
                </c:pt>
                <c:pt idx="1343">
                  <c:v>1240.9201948852572</c:v>
                </c:pt>
                <c:pt idx="1344">
                  <c:v>1315.5976921021777</c:v>
                </c:pt>
                <c:pt idx="1345">
                  <c:v>1341.3636011023052</c:v>
                </c:pt>
                <c:pt idx="1346">
                  <c:v>1438.0056042724841</c:v>
                </c:pt>
                <c:pt idx="1347">
                  <c:v>1504.1054645058973</c:v>
                </c:pt>
                <c:pt idx="1348">
                  <c:v>1610.4697465327729</c:v>
                </c:pt>
                <c:pt idx="1349">
                  <c:v>1647.2993826105683</c:v>
                </c:pt>
                <c:pt idx="1350">
                  <c:v>1758.7133461688302</c:v>
                </c:pt>
                <c:pt idx="1351">
                  <c:v>1810.0204089836034</c:v>
                </c:pt>
                <c:pt idx="1352">
                  <c:v>1844.7075633581339</c:v>
                </c:pt>
                <c:pt idx="1353">
                  <c:v>1864.0465108529224</c:v>
                </c:pt>
                <c:pt idx="1354">
                  <c:v>1913.0935111476595</c:v>
                </c:pt>
                <c:pt idx="1355">
                  <c:v>1954.4168789484272</c:v>
                </c:pt>
                <c:pt idx="1356">
                  <c:v>2012.8799780561565</c:v>
                </c:pt>
                <c:pt idx="1357">
                  <c:v>1987.0366502620734</c:v>
                </c:pt>
                <c:pt idx="1358">
                  <c:v>2028.2247407560915</c:v>
                </c:pt>
                <c:pt idx="1359">
                  <c:v>2039.6938615532849</c:v>
                </c:pt>
                <c:pt idx="1360">
                  <c:v>2073.653323166558</c:v>
                </c:pt>
                <c:pt idx="1361">
                  <c:v>2122.8805416104146</c:v>
                </c:pt>
                <c:pt idx="1362">
                  <c:v>2181.2527722962991</c:v>
                </c:pt>
                <c:pt idx="1363">
                  <c:v>2251.9886344074298</c:v>
                </c:pt>
                <c:pt idx="1364">
                  <c:v>2327.101540733227</c:v>
                </c:pt>
                <c:pt idx="1365">
                  <c:v>2416.362326103852</c:v>
                </c:pt>
                <c:pt idx="1366">
                  <c:v>2517.5805056388726</c:v>
                </c:pt>
                <c:pt idx="1367">
                  <c:v>2553.5284089594415</c:v>
                </c:pt>
                <c:pt idx="1368">
                  <c:v>2560.4574088406139</c:v>
                </c:pt>
                <c:pt idx="1369">
                  <c:v>2587.6305080560887</c:v>
                </c:pt>
                <c:pt idx="1370">
                  <c:v>2639.3470686034102</c:v>
                </c:pt>
                <c:pt idx="1371">
                  <c:v>2703.2225833748221</c:v>
                </c:pt>
                <c:pt idx="1372">
                  <c:v>2832.5482002007434</c:v>
                </c:pt>
                <c:pt idx="1373">
                  <c:v>2974.6878714896948</c:v>
                </c:pt>
                <c:pt idx="1374">
                  <c:v>3125.747530085629</c:v>
                </c:pt>
                <c:pt idx="1375">
                  <c:v>3208.4522673972192</c:v>
                </c:pt>
                <c:pt idx="1376">
                  <c:v>3305.8832471340843</c:v>
                </c:pt>
                <c:pt idx="1377">
                  <c:v>3290.7618277669635</c:v>
                </c:pt>
                <c:pt idx="1378">
                  <c:v>3288.7943549024212</c:v>
                </c:pt>
                <c:pt idx="1379">
                  <c:v>3283.7407199372396</c:v>
                </c:pt>
                <c:pt idx="1380">
                  <c:v>3301.2044434345739</c:v>
                </c:pt>
                <c:pt idx="1381">
                  <c:v>3370.3824471601538</c:v>
                </c:pt>
                <c:pt idx="1382">
                  <c:v>3444.2682618485474</c:v>
                </c:pt>
                <c:pt idx="1383">
                  <c:v>3517.5878945262743</c:v>
                </c:pt>
                <c:pt idx="1384">
                  <c:v>3634.8342691915209</c:v>
                </c:pt>
                <c:pt idx="1385">
                  <c:v>3768.6275113745714</c:v>
                </c:pt>
                <c:pt idx="1386">
                  <c:v>3836.091153587186</c:v>
                </c:pt>
                <c:pt idx="1387">
                  <c:v>3898.5165819547874</c:v>
                </c:pt>
                <c:pt idx="1388">
                  <c:v>10979.984293403575</c:v>
                </c:pt>
                <c:pt idx="1389">
                  <c:v>11170.209724336231</c:v>
                </c:pt>
                <c:pt idx="1390">
                  <c:v>10721.368812165754</c:v>
                </c:pt>
                <c:pt idx="1391">
                  <c:v>10364.3407605865</c:v>
                </c:pt>
                <c:pt idx="1392">
                  <c:v>11423.17684871547</c:v>
                </c:pt>
                <c:pt idx="1393">
                  <c:v>11628.782982094157</c:v>
                </c:pt>
                <c:pt idx="1394">
                  <c:v>12674.009018878311</c:v>
                </c:pt>
                <c:pt idx="1395">
                  <c:v>13191.964308030914</c:v>
                </c:pt>
                <c:pt idx="1396">
                  <c:v>13729.259689028855</c:v>
                </c:pt>
                <c:pt idx="1397">
                  <c:v>13418.290221299259</c:v>
                </c:pt>
                <c:pt idx="1398">
                  <c:v>12561.991456406298</c:v>
                </c:pt>
                <c:pt idx="1399">
                  <c:v>12925.665949288328</c:v>
                </c:pt>
                <c:pt idx="1400">
                  <c:v>6734.273768111364</c:v>
                </c:pt>
                <c:pt idx="1401">
                  <c:v>13263.584519896729</c:v>
                </c:pt>
                <c:pt idx="1402">
                  <c:v>10666.792563986695</c:v>
                </c:pt>
                <c:pt idx="1403">
                  <c:v>8057.3578753179936</c:v>
                </c:pt>
                <c:pt idx="1404">
                  <c:v>7867.5718928569822</c:v>
                </c:pt>
                <c:pt idx="1405">
                  <c:v>7639.2872050849146</c:v>
                </c:pt>
                <c:pt idx="1406">
                  <c:v>9968.9872543244182</c:v>
                </c:pt>
                <c:pt idx="1407">
                  <c:v>10595.322463663126</c:v>
                </c:pt>
                <c:pt idx="1408">
                  <c:v>9278.3379425708845</c:v>
                </c:pt>
                <c:pt idx="1409">
                  <c:v>6968.0444712070894</c:v>
                </c:pt>
                <c:pt idx="1410">
                  <c:v>9043.5443059585959</c:v>
                </c:pt>
                <c:pt idx="1411">
                  <c:v>728.71710205078102</c:v>
                </c:pt>
                <c:pt idx="1412">
                  <c:v>780.51599121093795</c:v>
                </c:pt>
                <c:pt idx="1413">
                  <c:v>835.00335693359398</c:v>
                </c:pt>
                <c:pt idx="1414">
                  <c:v>881.084716796875</c:v>
                </c:pt>
                <c:pt idx="1415">
                  <c:v>898.41613769531295</c:v>
                </c:pt>
                <c:pt idx="1416">
                  <c:v>924.29547119140602</c:v>
                </c:pt>
                <c:pt idx="1417">
                  <c:v>923.17083740234398</c:v>
                </c:pt>
                <c:pt idx="1418">
                  <c:v>932.51892089843795</c:v>
                </c:pt>
                <c:pt idx="1419">
                  <c:v>960.82391357421898</c:v>
                </c:pt>
                <c:pt idx="1420">
                  <c:v>1008.88464355469</c:v>
                </c:pt>
                <c:pt idx="1421">
                  <c:v>1091.07116699219</c:v>
                </c:pt>
                <c:pt idx="1422">
                  <c:v>1127.88269042969</c:v>
                </c:pt>
                <c:pt idx="1423">
                  <c:v>1123.16577148438</c:v>
                </c:pt>
                <c:pt idx="1424">
                  <c:v>1146.37475585938</c:v>
                </c:pt>
                <c:pt idx="1425">
                  <c:v>1156.73864746094</c:v>
                </c:pt>
                <c:pt idx="1426">
                  <c:v>1106.43969726563</c:v>
                </c:pt>
                <c:pt idx="1427">
                  <c:v>1174.03344726563</c:v>
                </c:pt>
                <c:pt idx="1428">
                  <c:v>1159.95251464844</c:v>
                </c:pt>
                <c:pt idx="1429">
                  <c:v>1204.3154296875</c:v>
                </c:pt>
                <c:pt idx="1430">
                  <c:v>1246.95275878906</c:v>
                </c:pt>
                <c:pt idx="1431">
                  <c:v>1333.21179199219</c:v>
                </c:pt>
                <c:pt idx="1432">
                  <c:v>1302.74096679688</c:v>
                </c:pt>
                <c:pt idx="1433">
                  <c:v>1430.21301269531</c:v>
                </c:pt>
                <c:pt idx="1434">
                  <c:v>1444.71813964844</c:v>
                </c:pt>
                <c:pt idx="1435">
                  <c:v>1468.14294433594</c:v>
                </c:pt>
                <c:pt idx="1436">
                  <c:v>1547.63220214844</c:v>
                </c:pt>
                <c:pt idx="1437">
                  <c:v>1490.41333007813</c:v>
                </c:pt>
                <c:pt idx="1438">
                  <c:v>1455.96594238281</c:v>
                </c:pt>
                <c:pt idx="1439">
                  <c:v>1585.72338867188</c:v>
                </c:pt>
                <c:pt idx="1440">
                  <c:v>1477.32250976563</c:v>
                </c:pt>
                <c:pt idx="1441">
                  <c:v>1635.01599121094</c:v>
                </c:pt>
                <c:pt idx="1442">
                  <c:v>1585.59387207031</c:v>
                </c:pt>
                <c:pt idx="1443">
                  <c:v>1675.67163085938</c:v>
                </c:pt>
                <c:pt idx="1444">
                  <c:v>1670.09069824219</c:v>
                </c:pt>
                <c:pt idx="1445">
                  <c:v>1678.97912597656</c:v>
                </c:pt>
                <c:pt idx="1446">
                  <c:v>1777.87939453125</c:v>
                </c:pt>
                <c:pt idx="1447">
                  <c:v>1809.50854492188</c:v>
                </c:pt>
                <c:pt idx="1448">
                  <c:v>1893.50073242188</c:v>
                </c:pt>
                <c:pt idx="1449">
                  <c:v>1959.115234375</c:v>
                </c:pt>
                <c:pt idx="1450">
                  <c:v>1996.45227050781</c:v>
                </c:pt>
                <c:pt idx="1451">
                  <c:v>2119.05639648438</c:v>
                </c:pt>
                <c:pt idx="1452">
                  <c:v>2165.12426757813</c:v>
                </c:pt>
                <c:pt idx="1453">
                  <c:v>2263.50219726563</c:v>
                </c:pt>
                <c:pt idx="1454">
                  <c:v>2328.8134765625</c:v>
                </c:pt>
                <c:pt idx="1455">
                  <c:v>2385.51220703125</c:v>
                </c:pt>
                <c:pt idx="1456">
                  <c:v>2476.39111328125</c:v>
                </c:pt>
                <c:pt idx="1457">
                  <c:v>2515.82373046875</c:v>
                </c:pt>
                <c:pt idx="1458">
                  <c:v>2593.99560546875</c:v>
                </c:pt>
                <c:pt idx="1459">
                  <c:v>3047.14599609375</c:v>
                </c:pt>
                <c:pt idx="1460">
                  <c:v>3139.24365234375</c:v>
                </c:pt>
                <c:pt idx="1461">
                  <c:v>3116.57836914063</c:v>
                </c:pt>
                <c:pt idx="1462">
                  <c:v>3234.767578125</c:v>
                </c:pt>
                <c:pt idx="1463">
                  <c:v>3296.21044921875</c:v>
                </c:pt>
                <c:pt idx="1464">
                  <c:v>3355.62963867188</c:v>
                </c:pt>
                <c:pt idx="1465">
                  <c:v>3081.3828125</c:v>
                </c:pt>
                <c:pt idx="1466">
                  <c:v>3290.62036132813</c:v>
                </c:pt>
                <c:pt idx="1467">
                  <c:v>1407.07019042969</c:v>
                </c:pt>
                <c:pt idx="1468">
                  <c:v>1371.70056152344</c:v>
                </c:pt>
                <c:pt idx="1469">
                  <c:v>1428.49755859375</c:v>
                </c:pt>
                <c:pt idx="1470">
                  <c:v>1351.541015625</c:v>
                </c:pt>
                <c:pt idx="1471">
                  <c:v>1299.5986328125</c:v>
                </c:pt>
                <c:pt idx="1472">
                  <c:v>1348.70788574219</c:v>
                </c:pt>
                <c:pt idx="1473">
                  <c:v>1266.65637207031</c:v>
                </c:pt>
                <c:pt idx="1474">
                  <c:v>1252.18969726563</c:v>
                </c:pt>
                <c:pt idx="1475">
                  <c:v>1243.87524414063</c:v>
                </c:pt>
                <c:pt idx="1476">
                  <c:v>1228.68127441406</c:v>
                </c:pt>
                <c:pt idx="1477">
                  <c:v>1267.7548828125</c:v>
                </c:pt>
                <c:pt idx="1478">
                  <c:v>1260.27124023438</c:v>
                </c:pt>
                <c:pt idx="1479">
                  <c:v>1161.19763183594</c:v>
                </c:pt>
                <c:pt idx="1480">
                  <c:v>1132.77319335938</c:v>
                </c:pt>
                <c:pt idx="1481">
                  <c:v>1219.13647460938</c:v>
                </c:pt>
                <c:pt idx="1482">
                  <c:v>1358.65112304688</c:v>
                </c:pt>
                <c:pt idx="1483">
                  <c:v>1526.65258789063</c:v>
                </c:pt>
                <c:pt idx="1484">
                  <c:v>1561.08984375</c:v>
                </c:pt>
                <c:pt idx="1485">
                  <c:v>1412.69946289063</c:v>
                </c:pt>
                <c:pt idx="1486">
                  <c:v>1290.70581054688</c:v>
                </c:pt>
                <c:pt idx="1487">
                  <c:v>1260.15368652344</c:v>
                </c:pt>
                <c:pt idx="1488">
                  <c:v>1301.92736816406</c:v>
                </c:pt>
                <c:pt idx="1489">
                  <c:v>1328.75537109375</c:v>
                </c:pt>
                <c:pt idx="1490">
                  <c:v>1314.74584960938</c:v>
                </c:pt>
                <c:pt idx="1491">
                  <c:v>1220.92065429688</c:v>
                </c:pt>
                <c:pt idx="1492">
                  <c:v>1122.72814941406</c:v>
                </c:pt>
                <c:pt idx="1493">
                  <c:v>1160.37658691406</c:v>
                </c:pt>
                <c:pt idx="1494">
                  <c:v>1303.38256835938</c:v>
                </c:pt>
                <c:pt idx="1495">
                  <c:v>1291.64575195313</c:v>
                </c:pt>
                <c:pt idx="1496">
                  <c:v>1398.33959960938</c:v>
                </c:pt>
                <c:pt idx="1497">
                  <c:v>1300.55163574219</c:v>
                </c:pt>
                <c:pt idx="1498">
                  <c:v>1372.77893066406</c:v>
                </c:pt>
                <c:pt idx="1499">
                  <c:v>1440.30725097656</c:v>
                </c:pt>
                <c:pt idx="1500">
                  <c:v>1481.48754882813</c:v>
                </c:pt>
                <c:pt idx="1501">
                  <c:v>1460.65563964844</c:v>
                </c:pt>
                <c:pt idx="1502">
                  <c:v>1507.84948730469</c:v>
                </c:pt>
                <c:pt idx="1503">
                  <c:v>1558.69543457031</c:v>
                </c:pt>
                <c:pt idx="1504">
                  <c:v>1798.3046875</c:v>
                </c:pt>
                <c:pt idx="1505">
                  <c:v>1833.98217773438</c:v>
                </c:pt>
                <c:pt idx="1506">
                  <c:v>1845.52270507813</c:v>
                </c:pt>
                <c:pt idx="1507">
                  <c:v>1906.39135742188</c:v>
                </c:pt>
                <c:pt idx="1508">
                  <c:v>1973.77526855469</c:v>
                </c:pt>
                <c:pt idx="1509">
                  <c:v>2036.45886230469</c:v>
                </c:pt>
                <c:pt idx="1510">
                  <c:v>2107.62182617188</c:v>
                </c:pt>
                <c:pt idx="1511">
                  <c:v>2156.673828125</c:v>
                </c:pt>
                <c:pt idx="1512">
                  <c:v>2213.80297851563</c:v>
                </c:pt>
                <c:pt idx="1513">
                  <c:v>2287.12866210938</c:v>
                </c:pt>
                <c:pt idx="1514">
                  <c:v>2342.197265625</c:v>
                </c:pt>
                <c:pt idx="1515">
                  <c:v>2356.14624023438</c:v>
                </c:pt>
                <c:pt idx="1516">
                  <c:v>2220.96142578125</c:v>
                </c:pt>
                <c:pt idx="1517">
                  <c:v>2238.8671875</c:v>
                </c:pt>
                <c:pt idx="1518">
                  <c:v>2381.37036132813</c:v>
                </c:pt>
                <c:pt idx="1519">
                  <c:v>2222.71362304688</c:v>
                </c:pt>
                <c:pt idx="1520">
                  <c:v>2213.85205078125</c:v>
                </c:pt>
                <c:pt idx="1521">
                  <c:v>2253.6455078125</c:v>
                </c:pt>
                <c:pt idx="1522">
                  <c:v>2226.42163085938</c:v>
                </c:pt>
                <c:pt idx="1523">
                  <c:v>2233.07348632813</c:v>
                </c:pt>
                <c:pt idx="1524">
                  <c:v>2176.896484375</c:v>
                </c:pt>
                <c:pt idx="1525">
                  <c:v>2051.990234375</c:v>
                </c:pt>
                <c:pt idx="1526">
                  <c:v>1950.04223632813</c:v>
                </c:pt>
                <c:pt idx="1527">
                  <c:v>1828.16003417969</c:v>
                </c:pt>
                <c:pt idx="1528">
                  <c:v>1746.1923828125</c:v>
                </c:pt>
                <c:pt idx="1529">
                  <c:v>1089.6183253362128</c:v>
                </c:pt>
                <c:pt idx="1530">
                  <c:v>1104.5418539102727</c:v>
                </c:pt>
                <c:pt idx="1531">
                  <c:v>1079.6770487533338</c:v>
                </c:pt>
                <c:pt idx="1532">
                  <c:v>1161.2436449956331</c:v>
                </c:pt>
                <c:pt idx="1533">
                  <c:v>1184.1663137838075</c:v>
                </c:pt>
                <c:pt idx="1534">
                  <c:v>1206.9885984513448</c:v>
                </c:pt>
                <c:pt idx="1535">
                  <c:v>1299.7782937684383</c:v>
                </c:pt>
                <c:pt idx="1536">
                  <c:v>1490.6661336509496</c:v>
                </c:pt>
                <c:pt idx="1537">
                  <c:v>1442.0117549162944</c:v>
                </c:pt>
                <c:pt idx="1538">
                  <c:v>1516.9526450655133</c:v>
                </c:pt>
                <c:pt idx="1539">
                  <c:v>1581.5642143601558</c:v>
                </c:pt>
                <c:pt idx="1540">
                  <c:v>1659.8416568182442</c:v>
                </c:pt>
                <c:pt idx="1541">
                  <c:v>1670.6044519182785</c:v>
                </c:pt>
                <c:pt idx="1542">
                  <c:v>1732.1138751256497</c:v>
                </c:pt>
                <c:pt idx="1543">
                  <c:v>1799.4621879769113</c:v>
                </c:pt>
                <c:pt idx="1544">
                  <c:v>1885.3669630997567</c:v>
                </c:pt>
                <c:pt idx="1545">
                  <c:v>1940.3928553755861</c:v>
                </c:pt>
                <c:pt idx="1546">
                  <c:v>1883.089672051369</c:v>
                </c:pt>
                <c:pt idx="1547">
                  <c:v>1922.2439796035367</c:v>
                </c:pt>
                <c:pt idx="1548">
                  <c:v>1980.2821363603846</c:v>
                </c:pt>
                <c:pt idx="1549">
                  <c:v>2037.0287361995579</c:v>
                </c:pt>
                <c:pt idx="1550">
                  <c:v>1955.3975796032491</c:v>
                </c:pt>
                <c:pt idx="1551">
                  <c:v>2033.7596456196302</c:v>
                </c:pt>
                <c:pt idx="1552">
                  <c:v>1986.1710972548565</c:v>
                </c:pt>
                <c:pt idx="1553">
                  <c:v>1974.9439591444034</c:v>
                </c:pt>
                <c:pt idx="1554">
                  <c:v>2085.5642875201302</c:v>
                </c:pt>
                <c:pt idx="1555">
                  <c:v>2121.0493603575801</c:v>
                </c:pt>
                <c:pt idx="1556">
                  <c:v>2239.93590218899</c:v>
                </c:pt>
                <c:pt idx="1557">
                  <c:v>2244.4589937832529</c:v>
                </c:pt>
                <c:pt idx="1558">
                  <c:v>2273.7603512740152</c:v>
                </c:pt>
                <c:pt idx="1559">
                  <c:v>2289.4312395609113</c:v>
                </c:pt>
                <c:pt idx="1560">
                  <c:v>2417.5435575055731</c:v>
                </c:pt>
                <c:pt idx="1561">
                  <c:v>2515.104009813178</c:v>
                </c:pt>
                <c:pt idx="1562">
                  <c:v>2602.958347333717</c:v>
                </c:pt>
                <c:pt idx="1563">
                  <c:v>2729.2751418901257</c:v>
                </c:pt>
                <c:pt idx="1564">
                  <c:v>2827.4206101186987</c:v>
                </c:pt>
                <c:pt idx="1565">
                  <c:v>2904.8647165566426</c:v>
                </c:pt>
                <c:pt idx="1566">
                  <c:v>2914.2899560375713</c:v>
                </c:pt>
                <c:pt idx="1567">
                  <c:v>3021.6266883445369</c:v>
                </c:pt>
                <c:pt idx="1568">
                  <c:v>3179.3505415441791</c:v>
                </c:pt>
                <c:pt idx="1569">
                  <c:v>3259.7572019146592</c:v>
                </c:pt>
                <c:pt idx="1570">
                  <c:v>3399.5437259361188</c:v>
                </c:pt>
                <c:pt idx="1571">
                  <c:v>3594.4349015906519</c:v>
                </c:pt>
                <c:pt idx="1572">
                  <c:v>3711.6836933269196</c:v>
                </c:pt>
                <c:pt idx="1573">
                  <c:v>3787.7201060579314</c:v>
                </c:pt>
                <c:pt idx="1574">
                  <c:v>3860.6799449104506</c:v>
                </c:pt>
                <c:pt idx="1575">
                  <c:v>3734.5465051463766</c:v>
                </c:pt>
                <c:pt idx="1576">
                  <c:v>3842.6123964377548</c:v>
                </c:pt>
                <c:pt idx="1577">
                  <c:v>3892.1328336003603</c:v>
                </c:pt>
                <c:pt idx="1578">
                  <c:v>3967.2418526937768</c:v>
                </c:pt>
                <c:pt idx="1579">
                  <c:v>3960.9753299284484</c:v>
                </c:pt>
                <c:pt idx="1580">
                  <c:v>3961.4260536091892</c:v>
                </c:pt>
                <c:pt idx="1581">
                  <c:v>4007.2035075799513</c:v>
                </c:pt>
                <c:pt idx="1582">
                  <c:v>4069.1135241297411</c:v>
                </c:pt>
                <c:pt idx="1583">
                  <c:v>4090.4334019466755</c:v>
                </c:pt>
                <c:pt idx="1584">
                  <c:v>3703.2437436036093</c:v>
                </c:pt>
                <c:pt idx="1585">
                  <c:v>3831.4373271323775</c:v>
                </c:pt>
                <c:pt idx="1586">
                  <c:v>396.38607499326145</c:v>
                </c:pt>
                <c:pt idx="1587">
                  <c:v>412.25539751025411</c:v>
                </c:pt>
                <c:pt idx="1588">
                  <c:v>429.88155138662773</c:v>
                </c:pt>
                <c:pt idx="1589">
                  <c:v>444.87471881971555</c:v>
                </c:pt>
                <c:pt idx="1590">
                  <c:v>464.08452155604772</c:v>
                </c:pt>
                <c:pt idx="1591">
                  <c:v>483.58290516014864</c:v>
                </c:pt>
                <c:pt idx="1592">
                  <c:v>510.79047456218143</c:v>
                </c:pt>
                <c:pt idx="1593">
                  <c:v>537.43633959311558</c:v>
                </c:pt>
                <c:pt idx="1594">
                  <c:v>590.21744490594358</c:v>
                </c:pt>
                <c:pt idx="1595">
                  <c:v>674.7512045270779</c:v>
                </c:pt>
                <c:pt idx="1596">
                  <c:v>782.92206181651625</c:v>
                </c:pt>
                <c:pt idx="1597">
                  <c:v>965.68576811721766</c:v>
                </c:pt>
                <c:pt idx="1598">
                  <c:v>1176.5161900286</c:v>
                </c:pt>
                <c:pt idx="1599">
                  <c:v>1360.608690855689</c:v>
                </c:pt>
                <c:pt idx="1600">
                  <c:v>1406.8434382916321</c:v>
                </c:pt>
                <c:pt idx="1601">
                  <c:v>1449.4599141577603</c:v>
                </c:pt>
                <c:pt idx="1602">
                  <c:v>1523.2383082418053</c:v>
                </c:pt>
                <c:pt idx="1603">
                  <c:v>1620.4862229975711</c:v>
                </c:pt>
                <c:pt idx="1604">
                  <c:v>1760.2052541709152</c:v>
                </c:pt>
                <c:pt idx="1605">
                  <c:v>1876.6002014322048</c:v>
                </c:pt>
                <c:pt idx="1606">
                  <c:v>2000.6133998181044</c:v>
                </c:pt>
                <c:pt idx="1607">
                  <c:v>2083.8989362337347</c:v>
                </c:pt>
                <c:pt idx="1608">
                  <c:v>2245.4239222655092</c:v>
                </c:pt>
                <c:pt idx="1609">
                  <c:v>2450.3057201541069</c:v>
                </c:pt>
                <c:pt idx="1610">
                  <c:v>2566.6478973622961</c:v>
                </c:pt>
                <c:pt idx="1611">
                  <c:v>2654.0692454918271</c:v>
                </c:pt>
                <c:pt idx="1612">
                  <c:v>2772.2410737020341</c:v>
                </c:pt>
                <c:pt idx="1613">
                  <c:v>2997.1831920498953</c:v>
                </c:pt>
                <c:pt idx="1614">
                  <c:v>3464.0080866977601</c:v>
                </c:pt>
                <c:pt idx="1615">
                  <c:v>3794.8369574336493</c:v>
                </c:pt>
                <c:pt idx="1616">
                  <c:v>3931.6315553350901</c:v>
                </c:pt>
                <c:pt idx="1617">
                  <c:v>4105.1956048748152</c:v>
                </c:pt>
                <c:pt idx="1618">
                  <c:v>4105.6625761784626</c:v>
                </c:pt>
                <c:pt idx="1619">
                  <c:v>4065.3855400980224</c:v>
                </c:pt>
                <c:pt idx="1620">
                  <c:v>4097.2036885004409</c:v>
                </c:pt>
                <c:pt idx="1621">
                  <c:v>4271.3636900684305</c:v>
                </c:pt>
                <c:pt idx="1622">
                  <c:v>4410.2782618679412</c:v>
                </c:pt>
                <c:pt idx="1623">
                  <c:v>4667.768767295518</c:v>
                </c:pt>
                <c:pt idx="1624">
                  <c:v>4585.5590476954676</c:v>
                </c:pt>
                <c:pt idx="1625">
                  <c:v>4922.2503674958116</c:v>
                </c:pt>
                <c:pt idx="1626">
                  <c:v>4917.1086845791142</c:v>
                </c:pt>
                <c:pt idx="1627">
                  <c:v>4831.662502529146</c:v>
                </c:pt>
                <c:pt idx="1628">
                  <c:v>5030.1389755791943</c:v>
                </c:pt>
                <c:pt idx="1629">
                  <c:v>5171.4114657959026</c:v>
                </c:pt>
                <c:pt idx="1630">
                  <c:v>5219.2835170646003</c:v>
                </c:pt>
                <c:pt idx="1631">
                  <c:v>5359.8846608745389</c:v>
                </c:pt>
                <c:pt idx="1632">
                  <c:v>5700.0768034510775</c:v>
                </c:pt>
                <c:pt idx="1633">
                  <c:v>5912.9215364889742</c:v>
                </c:pt>
                <c:pt idx="1634">
                  <c:v>5982.5118235967266</c:v>
                </c:pt>
                <c:pt idx="1635">
                  <c:v>5031.8573311047749</c:v>
                </c:pt>
                <c:pt idx="1636">
                  <c:v>5428.1599300644666</c:v>
                </c:pt>
                <c:pt idx="1637">
                  <c:v>5684.2152372774271</c:v>
                </c:pt>
                <c:pt idx="1638">
                  <c:v>5566.5420841633168</c:v>
                </c:pt>
                <c:pt idx="1639">
                  <c:v>6067.8461545211667</c:v>
                </c:pt>
                <c:pt idx="1640">
                  <c:v>6291.2441088089872</c:v>
                </c:pt>
                <c:pt idx="1641">
                  <c:v>5869.732942920431</c:v>
                </c:pt>
                <c:pt idx="1642">
                  <c:v>6166.0851793278389</c:v>
                </c:pt>
                <c:pt idx="1643">
                  <c:v>6287.5979862775603</c:v>
                </c:pt>
                <c:pt idx="1644">
                  <c:v>6418.5718873083561</c:v>
                </c:pt>
                <c:pt idx="1645">
                  <c:v>6485.457267269323</c:v>
                </c:pt>
                <c:pt idx="1646">
                  <c:v>5810.9483099079926</c:v>
                </c:pt>
                <c:pt idx="1647">
                  <c:v>6366.5922129219607</c:v>
                </c:pt>
                <c:pt idx="1648">
                  <c:v>946.24658523692824</c:v>
                </c:pt>
                <c:pt idx="1649">
                  <c:v>1047.7904477028792</c:v>
                </c:pt>
                <c:pt idx="1650">
                  <c:v>1074.8570823078983</c:v>
                </c:pt>
                <c:pt idx="1651">
                  <c:v>1139.7226234887535</c:v>
                </c:pt>
                <c:pt idx="1652">
                  <c:v>1171.177772549127</c:v>
                </c:pt>
                <c:pt idx="1653">
                  <c:v>1295.0302272897907</c:v>
                </c:pt>
                <c:pt idx="1654">
                  <c:v>1229.1735316693366</c:v>
                </c:pt>
                <c:pt idx="1655">
                  <c:v>1202.9594143405709</c:v>
                </c:pt>
                <c:pt idx="1656">
                  <c:v>1179.9611987627352</c:v>
                </c:pt>
                <c:pt idx="1657">
                  <c:v>1177.0091607125166</c:v>
                </c:pt>
                <c:pt idx="1658">
                  <c:v>1280.4772427202399</c:v>
                </c:pt>
                <c:pt idx="1659">
                  <c:v>1425.9206295667648</c:v>
                </c:pt>
                <c:pt idx="1660">
                  <c:v>1401.1898904295067</c:v>
                </c:pt>
                <c:pt idx="1661">
                  <c:v>1372.4656278411453</c:v>
                </c:pt>
                <c:pt idx="1662">
                  <c:v>1410.1411170068657</c:v>
                </c:pt>
                <c:pt idx="1663">
                  <c:v>1411.3238874279489</c:v>
                </c:pt>
                <c:pt idx="1664">
                  <c:v>1524.1982796971101</c:v>
                </c:pt>
                <c:pt idx="1665">
                  <c:v>1681.1668182326739</c:v>
                </c:pt>
                <c:pt idx="1666">
                  <c:v>1710.9588488519967</c:v>
                </c:pt>
                <c:pt idx="1667">
                  <c:v>1858.1434203851036</c:v>
                </c:pt>
                <c:pt idx="1668">
                  <c:v>2174.8061358764185</c:v>
                </c:pt>
                <c:pt idx="1669">
                  <c:v>2124.287387447107</c:v>
                </c:pt>
                <c:pt idx="1670">
                  <c:v>2108.7907762591617</c:v>
                </c:pt>
                <c:pt idx="1671">
                  <c:v>2109.787567931699</c:v>
                </c:pt>
                <c:pt idx="1672">
                  <c:v>2159.7891922226572</c:v>
                </c:pt>
                <c:pt idx="1673">
                  <c:v>2264.4024685456234</c:v>
                </c:pt>
                <c:pt idx="1674">
                  <c:v>2303.0643220397201</c:v>
                </c:pt>
                <c:pt idx="1675">
                  <c:v>2333.4271606856814</c:v>
                </c:pt>
                <c:pt idx="1676">
                  <c:v>2359.8339305481204</c:v>
                </c:pt>
                <c:pt idx="1677">
                  <c:v>2397.9505382840293</c:v>
                </c:pt>
                <c:pt idx="1678">
                  <c:v>2411.4449241498392</c:v>
                </c:pt>
                <c:pt idx="1679">
                  <c:v>2411.373859114683</c:v>
                </c:pt>
                <c:pt idx="1680">
                  <c:v>2494.4475396383464</c:v>
                </c:pt>
                <c:pt idx="1681">
                  <c:v>2571.6880711289286</c:v>
                </c:pt>
                <c:pt idx="1682">
                  <c:v>2647.4632434427349</c:v>
                </c:pt>
                <c:pt idx="1683">
                  <c:v>2790.2507884621773</c:v>
                </c:pt>
                <c:pt idx="1684">
                  <c:v>2941.3968419108755</c:v>
                </c:pt>
                <c:pt idx="1685">
                  <c:v>3054.082429197766</c:v>
                </c:pt>
                <c:pt idx="1686">
                  <c:v>3062.6149912493524</c:v>
                </c:pt>
                <c:pt idx="1687">
                  <c:v>3096.2960692465163</c:v>
                </c:pt>
                <c:pt idx="1688">
                  <c:v>3199.0535421557584</c:v>
                </c:pt>
                <c:pt idx="1689">
                  <c:v>3254.8133725964462</c:v>
                </c:pt>
                <c:pt idx="1690">
                  <c:v>3411.7193609008123</c:v>
                </c:pt>
                <c:pt idx="1691">
                  <c:v>3521.6693370060966</c:v>
                </c:pt>
                <c:pt idx="1692">
                  <c:v>3530.3609038952095</c:v>
                </c:pt>
                <c:pt idx="1693">
                  <c:v>3583.3112903134265</c:v>
                </c:pt>
                <c:pt idx="1694">
                  <c:v>3594.1670669325517</c:v>
                </c:pt>
                <c:pt idx="1695">
                  <c:v>3638.7687820201336</c:v>
                </c:pt>
                <c:pt idx="1696">
                  <c:v>3695.9499418724167</c:v>
                </c:pt>
                <c:pt idx="1697">
                  <c:v>3766.0629993515759</c:v>
                </c:pt>
                <c:pt idx="1698">
                  <c:v>3672.6533498756244</c:v>
                </c:pt>
                <c:pt idx="1699">
                  <c:v>3923.5773329209892</c:v>
                </c:pt>
                <c:pt idx="1700">
                  <c:v>262.28338944798406</c:v>
                </c:pt>
                <c:pt idx="1701">
                  <c:v>259.07839130649364</c:v>
                </c:pt>
                <c:pt idx="1702">
                  <c:v>289.74230399261631</c:v>
                </c:pt>
                <c:pt idx="1703">
                  <c:v>310.81126215479162</c:v>
                </c:pt>
                <c:pt idx="1704">
                  <c:v>326.34257864957141</c:v>
                </c:pt>
                <c:pt idx="1705">
                  <c:v>323.29428348418992</c:v>
                </c:pt>
                <c:pt idx="1706">
                  <c:v>311.96626027932348</c:v>
                </c:pt>
                <c:pt idx="1707">
                  <c:v>334.30469759705198</c:v>
                </c:pt>
                <c:pt idx="1708">
                  <c:v>321.17004325287729</c:v>
                </c:pt>
                <c:pt idx="1709">
                  <c:v>314.61305223203885</c:v>
                </c:pt>
                <c:pt idx="1710">
                  <c:v>310.28968820981891</c:v>
                </c:pt>
                <c:pt idx="1711">
                  <c:v>314.95625454279724</c:v>
                </c:pt>
                <c:pt idx="1712">
                  <c:v>303.61474331721325</c:v>
                </c:pt>
                <c:pt idx="1713">
                  <c:v>370.8103819108058</c:v>
                </c:pt>
                <c:pt idx="1714">
                  <c:v>397.6124372612212</c:v>
                </c:pt>
                <c:pt idx="1715">
                  <c:v>332.34157211845371</c:v>
                </c:pt>
                <c:pt idx="1716">
                  <c:v>357.22578190629213</c:v>
                </c:pt>
                <c:pt idx="1717">
                  <c:v>422.37376952752567</c:v>
                </c:pt>
                <c:pt idx="1718">
                  <c:v>485.93292567615021</c:v>
                </c:pt>
                <c:pt idx="1719">
                  <c:v>486.22408529810099</c:v>
                </c:pt>
                <c:pt idx="1720">
                  <c:v>459.85936647861485</c:v>
                </c:pt>
                <c:pt idx="1721">
                  <c:v>450.31247870954309</c:v>
                </c:pt>
                <c:pt idx="1722">
                  <c:v>457.45868927698695</c:v>
                </c:pt>
                <c:pt idx="1723">
                  <c:v>453.76097019959377</c:v>
                </c:pt>
                <c:pt idx="1724">
                  <c:v>465.80717558777445</c:v>
                </c:pt>
                <c:pt idx="1725">
                  <c:v>465.12610854802773</c:v>
                </c:pt>
                <c:pt idx="1726">
                  <c:v>474.27396176490737</c:v>
                </c:pt>
                <c:pt idx="1727">
                  <c:v>466.72717358790555</c:v>
                </c:pt>
                <c:pt idx="1728">
                  <c:v>496.70228375384255</c:v>
                </c:pt>
                <c:pt idx="1729">
                  <c:v>515.56758419755545</c:v>
                </c:pt>
                <c:pt idx="1730">
                  <c:v>537.03948098337924</c:v>
                </c:pt>
                <c:pt idx="1731">
                  <c:v>564.87235905123237</c:v>
                </c:pt>
                <c:pt idx="1732">
                  <c:v>594.74021765096745</c:v>
                </c:pt>
                <c:pt idx="1733">
                  <c:v>606.80809821217588</c:v>
                </c:pt>
                <c:pt idx="1734">
                  <c:v>634.62461430440885</c:v>
                </c:pt>
                <c:pt idx="1735">
                  <c:v>647.56631095787793</c:v>
                </c:pt>
                <c:pt idx="1736">
                  <c:v>676.45926917223971</c:v>
                </c:pt>
                <c:pt idx="1737">
                  <c:v>695.29583223992086</c:v>
                </c:pt>
                <c:pt idx="1738">
                  <c:v>701.34364992643157</c:v>
                </c:pt>
                <c:pt idx="1739">
                  <c:v>701.6419273463988</c:v>
                </c:pt>
                <c:pt idx="1740">
                  <c:v>727.23459461856953</c:v>
                </c:pt>
                <c:pt idx="1741">
                  <c:v>752.81812207947144</c:v>
                </c:pt>
                <c:pt idx="1742">
                  <c:v>759.00333805648688</c:v>
                </c:pt>
                <c:pt idx="1743">
                  <c:v>795.40566115333388</c:v>
                </c:pt>
                <c:pt idx="1744">
                  <c:v>811.98196444389487</c:v>
                </c:pt>
                <c:pt idx="1745">
                  <c:v>843.50813097802268</c:v>
                </c:pt>
                <c:pt idx="1746">
                  <c:v>879.47574936973831</c:v>
                </c:pt>
                <c:pt idx="1747">
                  <c:v>913.21915102049343</c:v>
                </c:pt>
                <c:pt idx="1748">
                  <c:v>958.06888116785342</c:v>
                </c:pt>
                <c:pt idx="1749">
                  <c:v>939.37514271419104</c:v>
                </c:pt>
                <c:pt idx="1750">
                  <c:v>982.20749829011299</c:v>
                </c:pt>
                <c:pt idx="1751">
                  <c:v>1020.0003545001596</c:v>
                </c:pt>
                <c:pt idx="1752">
                  <c:v>1075.6201955735446</c:v>
                </c:pt>
                <c:pt idx="1753">
                  <c:v>1084.7536238716355</c:v>
                </c:pt>
                <c:pt idx="1754">
                  <c:v>1092.0911160320447</c:v>
                </c:pt>
                <c:pt idx="1755">
                  <c:v>1113.8713277056197</c:v>
                </c:pt>
                <c:pt idx="1756">
                  <c:v>1140.3845845126496</c:v>
                </c:pt>
                <c:pt idx="1757">
                  <c:v>1090.9871565247668</c:v>
                </c:pt>
                <c:pt idx="1758">
                  <c:v>1078.1578978542377</c:v>
                </c:pt>
                <c:pt idx="1759">
                  <c:v>1074.6225006430959</c:v>
                </c:pt>
                <c:pt idx="1760">
                  <c:v>972.41562373228317</c:v>
                </c:pt>
                <c:pt idx="1761">
                  <c:v>973.70400921629493</c:v>
                </c:pt>
                <c:pt idx="1762">
                  <c:v>3563.2850523083089</c:v>
                </c:pt>
                <c:pt idx="1763">
                  <c:v>3556.3608510110366</c:v>
                </c:pt>
                <c:pt idx="1764">
                  <c:v>3478.3498018337446</c:v>
                </c:pt>
                <c:pt idx="1765">
                  <c:v>3323.806074828683</c:v>
                </c:pt>
                <c:pt idx="1766">
                  <c:v>3225.6647900867783</c:v>
                </c:pt>
                <c:pt idx="1767">
                  <c:v>3147.8149534745685</c:v>
                </c:pt>
                <c:pt idx="1768">
                  <c:v>3196.4923781522807</c:v>
                </c:pt>
                <c:pt idx="1769">
                  <c:v>3203.7473157246109</c:v>
                </c:pt>
                <c:pt idx="1770">
                  <c:v>3116.1117959460212</c:v>
                </c:pt>
                <c:pt idx="1771">
                  <c:v>2976.598002266815</c:v>
                </c:pt>
                <c:pt idx="1772">
                  <c:v>2857.9518836984921</c:v>
                </c:pt>
                <c:pt idx="1773">
                  <c:v>2989.5463763276007</c:v>
                </c:pt>
                <c:pt idx="1774">
                  <c:v>3103.4752549607224</c:v>
                </c:pt>
                <c:pt idx="1775">
                  <c:v>2957.0513388166542</c:v>
                </c:pt>
                <c:pt idx="1776">
                  <c:v>2914.3653919562144</c:v>
                </c:pt>
                <c:pt idx="1777">
                  <c:v>2939.4960421184996</c:v>
                </c:pt>
                <c:pt idx="1778">
                  <c:v>2951.1405465625876</c:v>
                </c:pt>
                <c:pt idx="1779">
                  <c:v>2997.254791252979</c:v>
                </c:pt>
                <c:pt idx="1780">
                  <c:v>3019.7408714234807</c:v>
                </c:pt>
                <c:pt idx="1781">
                  <c:v>3047.1912532391698</c:v>
                </c:pt>
                <c:pt idx="1782">
                  <c:v>3082.7642334778598</c:v>
                </c:pt>
                <c:pt idx="1783">
                  <c:v>3056.4726663549773</c:v>
                </c:pt>
                <c:pt idx="1784">
                  <c:v>3148.3579079760402</c:v>
                </c:pt>
                <c:pt idx="1785">
                  <c:v>3235.7520124822786</c:v>
                </c:pt>
                <c:pt idx="1786">
                  <c:v>3587.8445747427227</c:v>
                </c:pt>
                <c:pt idx="1787">
                  <c:v>3634.6262516951988</c:v>
                </c:pt>
                <c:pt idx="1788">
                  <c:v>3845.2946433740726</c:v>
                </c:pt>
                <c:pt idx="1789">
                  <c:v>4001.7155125595764</c:v>
                </c:pt>
                <c:pt idx="1790">
                  <c:v>4053.2266071846952</c:v>
                </c:pt>
                <c:pt idx="1791">
                  <c:v>4007.4917994023117</c:v>
                </c:pt>
                <c:pt idx="1792">
                  <c:v>4186.0489716994807</c:v>
                </c:pt>
                <c:pt idx="1793">
                  <c:v>4330.951090566442</c:v>
                </c:pt>
                <c:pt idx="1794">
                  <c:v>4476.4216515909629</c:v>
                </c:pt>
                <c:pt idx="1795">
                  <c:v>4648.3247296182699</c:v>
                </c:pt>
                <c:pt idx="1796">
                  <c:v>4846.8974130586921</c:v>
                </c:pt>
                <c:pt idx="1797">
                  <c:v>4965.6808596239216</c:v>
                </c:pt>
                <c:pt idx="1798">
                  <c:v>4880.4529950393153</c:v>
                </c:pt>
                <c:pt idx="1799">
                  <c:v>4746.1910681088075</c:v>
                </c:pt>
                <c:pt idx="1800">
                  <c:v>4714.460203966888</c:v>
                </c:pt>
                <c:pt idx="1801">
                  <c:v>4596.627070176025</c:v>
                </c:pt>
                <c:pt idx="1802">
                  <c:v>4155.1327177557223</c:v>
                </c:pt>
                <c:pt idx="1803">
                  <c:v>4196.2853038301128</c:v>
                </c:pt>
                <c:pt idx="1804">
                  <c:v>3974.0336112047353</c:v>
                </c:pt>
                <c:pt idx="1805">
                  <c:v>4012.8966372160921</c:v>
                </c:pt>
                <c:pt idx="1806">
                  <c:v>4135.7674983618781</c:v>
                </c:pt>
                <c:pt idx="1807">
                  <c:v>4308.0428180951658</c:v>
                </c:pt>
                <c:pt idx="1808">
                  <c:v>4509.8848522623721</c:v>
                </c:pt>
                <c:pt idx="1809">
                  <c:v>4640.3199873593767</c:v>
                </c:pt>
                <c:pt idx="1810">
                  <c:v>4698.7114928621495</c:v>
                </c:pt>
                <c:pt idx="1811">
                  <c:v>4883.6309506538664</c:v>
                </c:pt>
                <c:pt idx="1812">
                  <c:v>4931.8555214196122</c:v>
                </c:pt>
                <c:pt idx="1813">
                  <c:v>5008.8977390501159</c:v>
                </c:pt>
                <c:pt idx="1814">
                  <c:v>5115.2835673357613</c:v>
                </c:pt>
                <c:pt idx="1815">
                  <c:v>5180.5787842598902</c:v>
                </c:pt>
                <c:pt idx="1816">
                  <c:v>5118.0723938219789</c:v>
                </c:pt>
                <c:pt idx="1817">
                  <c:v>5201.9255385990009</c:v>
                </c:pt>
                <c:pt idx="1818">
                  <c:v>5366.9511932585046</c:v>
                </c:pt>
                <c:pt idx="1819">
                  <c:v>5309.5332298415369</c:v>
                </c:pt>
                <c:pt idx="1820">
                  <c:v>5284.9974059937249</c:v>
                </c:pt>
                <c:pt idx="1821">
                  <c:v>5140.3539469156049</c:v>
                </c:pt>
                <c:pt idx="1822">
                  <c:v>5154.3946575082045</c:v>
                </c:pt>
                <c:pt idx="1823">
                  <c:v>5209.2906609595166</c:v>
                </c:pt>
                <c:pt idx="1824">
                  <c:v>5409.6765179435333</c:v>
                </c:pt>
                <c:pt idx="1825">
                  <c:v>5554.697838659934</c:v>
                </c:pt>
                <c:pt idx="1826">
                  <c:v>5392.5151939227362</c:v>
                </c:pt>
                <c:pt idx="1827">
                  <c:v>5152.953484836743</c:v>
                </c:pt>
                <c:pt idx="1828">
                  <c:v>5266.4634640520617</c:v>
                </c:pt>
                <c:pt idx="1829">
                  <c:v>5050.8683554972267</c:v>
                </c:pt>
                <c:pt idx="1830">
                  <c:v>4888.8416486468032</c:v>
                </c:pt>
                <c:pt idx="1831">
                  <c:v>4819.9729186513287</c:v>
                </c:pt>
                <c:pt idx="1832">
                  <c:v>4851.2346262103429</c:v>
                </c:pt>
                <c:pt idx="1833">
                  <c:v>4803.6458907452661</c:v>
                </c:pt>
                <c:pt idx="1834">
                  <c:v>4643.2223149938873</c:v>
                </c:pt>
                <c:pt idx="1835">
                  <c:v>4479.8518705892866</c:v>
                </c:pt>
                <c:pt idx="1836">
                  <c:v>4294.9029174252773</c:v>
                </c:pt>
                <c:pt idx="1837">
                  <c:v>4269.7001635526649</c:v>
                </c:pt>
                <c:pt idx="1838">
                  <c:v>4330.7114768718729</c:v>
                </c:pt>
                <c:pt idx="1839">
                  <c:v>4392.0700411200105</c:v>
                </c:pt>
                <c:pt idx="1840">
                  <c:v>4511.641243891343</c:v>
                </c:pt>
                <c:pt idx="1841">
                  <c:v>4565.2166582442587</c:v>
                </c:pt>
                <c:pt idx="1842">
                  <c:v>4531.2959866975889</c:v>
                </c:pt>
                <c:pt idx="1843">
                  <c:v>4588.7560281192045</c:v>
                </c:pt>
                <c:pt idx="1844">
                  <c:v>4735.6655318195726</c:v>
                </c:pt>
                <c:pt idx="1845">
                  <c:v>4820.6443389575334</c:v>
                </c:pt>
                <c:pt idx="1846">
                  <c:v>4953.7364473102971</c:v>
                </c:pt>
                <c:pt idx="1847">
                  <c:v>5052.9099395620242</c:v>
                </c:pt>
                <c:pt idx="1848">
                  <c:v>5233.8662768553804</c:v>
                </c:pt>
                <c:pt idx="1849">
                  <c:v>5458.230166359841</c:v>
                </c:pt>
                <c:pt idx="1850">
                  <c:v>5708.8230862100299</c:v>
                </c:pt>
                <c:pt idx="1851">
                  <c:v>5954.1680481495423</c:v>
                </c:pt>
                <c:pt idx="1852">
                  <c:v>6074.9426719527592</c:v>
                </c:pt>
                <c:pt idx="1853">
                  <c:v>5910.7882457638134</c:v>
                </c:pt>
                <c:pt idx="1854">
                  <c:v>6018.2307537027891</c:v>
                </c:pt>
                <c:pt idx="1855">
                  <c:v>6130.9713673132337</c:v>
                </c:pt>
                <c:pt idx="1856">
                  <c:v>6194.9927587637949</c:v>
                </c:pt>
                <c:pt idx="1857">
                  <c:v>6263.1043336343228</c:v>
                </c:pt>
                <c:pt idx="1858">
                  <c:v>6252.3179771880623</c:v>
                </c:pt>
                <c:pt idx="1859">
                  <c:v>6204.9299014584567</c:v>
                </c:pt>
                <c:pt idx="1860">
                  <c:v>6185.7460472547673</c:v>
                </c:pt>
                <c:pt idx="1861">
                  <c:v>6233.1871077658552</c:v>
                </c:pt>
                <c:pt idx="1862">
                  <c:v>6250.9975445104346</c:v>
                </c:pt>
                <c:pt idx="1863">
                  <c:v>6189.2892446779324</c:v>
                </c:pt>
                <c:pt idx="1864">
                  <c:v>5726.2627750225965</c:v>
                </c:pt>
                <c:pt idx="1865">
                  <c:v>5947.8871985549204</c:v>
                </c:pt>
                <c:pt idx="1866">
                  <c:v>657.21894149189018</c:v>
                </c:pt>
                <c:pt idx="1867">
                  <c:v>667.51970860440917</c:v>
                </c:pt>
                <c:pt idx="1868">
                  <c:v>634.18593300289876</c:v>
                </c:pt>
                <c:pt idx="1869">
                  <c:v>652.90895984986173</c:v>
                </c:pt>
                <c:pt idx="1870">
                  <c:v>684.00687903367384</c:v>
                </c:pt>
                <c:pt idx="1871">
                  <c:v>706.99567587547187</c:v>
                </c:pt>
                <c:pt idx="1872">
                  <c:v>718.4122418569192</c:v>
                </c:pt>
                <c:pt idx="1873">
                  <c:v>712.09036099358207</c:v>
                </c:pt>
                <c:pt idx="1874">
                  <c:v>724.80123668587169</c:v>
                </c:pt>
                <c:pt idx="1875">
                  <c:v>730.56174685548865</c:v>
                </c:pt>
                <c:pt idx="1876">
                  <c:v>730.523347660338</c:v>
                </c:pt>
                <c:pt idx="1877">
                  <c:v>704.45810304377596</c:v>
                </c:pt>
                <c:pt idx="1878">
                  <c:v>733.57098436039087</c:v>
                </c:pt>
                <c:pt idx="1879">
                  <c:v>744.02881080475572</c:v>
                </c:pt>
                <c:pt idx="1880">
                  <c:v>751.66371857279853</c:v>
                </c:pt>
                <c:pt idx="1881">
                  <c:v>698.48515074188322</c:v>
                </c:pt>
                <c:pt idx="1882">
                  <c:v>688.03990969576489</c:v>
                </c:pt>
                <c:pt idx="1883">
                  <c:v>704.78786250498899</c:v>
                </c:pt>
                <c:pt idx="1884">
                  <c:v>695.88099541109568</c:v>
                </c:pt>
                <c:pt idx="1885">
                  <c:v>722.39949635171911</c:v>
                </c:pt>
                <c:pt idx="1886">
                  <c:v>750.96000687506933</c:v>
                </c:pt>
                <c:pt idx="1887">
                  <c:v>803.16508404543538</c:v>
                </c:pt>
                <c:pt idx="1888">
                  <c:v>798.26823951730819</c:v>
                </c:pt>
                <c:pt idx="1889">
                  <c:v>742.11932717087586</c:v>
                </c:pt>
                <c:pt idx="1890">
                  <c:v>778.29144834277281</c:v>
                </c:pt>
                <c:pt idx="1891">
                  <c:v>812.94832028920416</c:v>
                </c:pt>
                <c:pt idx="1892">
                  <c:v>806.54043386471506</c:v>
                </c:pt>
                <c:pt idx="1893">
                  <c:v>771.16115541052773</c:v>
                </c:pt>
                <c:pt idx="1894">
                  <c:v>773.84697442505626</c:v>
                </c:pt>
                <c:pt idx="1895">
                  <c:v>729.40878401893701</c:v>
                </c:pt>
                <c:pt idx="1896">
                  <c:v>771.0758639653651</c:v>
                </c:pt>
                <c:pt idx="1897">
                  <c:v>779.42330901907008</c:v>
                </c:pt>
                <c:pt idx="1898">
                  <c:v>778.25526821028677</c:v>
                </c:pt>
                <c:pt idx="1899">
                  <c:v>787.81911869494468</c:v>
                </c:pt>
                <c:pt idx="1900">
                  <c:v>774.26292187183526</c:v>
                </c:pt>
                <c:pt idx="1901">
                  <c:v>804.3503329733785</c:v>
                </c:pt>
                <c:pt idx="1902">
                  <c:v>817.84973517873595</c:v>
                </c:pt>
                <c:pt idx="1903">
                  <c:v>839.95169666446213</c:v>
                </c:pt>
                <c:pt idx="1904">
                  <c:v>847.07448747291483</c:v>
                </c:pt>
                <c:pt idx="1905">
                  <c:v>865.45256246754445</c:v>
                </c:pt>
                <c:pt idx="1906">
                  <c:v>888.73018463045639</c:v>
                </c:pt>
                <c:pt idx="1907">
                  <c:v>908.34770299392358</c:v>
                </c:pt>
                <c:pt idx="1908">
                  <c:v>922.41763873989669</c:v>
                </c:pt>
                <c:pt idx="1909">
                  <c:v>925.84926113737367</c:v>
                </c:pt>
                <c:pt idx="1910">
                  <c:v>938.0381781100989</c:v>
                </c:pt>
                <c:pt idx="1911">
                  <c:v>924.26952408512796</c:v>
                </c:pt>
                <c:pt idx="1912">
                  <c:v>931.76914087974603</c:v>
                </c:pt>
                <c:pt idx="1913">
                  <c:v>959.55499346647559</c:v>
                </c:pt>
                <c:pt idx="1914">
                  <c:v>977.30316318121481</c:v>
                </c:pt>
                <c:pt idx="1915">
                  <c:v>970.9659689341363</c:v>
                </c:pt>
                <c:pt idx="1916">
                  <c:v>962.81610952574965</c:v>
                </c:pt>
                <c:pt idx="1917">
                  <c:v>962.7445896995257</c:v>
                </c:pt>
                <c:pt idx="1918">
                  <c:v>980.07461321247547</c:v>
                </c:pt>
                <c:pt idx="1919">
                  <c:v>1020.5282340508014</c:v>
                </c:pt>
                <c:pt idx="1920">
                  <c:v>1054.1087666098806</c:v>
                </c:pt>
                <c:pt idx="1921">
                  <c:v>1041.6525231598348</c:v>
                </c:pt>
                <c:pt idx="1922">
                  <c:v>1045.150936575817</c:v>
                </c:pt>
                <c:pt idx="1923">
                  <c:v>1072.3619662208641</c:v>
                </c:pt>
                <c:pt idx="1924">
                  <c:v>1111.2272401224075</c:v>
                </c:pt>
                <c:pt idx="1925">
                  <c:v>1153.7262099808256</c:v>
                </c:pt>
                <c:pt idx="1926">
                  <c:v>1164.7059461808169</c:v>
                </c:pt>
                <c:pt idx="1927">
                  <c:v>1214.0775898994414</c:v>
                </c:pt>
                <c:pt idx="1928">
                  <c:v>243.93050471216154</c:v>
                </c:pt>
                <c:pt idx="1929">
                  <c:v>250.15627725064746</c:v>
                </c:pt>
                <c:pt idx="1930">
                  <c:v>261.62432627425477</c:v>
                </c:pt>
                <c:pt idx="1931">
                  <c:v>254.47393717709133</c:v>
                </c:pt>
                <c:pt idx="1932">
                  <c:v>256.31229683697859</c:v>
                </c:pt>
                <c:pt idx="1933">
                  <c:v>261.74246050071656</c:v>
                </c:pt>
                <c:pt idx="1934">
                  <c:v>258.88987648309342</c:v>
                </c:pt>
                <c:pt idx="1935">
                  <c:v>277.09131117190259</c:v>
                </c:pt>
                <c:pt idx="1936">
                  <c:v>280.78024846821103</c:v>
                </c:pt>
                <c:pt idx="1937">
                  <c:v>281.60636491207282</c:v>
                </c:pt>
                <c:pt idx="1938">
                  <c:v>277.11682989016612</c:v>
                </c:pt>
                <c:pt idx="1939">
                  <c:v>276.30044719399893</c:v>
                </c:pt>
                <c:pt idx="1940">
                  <c:v>277.93987193209995</c:v>
                </c:pt>
                <c:pt idx="1941">
                  <c:v>274.3467130673522</c:v>
                </c:pt>
                <c:pt idx="1942">
                  <c:v>291.63050194672502</c:v>
                </c:pt>
                <c:pt idx="1943">
                  <c:v>294.48787081710492</c:v>
                </c:pt>
                <c:pt idx="1944">
                  <c:v>312.92757699324301</c:v>
                </c:pt>
                <c:pt idx="1945">
                  <c:v>306.90056343069142</c:v>
                </c:pt>
                <c:pt idx="1946">
                  <c:v>313.17381939943061</c:v>
                </c:pt>
                <c:pt idx="1947">
                  <c:v>316.37010976166937</c:v>
                </c:pt>
                <c:pt idx="1948">
                  <c:v>310.47257587730979</c:v>
                </c:pt>
                <c:pt idx="1949">
                  <c:v>315.01634165675642</c:v>
                </c:pt>
                <c:pt idx="1950">
                  <c:v>335.80131709195689</c:v>
                </c:pt>
                <c:pt idx="1951">
                  <c:v>327.59555936465881</c:v>
                </c:pt>
                <c:pt idx="1952">
                  <c:v>312.62416898456115</c:v>
                </c:pt>
                <c:pt idx="1953">
                  <c:v>329.56999263235338</c:v>
                </c:pt>
                <c:pt idx="1954">
                  <c:v>345.87743025030818</c:v>
                </c:pt>
                <c:pt idx="1955">
                  <c:v>335.76693345245781</c:v>
                </c:pt>
                <c:pt idx="1956">
                  <c:v>345.84856202895816</c:v>
                </c:pt>
                <c:pt idx="1957">
                  <c:v>344.09036534738811</c:v>
                </c:pt>
                <c:pt idx="1958">
                  <c:v>333.17159372104749</c:v>
                </c:pt>
                <c:pt idx="1959">
                  <c:v>354.3218871987516</c:v>
                </c:pt>
                <c:pt idx="1960">
                  <c:v>346.50726785857779</c:v>
                </c:pt>
                <c:pt idx="1961">
                  <c:v>349.70197492054893</c:v>
                </c:pt>
                <c:pt idx="1962">
                  <c:v>345.48170145981595</c:v>
                </c:pt>
                <c:pt idx="1963">
                  <c:v>355.98793990462161</c:v>
                </c:pt>
                <c:pt idx="1964">
                  <c:v>385.22919860078878</c:v>
                </c:pt>
                <c:pt idx="1965">
                  <c:v>399.18499842625977</c:v>
                </c:pt>
                <c:pt idx="1966">
                  <c:v>416.74169828589777</c:v>
                </c:pt>
                <c:pt idx="1967">
                  <c:v>434.65839076477931</c:v>
                </c:pt>
                <c:pt idx="1968">
                  <c:v>429.84737076724576</c:v>
                </c:pt>
                <c:pt idx="1969">
                  <c:v>444.54975338132596</c:v>
                </c:pt>
                <c:pt idx="1970">
                  <c:v>449.85392968286317</c:v>
                </c:pt>
                <c:pt idx="1971">
                  <c:v>470.12958095362427</c:v>
                </c:pt>
                <c:pt idx="1972">
                  <c:v>476.00997926053304</c:v>
                </c:pt>
                <c:pt idx="1973">
                  <c:v>501.20724845981709</c:v>
                </c:pt>
                <c:pt idx="1974">
                  <c:v>516.17676592291969</c:v>
                </c:pt>
                <c:pt idx="1975">
                  <c:v>521.34525744247162</c:v>
                </c:pt>
                <c:pt idx="1976">
                  <c:v>535.58364287163488</c:v>
                </c:pt>
                <c:pt idx="1977">
                  <c:v>535.51683271651643</c:v>
                </c:pt>
                <c:pt idx="1978">
                  <c:v>563.92677480978409</c:v>
                </c:pt>
                <c:pt idx="1979">
                  <c:v>583.6794751370619</c:v>
                </c:pt>
                <c:pt idx="1980">
                  <c:v>602.78675679723085</c:v>
                </c:pt>
                <c:pt idx="1981">
                  <c:v>618.80458113884777</c:v>
                </c:pt>
                <c:pt idx="1982">
                  <c:v>626.62624867698548</c:v>
                </c:pt>
                <c:pt idx="1983">
                  <c:v>632.12668368393952</c:v>
                </c:pt>
                <c:pt idx="1984">
                  <c:v>650.41725870026585</c:v>
                </c:pt>
                <c:pt idx="1985">
                  <c:v>671.25179400293928</c:v>
                </c:pt>
                <c:pt idx="1986">
                  <c:v>696.04456847616996</c:v>
                </c:pt>
                <c:pt idx="1987">
                  <c:v>716.01219496408157</c:v>
                </c:pt>
                <c:pt idx="1988">
                  <c:v>710.47135268081342</c:v>
                </c:pt>
                <c:pt idx="1989">
                  <c:v>739.67272239150577</c:v>
                </c:pt>
                <c:pt idx="1990">
                  <c:v>542.62260164799193</c:v>
                </c:pt>
                <c:pt idx="1991">
                  <c:v>580.43216052002799</c:v>
                </c:pt>
                <c:pt idx="1992">
                  <c:v>588.26079219130099</c:v>
                </c:pt>
                <c:pt idx="1993">
                  <c:v>635.2120541960636</c:v>
                </c:pt>
                <c:pt idx="1994">
                  <c:v>650.39688685665158</c:v>
                </c:pt>
                <c:pt idx="1995">
                  <c:v>697.45498337237996</c:v>
                </c:pt>
                <c:pt idx="1996">
                  <c:v>708.31847192238388</c:v>
                </c:pt>
                <c:pt idx="1997">
                  <c:v>729.41836022044265</c:v>
                </c:pt>
                <c:pt idx="1998">
                  <c:v>763.27803621246233</c:v>
                </c:pt>
                <c:pt idx="1999">
                  <c:v>795.69319059781651</c:v>
                </c:pt>
                <c:pt idx="2000">
                  <c:v>787.10689353562429</c:v>
                </c:pt>
                <c:pt idx="2001">
                  <c:v>780.68917643297982</c:v>
                </c:pt>
                <c:pt idx="2002">
                  <c:v>845.15792636708795</c:v>
                </c:pt>
                <c:pt idx="2003">
                  <c:v>895.7685803577449</c:v>
                </c:pt>
                <c:pt idx="2004">
                  <c:v>1041.2704694856409</c:v>
                </c:pt>
                <c:pt idx="2005">
                  <c:v>1161.1325448342238</c:v>
                </c:pt>
                <c:pt idx="2006">
                  <c:v>1263.3230872764348</c:v>
                </c:pt>
                <c:pt idx="2007">
                  <c:v>1372.33881018388</c:v>
                </c:pt>
                <c:pt idx="2008">
                  <c:v>1510.5852075467908</c:v>
                </c:pt>
                <c:pt idx="2009">
                  <c:v>1644.9394935572889</c:v>
                </c:pt>
                <c:pt idx="2010">
                  <c:v>1844.5380700561384</c:v>
                </c:pt>
                <c:pt idx="2011">
                  <c:v>1854.5120579292986</c:v>
                </c:pt>
                <c:pt idx="2012">
                  <c:v>1921.8922244422497</c:v>
                </c:pt>
                <c:pt idx="2013">
                  <c:v>1973.554934576561</c:v>
                </c:pt>
                <c:pt idx="2014">
                  <c:v>2145.7746037420447</c:v>
                </c:pt>
                <c:pt idx="2015">
                  <c:v>2265.0346697421282</c:v>
                </c:pt>
                <c:pt idx="2016">
                  <c:v>2416.1738431295585</c:v>
                </c:pt>
                <c:pt idx="2017">
                  <c:v>2750.4769824800392</c:v>
                </c:pt>
                <c:pt idx="2018">
                  <c:v>2901.1921207928731</c:v>
                </c:pt>
                <c:pt idx="2019">
                  <c:v>2834.8823671278742</c:v>
                </c:pt>
                <c:pt idx="2020">
                  <c:v>2845.7023566465291</c:v>
                </c:pt>
                <c:pt idx="2021">
                  <c:v>2923.2605018994404</c:v>
                </c:pt>
                <c:pt idx="2022">
                  <c:v>2919.7798741169531</c:v>
                </c:pt>
                <c:pt idx="2023">
                  <c:v>2910.099443727147</c:v>
                </c:pt>
                <c:pt idx="2024">
                  <c:v>2894.9870539776084</c:v>
                </c:pt>
                <c:pt idx="2025">
                  <c:v>2891.884482499916</c:v>
                </c:pt>
                <c:pt idx="2026">
                  <c:v>2994.1983250132203</c:v>
                </c:pt>
                <c:pt idx="2027">
                  <c:v>3068.9902922773977</c:v>
                </c:pt>
                <c:pt idx="2028">
                  <c:v>3172.9604591469511</c:v>
                </c:pt>
                <c:pt idx="2029">
                  <c:v>3318.9327814305498</c:v>
                </c:pt>
                <c:pt idx="2030">
                  <c:v>2801.0491514525934</c:v>
                </c:pt>
                <c:pt idx="2031">
                  <c:v>2968.8607699270824</c:v>
                </c:pt>
                <c:pt idx="2032">
                  <c:v>1481.05903215031</c:v>
                </c:pt>
                <c:pt idx="2033">
                  <c:v>1569.0719013306732</c:v>
                </c:pt>
                <c:pt idx="2034">
                  <c:v>1528.7561117235921</c:v>
                </c:pt>
                <c:pt idx="2035">
                  <c:v>1683.674763980817</c:v>
                </c:pt>
                <c:pt idx="2036">
                  <c:v>1904.6512977719074</c:v>
                </c:pt>
                <c:pt idx="2037">
                  <c:v>1774.9717622522319</c:v>
                </c:pt>
                <c:pt idx="2038">
                  <c:v>1904.8694822822438</c:v>
                </c:pt>
                <c:pt idx="2039">
                  <c:v>1916.3597076383842</c:v>
                </c:pt>
                <c:pt idx="2040">
                  <c:v>2074.2236065395291</c:v>
                </c:pt>
                <c:pt idx="2041">
                  <c:v>2183.4370307790546</c:v>
                </c:pt>
                <c:pt idx="2042">
                  <c:v>2312.3149520700053</c:v>
                </c:pt>
                <c:pt idx="2043">
                  <c:v>2423.9778904932436</c:v>
                </c:pt>
                <c:pt idx="2044">
                  <c:v>2416.3451567638645</c:v>
                </c:pt>
                <c:pt idx="2045">
                  <c:v>2446.3783638271098</c:v>
                </c:pt>
                <c:pt idx="2046">
                  <c:v>2438.6197759605789</c:v>
                </c:pt>
                <c:pt idx="2047">
                  <c:v>2522.3802904466052</c:v>
                </c:pt>
                <c:pt idx="2048">
                  <c:v>2733.0568932515403</c:v>
                </c:pt>
                <c:pt idx="2049">
                  <c:v>2824.9115240470574</c:v>
                </c:pt>
                <c:pt idx="2050">
                  <c:v>3017.1752358429894</c:v>
                </c:pt>
                <c:pt idx="2051">
                  <c:v>2975.2313791525248</c:v>
                </c:pt>
                <c:pt idx="2052">
                  <c:v>2551.1294582437067</c:v>
                </c:pt>
                <c:pt idx="2053">
                  <c:v>2543.0998760720013</c:v>
                </c:pt>
                <c:pt idx="2054">
                  <c:v>2455.2282874234015</c:v>
                </c:pt>
                <c:pt idx="2055">
                  <c:v>2274.5842505920446</c:v>
                </c:pt>
                <c:pt idx="2056">
                  <c:v>2135.0824220431891</c:v>
                </c:pt>
                <c:pt idx="2057">
                  <c:v>2154.4554947398924</c:v>
                </c:pt>
                <c:pt idx="2058">
                  <c:v>2150.1503110066265</c:v>
                </c:pt>
                <c:pt idx="2059">
                  <c:v>2071.5049916272947</c:v>
                </c:pt>
                <c:pt idx="2060">
                  <c:v>2023.0138909634452</c:v>
                </c:pt>
                <c:pt idx="2061">
                  <c:v>2006.3898819066901</c:v>
                </c:pt>
                <c:pt idx="2062">
                  <c:v>1909.8280531673702</c:v>
                </c:pt>
                <c:pt idx="2063">
                  <c:v>1839.7524302628046</c:v>
                </c:pt>
                <c:pt idx="2064">
                  <c:v>1768.2025482620686</c:v>
                </c:pt>
                <c:pt idx="2065">
                  <c:v>1701.4329939170411</c:v>
                </c:pt>
                <c:pt idx="2066">
                  <c:v>1654.8592819460046</c:v>
                </c:pt>
                <c:pt idx="2067">
                  <c:v>1711.1109433099348</c:v>
                </c:pt>
                <c:pt idx="2068">
                  <c:v>1779.7420639486131</c:v>
                </c:pt>
                <c:pt idx="2069">
                  <c:v>1884.7219825515992</c:v>
                </c:pt>
                <c:pt idx="2070">
                  <c:v>1900.2133744338007</c:v>
                </c:pt>
                <c:pt idx="2071">
                  <c:v>1865.1230445828066</c:v>
                </c:pt>
                <c:pt idx="2072">
                  <c:v>1809.9207945466105</c:v>
                </c:pt>
                <c:pt idx="2073">
                  <c:v>1725.1559357063054</c:v>
                </c:pt>
                <c:pt idx="2074">
                  <c:v>1636.4469458185754</c:v>
                </c:pt>
                <c:pt idx="2075">
                  <c:v>1521.8848373088099</c:v>
                </c:pt>
                <c:pt idx="2076">
                  <c:v>1534.076711898726</c:v>
                </c:pt>
                <c:pt idx="2077">
                  <c:v>1514.6205530421933</c:v>
                </c:pt>
                <c:pt idx="2078">
                  <c:v>1523.2330529593401</c:v>
                </c:pt>
                <c:pt idx="2079">
                  <c:v>1507.0895908631228</c:v>
                </c:pt>
                <c:pt idx="2080">
                  <c:v>1545.8800876888076</c:v>
                </c:pt>
                <c:pt idx="2081">
                  <c:v>1568.0211309699373</c:v>
                </c:pt>
                <c:pt idx="2082">
                  <c:v>1640.3150288440345</c:v>
                </c:pt>
                <c:pt idx="2083">
                  <c:v>1520.3422976419222</c:v>
                </c:pt>
                <c:pt idx="2084">
                  <c:v>1602.9109181589415</c:v>
                </c:pt>
                <c:pt idx="2085">
                  <c:v>1739.1551890004393</c:v>
                </c:pt>
                <c:pt idx="2086">
                  <c:v>1858.6153471644352</c:v>
                </c:pt>
                <c:pt idx="2087">
                  <c:v>1941.5663362781545</c:v>
                </c:pt>
                <c:pt idx="2088">
                  <c:v>2027.9397293484401</c:v>
                </c:pt>
                <c:pt idx="2089">
                  <c:v>2121.6030090224826</c:v>
                </c:pt>
                <c:pt idx="2090">
                  <c:v>2210.325814789066</c:v>
                </c:pt>
                <c:pt idx="2091">
                  <c:v>2289.3765210631304</c:v>
                </c:pt>
                <c:pt idx="2092">
                  <c:v>2276.8395229531848</c:v>
                </c:pt>
                <c:pt idx="2093">
                  <c:v>2377.9734396381627</c:v>
                </c:pt>
                <c:pt idx="2094">
                  <c:v>537.36759160611382</c:v>
                </c:pt>
                <c:pt idx="2095">
                  <c:v>522.54803526248327</c:v>
                </c:pt>
                <c:pt idx="2096">
                  <c:v>556.50645645911618</c:v>
                </c:pt>
                <c:pt idx="2097">
                  <c:v>553.93015981954716</c:v>
                </c:pt>
                <c:pt idx="2098">
                  <c:v>571.2861600488792</c:v>
                </c:pt>
                <c:pt idx="2099">
                  <c:v>554.56235369416709</c:v>
                </c:pt>
                <c:pt idx="2100">
                  <c:v>539.801448249994</c:v>
                </c:pt>
                <c:pt idx="2101">
                  <c:v>572.44071688592851</c:v>
                </c:pt>
                <c:pt idx="2102">
                  <c:v>588.34975419140449</c:v>
                </c:pt>
                <c:pt idx="2103">
                  <c:v>641.84090031308438</c:v>
                </c:pt>
                <c:pt idx="2104">
                  <c:v>668.32262374854008</c:v>
                </c:pt>
                <c:pt idx="2105">
                  <c:v>670.05969499825471</c:v>
                </c:pt>
                <c:pt idx="2106">
                  <c:v>690.1115441458021</c:v>
                </c:pt>
                <c:pt idx="2107">
                  <c:v>659.21799227538327</c:v>
                </c:pt>
                <c:pt idx="2108">
                  <c:v>677.70853825436018</c:v>
                </c:pt>
                <c:pt idx="2109">
                  <c:v>677.35334289277819</c:v>
                </c:pt>
                <c:pt idx="2110">
                  <c:v>649.92877112867427</c:v>
                </c:pt>
                <c:pt idx="2111">
                  <c:v>695.94040417935582</c:v>
                </c:pt>
                <c:pt idx="2112">
                  <c:v>695.00398662777729</c:v>
                </c:pt>
                <c:pt idx="2113">
                  <c:v>664.26353780780414</c:v>
                </c:pt>
                <c:pt idx="2114">
                  <c:v>665.75487460269267</c:v>
                </c:pt>
                <c:pt idx="2115">
                  <c:v>656.30411316579455</c:v>
                </c:pt>
                <c:pt idx="2116">
                  <c:v>659.33621339880983</c:v>
                </c:pt>
                <c:pt idx="2117">
                  <c:v>671.04472982556229</c:v>
                </c:pt>
                <c:pt idx="2118">
                  <c:v>667.62394772584946</c:v>
                </c:pt>
                <c:pt idx="2119">
                  <c:v>661.10033383615132</c:v>
                </c:pt>
                <c:pt idx="2120">
                  <c:v>656.99075011769014</c:v>
                </c:pt>
                <c:pt idx="2121">
                  <c:v>652.93848222909105</c:v>
                </c:pt>
                <c:pt idx="2122">
                  <c:v>633.57053886503468</c:v>
                </c:pt>
                <c:pt idx="2123">
                  <c:v>620.49319837801238</c:v>
                </c:pt>
                <c:pt idx="2124">
                  <c:v>615.98401852446284</c:v>
                </c:pt>
                <c:pt idx="2125">
                  <c:v>627.55646446398578</c:v>
                </c:pt>
                <c:pt idx="2126">
                  <c:v>630.75306409576842</c:v>
                </c:pt>
                <c:pt idx="2127">
                  <c:v>651.7493121161051</c:v>
                </c:pt>
                <c:pt idx="2128">
                  <c:v>667.96550495947236</c:v>
                </c:pt>
                <c:pt idx="2129">
                  <c:v>686.68781504701963</c:v>
                </c:pt>
                <c:pt idx="2130">
                  <c:v>645.70185361864321</c:v>
                </c:pt>
                <c:pt idx="2131">
                  <c:v>670.66106712813951</c:v>
                </c:pt>
                <c:pt idx="2132">
                  <c:v>697.47258365947721</c:v>
                </c:pt>
                <c:pt idx="2133">
                  <c:v>661.32203554602745</c:v>
                </c:pt>
                <c:pt idx="2134">
                  <c:v>638.07706657491588</c:v>
                </c:pt>
                <c:pt idx="2135">
                  <c:v>637.53112065486471</c:v>
                </c:pt>
                <c:pt idx="2136">
                  <c:v>656.70403307595029</c:v>
                </c:pt>
                <c:pt idx="2137">
                  <c:v>679.0037402299306</c:v>
                </c:pt>
                <c:pt idx="2138">
                  <c:v>697.16269900017141</c:v>
                </c:pt>
                <c:pt idx="2139">
                  <c:v>620.94833981654563</c:v>
                </c:pt>
                <c:pt idx="2140">
                  <c:v>633.58284010410375</c:v>
                </c:pt>
                <c:pt idx="2141">
                  <c:v>632.19727060436708</c:v>
                </c:pt>
                <c:pt idx="2142">
                  <c:v>605.03380788308607</c:v>
                </c:pt>
                <c:pt idx="2143">
                  <c:v>611.67133423356768</c:v>
                </c:pt>
                <c:pt idx="2144">
                  <c:v>606.31631436572559</c:v>
                </c:pt>
                <c:pt idx="2145">
                  <c:v>618.48088511643016</c:v>
                </c:pt>
                <c:pt idx="2146">
                  <c:v>645.93830872221815</c:v>
                </c:pt>
                <c:pt idx="2147">
                  <c:v>668.6352484337109</c:v>
                </c:pt>
                <c:pt idx="2148">
                  <c:v>655.57624259098679</c:v>
                </c:pt>
                <c:pt idx="2149">
                  <c:v>666.47121225538626</c:v>
                </c:pt>
                <c:pt idx="2150">
                  <c:v>1108.0012104901175</c:v>
                </c:pt>
                <c:pt idx="2151">
                  <c:v>1114.1612391916099</c:v>
                </c:pt>
                <c:pt idx="2152">
                  <c:v>1132.5171433520272</c:v>
                </c:pt>
                <c:pt idx="2153">
                  <c:v>1154.3462301519774</c:v>
                </c:pt>
                <c:pt idx="2154">
                  <c:v>1151.7511350820666</c:v>
                </c:pt>
                <c:pt idx="2155">
                  <c:v>1139.5481778786254</c:v>
                </c:pt>
                <c:pt idx="2156">
                  <c:v>1064.911793011162</c:v>
                </c:pt>
                <c:pt idx="2157">
                  <c:v>1071.4191031487467</c:v>
                </c:pt>
                <c:pt idx="2158">
                  <c:v>1049.5583584420228</c:v>
                </c:pt>
                <c:pt idx="2159">
                  <c:v>1085.3030417386178</c:v>
                </c:pt>
                <c:pt idx="2160">
                  <c:v>1159.6514165539299</c:v>
                </c:pt>
                <c:pt idx="2161">
                  <c:v>1187.0567414130137</c:v>
                </c:pt>
                <c:pt idx="2162">
                  <c:v>1125.7553905699415</c:v>
                </c:pt>
                <c:pt idx="2163">
                  <c:v>1125.6296724277388</c:v>
                </c:pt>
                <c:pt idx="2164">
                  <c:v>1168.5950839144202</c:v>
                </c:pt>
                <c:pt idx="2165">
                  <c:v>994.16625982429298</c:v>
                </c:pt>
                <c:pt idx="2166">
                  <c:v>931.76868813953138</c:v>
                </c:pt>
                <c:pt idx="2167">
                  <c:v>925.09779394080715</c:v>
                </c:pt>
                <c:pt idx="2168">
                  <c:v>973.148194053</c:v>
                </c:pt>
                <c:pt idx="2169">
                  <c:v>919.63927678948698</c:v>
                </c:pt>
                <c:pt idx="2170">
                  <c:v>896.75518642331122</c:v>
                </c:pt>
                <c:pt idx="2171">
                  <c:v>840.70420501275032</c:v>
                </c:pt>
                <c:pt idx="2172">
                  <c:v>759.36592439716924</c:v>
                </c:pt>
                <c:pt idx="2173">
                  <c:v>702.43158414999334</c:v>
                </c:pt>
                <c:pt idx="2174">
                  <c:v>742.6772940450029</c:v>
                </c:pt>
                <c:pt idx="2175">
                  <c:v>762.82769170064444</c:v>
                </c:pt>
                <c:pt idx="2176">
                  <c:v>784.09483431545209</c:v>
                </c:pt>
                <c:pt idx="2177">
                  <c:v>802.22061714323308</c:v>
                </c:pt>
                <c:pt idx="2178">
                  <c:v>826.52771590971474</c:v>
                </c:pt>
                <c:pt idx="2179">
                  <c:v>846.59248142642207</c:v>
                </c:pt>
                <c:pt idx="2180">
                  <c:v>852.43119480201153</c:v>
                </c:pt>
                <c:pt idx="2181">
                  <c:v>874.99596833117926</c:v>
                </c:pt>
                <c:pt idx="2182">
                  <c:v>886.66277861663184</c:v>
                </c:pt>
                <c:pt idx="2183">
                  <c:v>907.20660557005476</c:v>
                </c:pt>
                <c:pt idx="2184">
                  <c:v>915.29965659527738</c:v>
                </c:pt>
                <c:pt idx="2185">
                  <c:v>931.19096234439178</c:v>
                </c:pt>
                <c:pt idx="2186">
                  <c:v>951.93355826795528</c:v>
                </c:pt>
                <c:pt idx="2187">
                  <c:v>968.856992741814</c:v>
                </c:pt>
                <c:pt idx="2188">
                  <c:v>990.18622267845763</c:v>
                </c:pt>
                <c:pt idx="2189">
                  <c:v>1008.8450909115999</c:v>
                </c:pt>
                <c:pt idx="2190">
                  <c:v>1020.1737387428552</c:v>
                </c:pt>
                <c:pt idx="2191">
                  <c:v>1033.1330406293637</c:v>
                </c:pt>
                <c:pt idx="2192">
                  <c:v>1050.3558950543061</c:v>
                </c:pt>
                <c:pt idx="2193">
                  <c:v>1075.3840373029125</c:v>
                </c:pt>
                <c:pt idx="2194">
                  <c:v>1105.6981376867243</c:v>
                </c:pt>
                <c:pt idx="2195">
                  <c:v>1140.1993187778583</c:v>
                </c:pt>
                <c:pt idx="2196">
                  <c:v>1181.5723400769577</c:v>
                </c:pt>
                <c:pt idx="2197">
                  <c:v>1201.2243992981967</c:v>
                </c:pt>
                <c:pt idx="2198">
                  <c:v>1277.8374437778186</c:v>
                </c:pt>
                <c:pt idx="2199">
                  <c:v>1306.1999150692011</c:v>
                </c:pt>
                <c:pt idx="2200">
                  <c:v>1375.0005737297713</c:v>
                </c:pt>
                <c:pt idx="2201">
                  <c:v>1530.3766381094795</c:v>
                </c:pt>
                <c:pt idx="2202">
                  <c:v>1631.9378141766044</c:v>
                </c:pt>
                <c:pt idx="2203">
                  <c:v>1708.8473262281834</c:v>
                </c:pt>
                <c:pt idx="2204">
                  <c:v>1715.8433633665472</c:v>
                </c:pt>
                <c:pt idx="2205">
                  <c:v>1711.2906661148459</c:v>
                </c:pt>
                <c:pt idx="2206">
                  <c:v>1728.1166162786583</c:v>
                </c:pt>
                <c:pt idx="2207">
                  <c:v>1827.2945787700248</c:v>
                </c:pt>
                <c:pt idx="2208">
                  <c:v>1899.8299028484314</c:v>
                </c:pt>
                <c:pt idx="2209">
                  <c:v>1981.6361557545936</c:v>
                </c:pt>
                <c:pt idx="2210">
                  <c:v>1951.0865285243801</c:v>
                </c:pt>
                <c:pt idx="2211">
                  <c:v>2014.7364735269257</c:v>
                </c:pt>
                <c:pt idx="2212">
                  <c:v>522.14804468758371</c:v>
                </c:pt>
                <c:pt idx="2213">
                  <c:v>525.53510338926901</c:v>
                </c:pt>
                <c:pt idx="2214">
                  <c:v>544.06767154554916</c:v>
                </c:pt>
                <c:pt idx="2215">
                  <c:v>551.18786412867951</c:v>
                </c:pt>
                <c:pt idx="2216">
                  <c:v>555.2954531521824</c:v>
                </c:pt>
                <c:pt idx="2217">
                  <c:v>547.27722905273458</c:v>
                </c:pt>
                <c:pt idx="2218">
                  <c:v>547.27211631307068</c:v>
                </c:pt>
                <c:pt idx="2219">
                  <c:v>557.4254658695645</c:v>
                </c:pt>
                <c:pt idx="2220">
                  <c:v>562.31664415069861</c:v>
                </c:pt>
                <c:pt idx="2221">
                  <c:v>571.98275459462877</c:v>
                </c:pt>
                <c:pt idx="2222">
                  <c:v>580.80006911570433</c:v>
                </c:pt>
                <c:pt idx="2223">
                  <c:v>598.45611352264837</c:v>
                </c:pt>
                <c:pt idx="2224">
                  <c:v>608.64402623807882</c:v>
                </c:pt>
                <c:pt idx="2225">
                  <c:v>617.75140163095796</c:v>
                </c:pt>
                <c:pt idx="2226">
                  <c:v>620.90445985346128</c:v>
                </c:pt>
                <c:pt idx="2227">
                  <c:v>635.33182953846358</c:v>
                </c:pt>
                <c:pt idx="2228">
                  <c:v>657.85676075010883</c:v>
                </c:pt>
                <c:pt idx="2229">
                  <c:v>651.30526063249533</c:v>
                </c:pt>
                <c:pt idx="2230">
                  <c:v>652.50422361950064</c:v>
                </c:pt>
                <c:pt idx="2231">
                  <c:v>658.89438500430697</c:v>
                </c:pt>
                <c:pt idx="2232">
                  <c:v>653.11938176315471</c:v>
                </c:pt>
                <c:pt idx="2233">
                  <c:v>681.82817967863934</c:v>
                </c:pt>
                <c:pt idx="2234">
                  <c:v>693.11410928735756</c:v>
                </c:pt>
                <c:pt idx="2235">
                  <c:v>668.81474629646402</c:v>
                </c:pt>
                <c:pt idx="2236">
                  <c:v>683.98458860478013</c:v>
                </c:pt>
                <c:pt idx="2237">
                  <c:v>704.73732768913305</c:v>
                </c:pt>
                <c:pt idx="2238">
                  <c:v>728.36844137194748</c:v>
                </c:pt>
                <c:pt idx="2239">
                  <c:v>738.84059699459829</c:v>
                </c:pt>
                <c:pt idx="2240">
                  <c:v>747.36341514049502</c:v>
                </c:pt>
                <c:pt idx="2241">
                  <c:v>756.42559405856252</c:v>
                </c:pt>
                <c:pt idx="2242">
                  <c:v>816.8470838758908</c:v>
                </c:pt>
                <c:pt idx="2243">
                  <c:v>878.17927644415283</c:v>
                </c:pt>
                <c:pt idx="2244">
                  <c:v>910.65264704468325</c:v>
                </c:pt>
                <c:pt idx="2245">
                  <c:v>937.70313675532168</c:v>
                </c:pt>
                <c:pt idx="2246">
                  <c:v>959.43197841107337</c:v>
                </c:pt>
                <c:pt idx="2247">
                  <c:v>972.77903531486311</c:v>
                </c:pt>
                <c:pt idx="2248">
                  <c:v>616.02879331161023</c:v>
                </c:pt>
                <c:pt idx="2249">
                  <c:v>589.11035183039655</c:v>
                </c:pt>
                <c:pt idx="2250">
                  <c:v>625.14163567727303</c:v>
                </c:pt>
                <c:pt idx="2251">
                  <c:v>624.47981594816622</c:v>
                </c:pt>
                <c:pt idx="2252">
                  <c:v>631.61862680293905</c:v>
                </c:pt>
                <c:pt idx="2253">
                  <c:v>643.93643325788901</c:v>
                </c:pt>
                <c:pt idx="2254">
                  <c:v>635.87846591483708</c:v>
                </c:pt>
                <c:pt idx="2255">
                  <c:v>554.25429365058028</c:v>
                </c:pt>
                <c:pt idx="2256">
                  <c:v>589.32219460356703</c:v>
                </c:pt>
                <c:pt idx="2257">
                  <c:v>581.12362916488507</c:v>
                </c:pt>
                <c:pt idx="2258">
                  <c:v>482.62467204078621</c:v>
                </c:pt>
                <c:pt idx="2259">
                  <c:v>561.19716432167752</c:v>
                </c:pt>
                <c:pt idx="2260">
                  <c:v>575.45594224096385</c:v>
                </c:pt>
                <c:pt idx="2261">
                  <c:v>547.12970349308762</c:v>
                </c:pt>
                <c:pt idx="2262">
                  <c:v>587.66223135823259</c:v>
                </c:pt>
                <c:pt idx="2263">
                  <c:v>602.70875050582129</c:v>
                </c:pt>
                <c:pt idx="2264">
                  <c:v>588.74456865012939</c:v>
                </c:pt>
                <c:pt idx="2265">
                  <c:v>596.49605468564982</c:v>
                </c:pt>
                <c:pt idx="2266">
                  <c:v>614.22798457655335</c:v>
                </c:pt>
                <c:pt idx="2267">
                  <c:v>641.38629465947724</c:v>
                </c:pt>
                <c:pt idx="2268">
                  <c:v>669.80779084272729</c:v>
                </c:pt>
                <c:pt idx="2269">
                  <c:v>689.58555264044787</c:v>
                </c:pt>
                <c:pt idx="2270">
                  <c:v>677.3730232129584</c:v>
                </c:pt>
                <c:pt idx="2271">
                  <c:v>669.44012317647775</c:v>
                </c:pt>
                <c:pt idx="2272">
                  <c:v>670.03014545571966</c:v>
                </c:pt>
                <c:pt idx="2273">
                  <c:v>682.22751743853871</c:v>
                </c:pt>
                <c:pt idx="2274">
                  <c:v>745.75816328186409</c:v>
                </c:pt>
                <c:pt idx="2275">
                  <c:v>779.31107369275207</c:v>
                </c:pt>
                <c:pt idx="2276">
                  <c:v>550.09004078694272</c:v>
                </c:pt>
                <c:pt idx="2277">
                  <c:v>545.41205043393018</c:v>
                </c:pt>
                <c:pt idx="2278">
                  <c:v>563.6243086024341</c:v>
                </c:pt>
                <c:pt idx="2279">
                  <c:v>563.80860226699724</c:v>
                </c:pt>
                <c:pt idx="2280">
                  <c:v>545.9668155255232</c:v>
                </c:pt>
                <c:pt idx="2281">
                  <c:v>536.5610154819143</c:v>
                </c:pt>
                <c:pt idx="2282">
                  <c:v>538.54252092932813</c:v>
                </c:pt>
                <c:pt idx="2283">
                  <c:v>548.20736389646299</c:v>
                </c:pt>
                <c:pt idx="2284">
                  <c:v>547.23217293226116</c:v>
                </c:pt>
                <c:pt idx="2285">
                  <c:v>550.87649395899405</c:v>
                </c:pt>
                <c:pt idx="2286">
                  <c:v>554.0634910244645</c:v>
                </c:pt>
                <c:pt idx="2287">
                  <c:v>558.19208303183143</c:v>
                </c:pt>
                <c:pt idx="2288">
                  <c:v>569.01762412763662</c:v>
                </c:pt>
                <c:pt idx="2289">
                  <c:v>599.04519971379557</c:v>
                </c:pt>
                <c:pt idx="2290">
                  <c:v>573.21719652801926</c:v>
                </c:pt>
                <c:pt idx="2291">
                  <c:v>576.17988544791615</c:v>
                </c:pt>
                <c:pt idx="2292">
                  <c:v>566.53557669437203</c:v>
                </c:pt>
                <c:pt idx="2293">
                  <c:v>585.9570105859417</c:v>
                </c:pt>
                <c:pt idx="2294">
                  <c:v>607.16633475032108</c:v>
                </c:pt>
                <c:pt idx="2295">
                  <c:v>627.6169350874211</c:v>
                </c:pt>
                <c:pt idx="2296">
                  <c:v>620.771028276283</c:v>
                </c:pt>
                <c:pt idx="2297">
                  <c:v>633.72574377276896</c:v>
                </c:pt>
                <c:pt idx="2298">
                  <c:v>604.59514603304433</c:v>
                </c:pt>
                <c:pt idx="2299">
                  <c:v>613.8981098969424</c:v>
                </c:pt>
                <c:pt idx="2300">
                  <c:v>763.42687252875658</c:v>
                </c:pt>
                <c:pt idx="2301">
                  <c:v>762.94666485739697</c:v>
                </c:pt>
                <c:pt idx="2302">
                  <c:v>771.23496643316753</c:v>
                </c:pt>
                <c:pt idx="2303">
                  <c:v>534.45395268088953</c:v>
                </c:pt>
                <c:pt idx="2304">
                  <c:v>541.90867359086849</c:v>
                </c:pt>
                <c:pt idx="2305">
                  <c:v>545.39806305996933</c:v>
                </c:pt>
                <c:pt idx="2306">
                  <c:v>557.02462632393554</c:v>
                </c:pt>
                <c:pt idx="2307">
                  <c:v>580.35273604346048</c:v>
                </c:pt>
                <c:pt idx="2308">
                  <c:v>596.9842924580895</c:v>
                </c:pt>
                <c:pt idx="2309">
                  <c:v>609.12059654123857</c:v>
                </c:pt>
                <c:pt idx="2310">
                  <c:v>627.80537859943411</c:v>
                </c:pt>
                <c:pt idx="2311">
                  <c:v>653.10187065531341</c:v>
                </c:pt>
                <c:pt idx="2312">
                  <c:v>680.79001219600241</c:v>
                </c:pt>
                <c:pt idx="2313">
                  <c:v>723.95918426021012</c:v>
                </c:pt>
                <c:pt idx="2314">
                  <c:v>714.18248998335241</c:v>
                </c:pt>
                <c:pt idx="2315">
                  <c:v>699.66294685396463</c:v>
                </c:pt>
                <c:pt idx="2316">
                  <c:v>675.059610609385</c:v>
                </c:pt>
                <c:pt idx="2317">
                  <c:v>678.57914413974106</c:v>
                </c:pt>
                <c:pt idx="2318">
                  <c:v>673.41139195764492</c:v>
                </c:pt>
                <c:pt idx="2319">
                  <c:v>644.16206521392746</c:v>
                </c:pt>
                <c:pt idx="2320">
                  <c:v>612.38424757044993</c:v>
                </c:pt>
                <c:pt idx="2321">
                  <c:v>629.82055465402436</c:v>
                </c:pt>
                <c:pt idx="2322">
                  <c:v>340.26902280139728</c:v>
                </c:pt>
                <c:pt idx="2323">
                  <c:v>347.85074099768025</c:v>
                </c:pt>
                <c:pt idx="2324">
                  <c:v>343.59266614387889</c:v>
                </c:pt>
                <c:pt idx="2325">
                  <c:v>359.23710493189247</c:v>
                </c:pt>
                <c:pt idx="2326">
                  <c:v>362.90512109415238</c:v>
                </c:pt>
                <c:pt idx="2327">
                  <c:v>378.10519077302308</c:v>
                </c:pt>
                <c:pt idx="2328">
                  <c:v>366.36374950845845</c:v>
                </c:pt>
                <c:pt idx="2329">
                  <c:v>354.50130431275005</c:v>
                </c:pt>
                <c:pt idx="2330">
                  <c:v>388.72856825741894</c:v>
                </c:pt>
                <c:pt idx="2331">
                  <c:v>433.87801737679291</c:v>
                </c:pt>
                <c:pt idx="2332">
                  <c:v>452.92803397735042</c:v>
                </c:pt>
                <c:pt idx="2333">
                  <c:v>437.61690861396659</c:v>
                </c:pt>
                <c:pt idx="2334">
                  <c:v>473.39577982967131</c:v>
                </c:pt>
                <c:pt idx="2335">
                  <c:v>443.42596395435834</c:v>
                </c:pt>
                <c:pt idx="2336">
                  <c:v>440.53889381754595</c:v>
                </c:pt>
                <c:pt idx="2337">
                  <c:v>399.36661252784148</c:v>
                </c:pt>
                <c:pt idx="2338">
                  <c:v>397.97236420827539</c:v>
                </c:pt>
                <c:pt idx="2339">
                  <c:v>388.61911809389068</c:v>
                </c:pt>
                <c:pt idx="2340">
                  <c:v>458.46175699931604</c:v>
                </c:pt>
                <c:pt idx="2341">
                  <c:v>462.5061781861117</c:v>
                </c:pt>
                <c:pt idx="2342">
                  <c:v>454.24645889813172</c:v>
                </c:pt>
                <c:pt idx="2343">
                  <c:v>479.71091873600085</c:v>
                </c:pt>
                <c:pt idx="2344">
                  <c:v>490.82805836630837</c:v>
                </c:pt>
                <c:pt idx="2345">
                  <c:v>469.40249098520582</c:v>
                </c:pt>
                <c:pt idx="2346">
                  <c:v>514.24738038987607</c:v>
                </c:pt>
                <c:pt idx="2347">
                  <c:v>487.72065220074654</c:v>
                </c:pt>
                <c:pt idx="2348">
                  <c:v>492.82071766569425</c:v>
                </c:pt>
                <c:pt idx="2349">
                  <c:v>500.63805730627519</c:v>
                </c:pt>
                <c:pt idx="2350">
                  <c:v>494.59023053966928</c:v>
                </c:pt>
                <c:pt idx="2351">
                  <c:v>518.47054455231023</c:v>
                </c:pt>
                <c:pt idx="2352">
                  <c:v>531.57718350459038</c:v>
                </c:pt>
                <c:pt idx="2353">
                  <c:v>557.7643394481795</c:v>
                </c:pt>
                <c:pt idx="2354">
                  <c:v>573.54898818429217</c:v>
                </c:pt>
                <c:pt idx="2355">
                  <c:v>556.77239218808415</c:v>
                </c:pt>
                <c:pt idx="2356">
                  <c:v>623.26637232904227</c:v>
                </c:pt>
                <c:pt idx="2357">
                  <c:v>622.79672078766509</c:v>
                </c:pt>
                <c:pt idx="2358">
                  <c:v>658.1427165951153</c:v>
                </c:pt>
                <c:pt idx="2359">
                  <c:v>646.92804746153013</c:v>
                </c:pt>
                <c:pt idx="2360">
                  <c:v>666.79441961131818</c:v>
                </c:pt>
                <c:pt idx="2361">
                  <c:v>675.18894718405568</c:v>
                </c:pt>
                <c:pt idx="2362">
                  <c:v>676.08002948625619</c:v>
                </c:pt>
                <c:pt idx="2363">
                  <c:v>685.46066824550985</c:v>
                </c:pt>
                <c:pt idx="2364">
                  <c:v>695.39448417497181</c:v>
                </c:pt>
                <c:pt idx="2365">
                  <c:v>708.93047154255567</c:v>
                </c:pt>
                <c:pt idx="2366">
                  <c:v>708.41867008346094</c:v>
                </c:pt>
                <c:pt idx="2367">
                  <c:v>682.28784188007114</c:v>
                </c:pt>
                <c:pt idx="2368">
                  <c:v>677.86113872362614</c:v>
                </c:pt>
                <c:pt idx="2369">
                  <c:v>703.2310320986777</c:v>
                </c:pt>
                <c:pt idx="2370">
                  <c:v>723.50420250013258</c:v>
                </c:pt>
                <c:pt idx="2371">
                  <c:v>741.79763217371669</c:v>
                </c:pt>
                <c:pt idx="2372">
                  <c:v>756.42807064615636</c:v>
                </c:pt>
                <c:pt idx="2373">
                  <c:v>767.57159292525432</c:v>
                </c:pt>
                <c:pt idx="2374">
                  <c:v>779.32662234506256</c:v>
                </c:pt>
                <c:pt idx="2375">
                  <c:v>745.88598226215754</c:v>
                </c:pt>
                <c:pt idx="2376">
                  <c:v>744.76042480015633</c:v>
                </c:pt>
                <c:pt idx="2377">
                  <c:v>1235.6607491855202</c:v>
                </c:pt>
                <c:pt idx="2378">
                  <c:v>1210.5356308557089</c:v>
                </c:pt>
                <c:pt idx="2379">
                  <c:v>1153.5125060067089</c:v>
                </c:pt>
                <c:pt idx="2380">
                  <c:v>1431.2473394580272</c:v>
                </c:pt>
                <c:pt idx="2381">
                  <c:v>1614.3871429852406</c:v>
                </c:pt>
                <c:pt idx="2382">
                  <c:v>1570.8166018950776</c:v>
                </c:pt>
                <c:pt idx="2383">
                  <c:v>1578.7660133926602</c:v>
                </c:pt>
                <c:pt idx="2384">
                  <c:v>1688.0305584922271</c:v>
                </c:pt>
                <c:pt idx="2385">
                  <c:v>1658.1876593136637</c:v>
                </c:pt>
                <c:pt idx="2386">
                  <c:v>1801.7251040895087</c:v>
                </c:pt>
                <c:pt idx="2387">
                  <c:v>1780.7185537198761</c:v>
                </c:pt>
                <c:pt idx="2388">
                  <c:v>1715.7150971452279</c:v>
                </c:pt>
                <c:pt idx="2389">
                  <c:v>1589.0608322592179</c:v>
                </c:pt>
                <c:pt idx="2390">
                  <c:v>1730.1824073475818</c:v>
                </c:pt>
                <c:pt idx="2391">
                  <c:v>1593.3543656962629</c:v>
                </c:pt>
                <c:pt idx="2392">
                  <c:v>1679.030811566035</c:v>
                </c:pt>
                <c:pt idx="2393">
                  <c:v>1600.1092830445805</c:v>
                </c:pt>
                <c:pt idx="2394">
                  <c:v>1546.7319134354616</c:v>
                </c:pt>
                <c:pt idx="2395">
                  <c:v>1574.6078203762966</c:v>
                </c:pt>
                <c:pt idx="2396">
                  <c:v>1581.0435300871941</c:v>
                </c:pt>
                <c:pt idx="2397">
                  <c:v>1588.1681065348041</c:v>
                </c:pt>
                <c:pt idx="2398">
                  <c:v>1505.7423133463585</c:v>
                </c:pt>
                <c:pt idx="2399">
                  <c:v>1516.43594795323</c:v>
                </c:pt>
                <c:pt idx="2400">
                  <c:v>1424.8087978839235</c:v>
                </c:pt>
                <c:pt idx="2401">
                  <c:v>1424.9649687911897</c:v>
                </c:pt>
                <c:pt idx="2402">
                  <c:v>1463.030075519807</c:v>
                </c:pt>
                <c:pt idx="2403">
                  <c:v>1448.0812579523076</c:v>
                </c:pt>
                <c:pt idx="2404">
                  <c:v>1430.6748883270261</c:v>
                </c:pt>
                <c:pt idx="2405">
                  <c:v>1461.3078784208774</c:v>
                </c:pt>
                <c:pt idx="2406">
                  <c:v>1398.9396371233377</c:v>
                </c:pt>
                <c:pt idx="2407">
                  <c:v>1382.4164947125737</c:v>
                </c:pt>
                <c:pt idx="2408">
                  <c:v>1355.058251348637</c:v>
                </c:pt>
                <c:pt idx="2409">
                  <c:v>1377.2285687633134</c:v>
                </c:pt>
                <c:pt idx="2410">
                  <c:v>1290.0226671968355</c:v>
                </c:pt>
                <c:pt idx="2411">
                  <c:v>1377.9251909822929</c:v>
                </c:pt>
                <c:pt idx="2412">
                  <c:v>1429.0030095981128</c:v>
                </c:pt>
                <c:pt idx="2413">
                  <c:v>1340.5917688653162</c:v>
                </c:pt>
                <c:pt idx="2414">
                  <c:v>1342.0558244038455</c:v>
                </c:pt>
                <c:pt idx="2415">
                  <c:v>1354.1286683891835</c:v>
                </c:pt>
                <c:pt idx="2416">
                  <c:v>1265.1591388057625</c:v>
                </c:pt>
                <c:pt idx="2417">
                  <c:v>1224.6795222062267</c:v>
                </c:pt>
                <c:pt idx="2418">
                  <c:v>1215.2500345402577</c:v>
                </c:pt>
                <c:pt idx="2419">
                  <c:v>1271.6738254131931</c:v>
                </c:pt>
                <c:pt idx="2420">
                  <c:v>1303.2703672716104</c:v>
                </c:pt>
                <c:pt idx="2421">
                  <c:v>1384.0128884681126</c:v>
                </c:pt>
                <c:pt idx="2422">
                  <c:v>1601.1412056687498</c:v>
                </c:pt>
                <c:pt idx="2423">
                  <c:v>1533.6322549192687</c:v>
                </c:pt>
                <c:pt idx="2424">
                  <c:v>1490.8161509850629</c:v>
                </c:pt>
                <c:pt idx="2425">
                  <c:v>1452.177275479944</c:v>
                </c:pt>
                <c:pt idx="2426">
                  <c:v>1448.0218502199207</c:v>
                </c:pt>
                <c:pt idx="2427">
                  <c:v>1463.5934347814311</c:v>
                </c:pt>
                <c:pt idx="2428">
                  <c:v>1481.976496613632</c:v>
                </c:pt>
                <c:pt idx="2429">
                  <c:v>1499.4302998969645</c:v>
                </c:pt>
                <c:pt idx="2430">
                  <c:v>1522.7575708581132</c:v>
                </c:pt>
                <c:pt idx="2431">
                  <c:v>1562.7252481164551</c:v>
                </c:pt>
                <c:pt idx="2432">
                  <c:v>1541.1613112207265</c:v>
                </c:pt>
                <c:pt idx="2433">
                  <c:v>1595.231654600494</c:v>
                </c:pt>
                <c:pt idx="2434">
                  <c:v>1628.03720022383</c:v>
                </c:pt>
                <c:pt idx="2435">
                  <c:v>1670.02712488425</c:v>
                </c:pt>
                <c:pt idx="2436">
                  <c:v>1612.1527026662293</c:v>
                </c:pt>
                <c:pt idx="2437">
                  <c:v>1609.9300625216285</c:v>
                </c:pt>
                <c:pt idx="2438">
                  <c:v>744.02621348638661</c:v>
                </c:pt>
                <c:pt idx="2439">
                  <c:v>755.15975989456638</c:v>
                </c:pt>
                <c:pt idx="2440">
                  <c:v>808.42404926221036</c:v>
                </c:pt>
                <c:pt idx="2441">
                  <c:v>858.81106831523721</c:v>
                </c:pt>
                <c:pt idx="2442">
                  <c:v>834.96820443780962</c:v>
                </c:pt>
                <c:pt idx="2443">
                  <c:v>867.08459225757315</c:v>
                </c:pt>
                <c:pt idx="2444">
                  <c:v>839.13805923677148</c:v>
                </c:pt>
                <c:pt idx="2445">
                  <c:v>816.34265778602105</c:v>
                </c:pt>
                <c:pt idx="2446">
                  <c:v>796.53391840388701</c:v>
                </c:pt>
                <c:pt idx="2447">
                  <c:v>732.11581510958058</c:v>
                </c:pt>
                <c:pt idx="2448">
                  <c:v>734.01423369836118</c:v>
                </c:pt>
                <c:pt idx="2449">
                  <c:v>755.10673577639614</c:v>
                </c:pt>
                <c:pt idx="2450">
                  <c:v>697.3079208334143</c:v>
                </c:pt>
                <c:pt idx="2451">
                  <c:v>563.22070448863349</c:v>
                </c:pt>
                <c:pt idx="2452">
                  <c:v>596.46998064995387</c:v>
                </c:pt>
                <c:pt idx="2453">
                  <c:v>564.29013024028461</c:v>
                </c:pt>
                <c:pt idx="2454">
                  <c:v>552.677885689562</c:v>
                </c:pt>
                <c:pt idx="2455">
                  <c:v>579.12619198422533</c:v>
                </c:pt>
                <c:pt idx="2456">
                  <c:v>638.41486070438521</c:v>
                </c:pt>
                <c:pt idx="2457">
                  <c:v>663.84264025460732</c:v>
                </c:pt>
                <c:pt idx="2458">
                  <c:v>628.03157516374972</c:v>
                </c:pt>
                <c:pt idx="2459">
                  <c:v>607.90178760987999</c:v>
                </c:pt>
                <c:pt idx="2460">
                  <c:v>602.36851858051796</c:v>
                </c:pt>
                <c:pt idx="2461">
                  <c:v>561.79403017116022</c:v>
                </c:pt>
                <c:pt idx="2462">
                  <c:v>453.41433516967805</c:v>
                </c:pt>
                <c:pt idx="2463">
                  <c:v>473.88350702663394</c:v>
                </c:pt>
                <c:pt idx="2464">
                  <c:v>488.96805944390388</c:v>
                </c:pt>
                <c:pt idx="2465">
                  <c:v>474.77353701715072</c:v>
                </c:pt>
                <c:pt idx="2466">
                  <c:v>492.20671104559955</c:v>
                </c:pt>
                <c:pt idx="2467">
                  <c:v>481.98897201730654</c:v>
                </c:pt>
                <c:pt idx="2468">
                  <c:v>461.21552658154525</c:v>
                </c:pt>
                <c:pt idx="2469">
                  <c:v>445.14948959978562</c:v>
                </c:pt>
                <c:pt idx="2470">
                  <c:v>440.13979669750239</c:v>
                </c:pt>
                <c:pt idx="2471">
                  <c:v>427.8457630261064</c:v>
                </c:pt>
                <c:pt idx="2472">
                  <c:v>421.99886910309306</c:v>
                </c:pt>
                <c:pt idx="2473">
                  <c:v>418.24411186574412</c:v>
                </c:pt>
                <c:pt idx="2474">
                  <c:v>404.80446394898706</c:v>
                </c:pt>
                <c:pt idx="2475">
                  <c:v>397.50523255192877</c:v>
                </c:pt>
                <c:pt idx="2476">
                  <c:v>422.62010432194955</c:v>
                </c:pt>
                <c:pt idx="2477">
                  <c:v>407.55443263915799</c:v>
                </c:pt>
                <c:pt idx="2478">
                  <c:v>389.07752165319471</c:v>
                </c:pt>
                <c:pt idx="2479">
                  <c:v>403.1766221954237</c:v>
                </c:pt>
                <c:pt idx="2480">
                  <c:v>408.57135672392207</c:v>
                </c:pt>
                <c:pt idx="2481">
                  <c:v>403.064198066144</c:v>
                </c:pt>
                <c:pt idx="2482">
                  <c:v>390.42482221575995</c:v>
                </c:pt>
                <c:pt idx="2483">
                  <c:v>404.2805675470795</c:v>
                </c:pt>
                <c:pt idx="2484">
                  <c:v>413.05595879464045</c:v>
                </c:pt>
                <c:pt idx="2485">
                  <c:v>410.80330668720393</c:v>
                </c:pt>
                <c:pt idx="2486">
                  <c:v>426.60567897490455</c:v>
                </c:pt>
                <c:pt idx="2487">
                  <c:v>419.17324736853845</c:v>
                </c:pt>
                <c:pt idx="2488">
                  <c:v>438.46388126060987</c:v>
                </c:pt>
                <c:pt idx="2489">
                  <c:v>432.29756083932944</c:v>
                </c:pt>
                <c:pt idx="2490">
                  <c:v>460.03223506132616</c:v>
                </c:pt>
                <c:pt idx="2491">
                  <c:v>466.33367441005811</c:v>
                </c:pt>
                <c:pt idx="2492">
                  <c:v>478.85515224250292</c:v>
                </c:pt>
                <c:pt idx="2493">
                  <c:v>481.11129947745906</c:v>
                </c:pt>
                <c:pt idx="2494">
                  <c:v>489.43381066784315</c:v>
                </c:pt>
                <c:pt idx="2495">
                  <c:v>494.61664634676504</c:v>
                </c:pt>
                <c:pt idx="2496">
                  <c:v>510.57312926131846</c:v>
                </c:pt>
                <c:pt idx="2497">
                  <c:v>520.91939839819531</c:v>
                </c:pt>
                <c:pt idx="2498">
                  <c:v>519.67879348468693</c:v>
                </c:pt>
                <c:pt idx="2499">
                  <c:v>507.71112992283508</c:v>
                </c:pt>
                <c:pt idx="2500">
                  <c:v>1459.0435229920836</c:v>
                </c:pt>
                <c:pt idx="2501">
                  <c:v>1432.284522612362</c:v>
                </c:pt>
                <c:pt idx="2502">
                  <c:v>1460.2778228853019</c:v>
                </c:pt>
                <c:pt idx="2503">
                  <c:v>1552.3706510558752</c:v>
                </c:pt>
                <c:pt idx="2504">
                  <c:v>1594.7475099790797</c:v>
                </c:pt>
                <c:pt idx="2505">
                  <c:v>1636.8204924207307</c:v>
                </c:pt>
                <c:pt idx="2506">
                  <c:v>1533.6263229673739</c:v>
                </c:pt>
                <c:pt idx="2507">
                  <c:v>1265.2369619929605</c:v>
                </c:pt>
                <c:pt idx="2508">
                  <c:v>1223.5320988291567</c:v>
                </c:pt>
                <c:pt idx="2509">
                  <c:v>1487.4302369188863</c:v>
                </c:pt>
                <c:pt idx="2510">
                  <c:v>1818.9575937329539</c:v>
                </c:pt>
                <c:pt idx="2511">
                  <c:v>2031.5625152692069</c:v>
                </c:pt>
                <c:pt idx="2512">
                  <c:v>2051.6758681516708</c:v>
                </c:pt>
                <c:pt idx="2513">
                  <c:v>2110.3829792454048</c:v>
                </c:pt>
                <c:pt idx="2514">
                  <c:v>2286.3652269325848</c:v>
                </c:pt>
                <c:pt idx="2515">
                  <c:v>2108.4594142693704</c:v>
                </c:pt>
                <c:pt idx="2516">
                  <c:v>2234.8605032471901</c:v>
                </c:pt>
                <c:pt idx="2517">
                  <c:v>2300.7673506460951</c:v>
                </c:pt>
                <c:pt idx="2518">
                  <c:v>2103.586741082916</c:v>
                </c:pt>
                <c:pt idx="2519">
                  <c:v>2178.5799664312108</c:v>
                </c:pt>
                <c:pt idx="2520">
                  <c:v>2201.6882525064448</c:v>
                </c:pt>
                <c:pt idx="2521">
                  <c:v>1856.0703505283509</c:v>
                </c:pt>
                <c:pt idx="2522">
                  <c:v>1680.3363700708737</c:v>
                </c:pt>
                <c:pt idx="2523">
                  <c:v>1459.7379778374745</c:v>
                </c:pt>
                <c:pt idx="2524">
                  <c:v>1408.2089383555142</c:v>
                </c:pt>
                <c:pt idx="2525">
                  <c:v>1451.3692939159116</c:v>
                </c:pt>
                <c:pt idx="2526">
                  <c:v>1414.6979113759876</c:v>
                </c:pt>
                <c:pt idx="2527">
                  <c:v>1422.8257641734106</c:v>
                </c:pt>
                <c:pt idx="2528">
                  <c:v>1488.1771000928388</c:v>
                </c:pt>
                <c:pt idx="2529">
                  <c:v>1477.6122463385304</c:v>
                </c:pt>
                <c:pt idx="2530">
                  <c:v>1608.7798859757813</c:v>
                </c:pt>
                <c:pt idx="2531">
                  <c:v>1573.7025657673687</c:v>
                </c:pt>
                <c:pt idx="2532">
                  <c:v>1605.5484607761773</c:v>
                </c:pt>
                <c:pt idx="2533">
                  <c:v>1533.1839952467478</c:v>
                </c:pt>
                <c:pt idx="2534">
                  <c:v>1467.092217594263</c:v>
                </c:pt>
                <c:pt idx="2535">
                  <c:v>1429.0123606155141</c:v>
                </c:pt>
                <c:pt idx="2536">
                  <c:v>1451.8198649028743</c:v>
                </c:pt>
                <c:pt idx="2537">
                  <c:v>1457.2281906379608</c:v>
                </c:pt>
                <c:pt idx="2538">
                  <c:v>1457.7014040082224</c:v>
                </c:pt>
                <c:pt idx="2539">
                  <c:v>1429.4058812373414</c:v>
                </c:pt>
                <c:pt idx="2540">
                  <c:v>1462.5362919527533</c:v>
                </c:pt>
                <c:pt idx="2541">
                  <c:v>1508.5538948699998</c:v>
                </c:pt>
                <c:pt idx="2542">
                  <c:v>1693.7460688993685</c:v>
                </c:pt>
                <c:pt idx="2543">
                  <c:v>1769.8825949916693</c:v>
                </c:pt>
                <c:pt idx="2544">
                  <c:v>1882.1823664976596</c:v>
                </c:pt>
                <c:pt idx="2545">
                  <c:v>1950.1227620556072</c:v>
                </c:pt>
                <c:pt idx="2546">
                  <c:v>2013.2744176452768</c:v>
                </c:pt>
                <c:pt idx="2547">
                  <c:v>2088.6048519610681</c:v>
                </c:pt>
                <c:pt idx="2548">
                  <c:v>2170.059254510451</c:v>
                </c:pt>
                <c:pt idx="2549">
                  <c:v>2281.38680706176</c:v>
                </c:pt>
                <c:pt idx="2550">
                  <c:v>2397.3240295323722</c:v>
                </c:pt>
                <c:pt idx="2551">
                  <c:v>2455.7469896353618</c:v>
                </c:pt>
                <c:pt idx="2552">
                  <c:v>2490.2136142182021</c:v>
                </c:pt>
                <c:pt idx="2553">
                  <c:v>2585.6477185908821</c:v>
                </c:pt>
                <c:pt idx="2554">
                  <c:v>2677.4941220454921</c:v>
                </c:pt>
                <c:pt idx="2555">
                  <c:v>2679.5547648092083</c:v>
                </c:pt>
                <c:pt idx="2556">
                  <c:v>2570.960278365525</c:v>
                </c:pt>
                <c:pt idx="2557">
                  <c:v>2527.000120364331</c:v>
                </c:pt>
                <c:pt idx="2558">
                  <c:v>2512.0809827585981</c:v>
                </c:pt>
                <c:pt idx="2559">
                  <c:v>2505.4627451831234</c:v>
                </c:pt>
                <c:pt idx="2560">
                  <c:v>2401.1839002298912</c:v>
                </c:pt>
                <c:pt idx="2561">
                  <c:v>2429.5857810844504</c:v>
                </c:pt>
                <c:pt idx="2562">
                  <c:v>1174.8191707208107</c:v>
                </c:pt>
                <c:pt idx="2563">
                  <c:v>1176.2412917938268</c:v>
                </c:pt>
                <c:pt idx="2564">
                  <c:v>1141.9309577759752</c:v>
                </c:pt>
                <c:pt idx="2565">
                  <c:v>1130.9143655460566</c:v>
                </c:pt>
                <c:pt idx="2566">
                  <c:v>1142.0962740418943</c:v>
                </c:pt>
                <c:pt idx="2567">
                  <c:v>1124.6945195666081</c:v>
                </c:pt>
                <c:pt idx="2568">
                  <c:v>1123.9293760295564</c:v>
                </c:pt>
                <c:pt idx="2569">
                  <c:v>1078.0409435851006</c:v>
                </c:pt>
                <c:pt idx="2570">
                  <c:v>1112.5230156653183</c:v>
                </c:pt>
                <c:pt idx="2571">
                  <c:v>1009.4053467810363</c:v>
                </c:pt>
                <c:pt idx="2572">
                  <c:v>1063.9966877598583</c:v>
                </c:pt>
                <c:pt idx="2573">
                  <c:v>1031.59240333308</c:v>
                </c:pt>
                <c:pt idx="2574">
                  <c:v>1065.504962324638</c:v>
                </c:pt>
                <c:pt idx="2575">
                  <c:v>976.79910565580542</c:v>
                </c:pt>
                <c:pt idx="2576">
                  <c:v>988.94701982821869</c:v>
                </c:pt>
                <c:pt idx="2577">
                  <c:v>1034.7133887503405</c:v>
                </c:pt>
                <c:pt idx="2578">
                  <c:v>1098.0254534130329</c:v>
                </c:pt>
                <c:pt idx="2579">
                  <c:v>1042.980687206104</c:v>
                </c:pt>
                <c:pt idx="2580">
                  <c:v>978.70855268487071</c:v>
                </c:pt>
                <c:pt idx="2581">
                  <c:v>1022.5335716751849</c:v>
                </c:pt>
                <c:pt idx="2582">
                  <c:v>1037.32389467641</c:v>
                </c:pt>
                <c:pt idx="2583">
                  <c:v>1063.4365178996547</c:v>
                </c:pt>
                <c:pt idx="2584">
                  <c:v>1118.7300190080671</c:v>
                </c:pt>
                <c:pt idx="2585">
                  <c:v>1027.5905325262902</c:v>
                </c:pt>
                <c:pt idx="2586">
                  <c:v>1039.4171446725084</c:v>
                </c:pt>
                <c:pt idx="2587">
                  <c:v>1045.9076866602034</c:v>
                </c:pt>
                <c:pt idx="2588">
                  <c:v>1048.0462161541843</c:v>
                </c:pt>
                <c:pt idx="2589">
                  <c:v>1081.5468404340043</c:v>
                </c:pt>
                <c:pt idx="2590">
                  <c:v>1041.9829097591867</c:v>
                </c:pt>
                <c:pt idx="2591">
                  <c:v>1052.5829283975438</c:v>
                </c:pt>
                <c:pt idx="2592">
                  <c:v>1015.0371032849653</c:v>
                </c:pt>
                <c:pt idx="2593">
                  <c:v>1012.7027374879071</c:v>
                </c:pt>
                <c:pt idx="2594">
                  <c:v>997.73664218979411</c:v>
                </c:pt>
                <c:pt idx="2595">
                  <c:v>983.91258601521656</c:v>
                </c:pt>
                <c:pt idx="2596">
                  <c:v>957.68802980064129</c:v>
                </c:pt>
                <c:pt idx="2597">
                  <c:v>984.8240765623093</c:v>
                </c:pt>
                <c:pt idx="2598">
                  <c:v>980.77451827503512</c:v>
                </c:pt>
                <c:pt idx="2599">
                  <c:v>987.40791070552723</c:v>
                </c:pt>
                <c:pt idx="2600">
                  <c:v>1021.9418929768584</c:v>
                </c:pt>
                <c:pt idx="2601">
                  <c:v>1061.2831532628338</c:v>
                </c:pt>
                <c:pt idx="2602">
                  <c:v>1076.8923008583113</c:v>
                </c:pt>
                <c:pt idx="2603">
                  <c:v>1096.8954178874069</c:v>
                </c:pt>
                <c:pt idx="2604">
                  <c:v>1071.4584470465459</c:v>
                </c:pt>
                <c:pt idx="2605">
                  <c:v>1103.9028832086635</c:v>
                </c:pt>
                <c:pt idx="2606">
                  <c:v>1126.6355086248639</c:v>
                </c:pt>
                <c:pt idx="2607">
                  <c:v>1145.7076323138792</c:v>
                </c:pt>
                <c:pt idx="2608">
                  <c:v>1142.2949523655805</c:v>
                </c:pt>
                <c:pt idx="2609">
                  <c:v>1144.0678190156229</c:v>
                </c:pt>
                <c:pt idx="2610">
                  <c:v>1155.5509270641371</c:v>
                </c:pt>
                <c:pt idx="2611">
                  <c:v>1155.992054758415</c:v>
                </c:pt>
                <c:pt idx="2612">
                  <c:v>1163.2275843605789</c:v>
                </c:pt>
                <c:pt idx="2613">
                  <c:v>1147.0929566570305</c:v>
                </c:pt>
                <c:pt idx="2614">
                  <c:v>1160.917534775828</c:v>
                </c:pt>
                <c:pt idx="2615">
                  <c:v>1157.1151259313626</c:v>
                </c:pt>
                <c:pt idx="2616">
                  <c:v>1196.1643036713415</c:v>
                </c:pt>
                <c:pt idx="2617">
                  <c:v>1238.1263955954539</c:v>
                </c:pt>
                <c:pt idx="2618">
                  <c:v>1281.7101815319966</c:v>
                </c:pt>
                <c:pt idx="2619">
                  <c:v>1339.5679966485352</c:v>
                </c:pt>
                <c:pt idx="2620">
                  <c:v>1384.6420699959838</c:v>
                </c:pt>
                <c:pt idx="2621">
                  <c:v>1409.970816037481</c:v>
                </c:pt>
                <c:pt idx="2622">
                  <c:v>1390.8195249561566</c:v>
                </c:pt>
                <c:pt idx="2623">
                  <c:v>1436.6536137801622</c:v>
                </c:pt>
                <c:pt idx="2624">
                  <c:v>500.51670698485862</c:v>
                </c:pt>
                <c:pt idx="2625">
                  <c:v>500.91794307397714</c:v>
                </c:pt>
                <c:pt idx="2626">
                  <c:v>514.46780851926326</c:v>
                </c:pt>
                <c:pt idx="2627">
                  <c:v>513.76116407583277</c:v>
                </c:pt>
                <c:pt idx="2628">
                  <c:v>537.92493273849027</c:v>
                </c:pt>
                <c:pt idx="2629">
                  <c:v>565.59457004015781</c:v>
                </c:pt>
                <c:pt idx="2630">
                  <c:v>564.20570386518136</c:v>
                </c:pt>
                <c:pt idx="2631">
                  <c:v>553.49868502736206</c:v>
                </c:pt>
                <c:pt idx="2632">
                  <c:v>553.69669150923983</c:v>
                </c:pt>
                <c:pt idx="2633">
                  <c:v>589.31754426239752</c:v>
                </c:pt>
                <c:pt idx="2634">
                  <c:v>627.75843782245556</c:v>
                </c:pt>
                <c:pt idx="2635">
                  <c:v>637.17073304200198</c:v>
                </c:pt>
                <c:pt idx="2636">
                  <c:v>630.82432018187194</c:v>
                </c:pt>
                <c:pt idx="2637">
                  <c:v>632.85025273918984</c:v>
                </c:pt>
                <c:pt idx="2638">
                  <c:v>642.65616849886499</c:v>
                </c:pt>
                <c:pt idx="2639">
                  <c:v>641.18074896877761</c:v>
                </c:pt>
                <c:pt idx="2640">
                  <c:v>626.62358513399738</c:v>
                </c:pt>
                <c:pt idx="2641">
                  <c:v>615.1903739664682</c:v>
                </c:pt>
                <c:pt idx="2642">
                  <c:v>617.7305961326997</c:v>
                </c:pt>
                <c:pt idx="2643">
                  <c:v>632.9088593427083</c:v>
                </c:pt>
                <c:pt idx="2644">
                  <c:v>650.27373678117056</c:v>
                </c:pt>
                <c:pt idx="2645">
                  <c:v>655.45768480908964</c:v>
                </c:pt>
                <c:pt idx="2646">
                  <c:v>672.69122004807866</c:v>
                </c:pt>
                <c:pt idx="2647">
                  <c:v>644.48227758197004</c:v>
                </c:pt>
                <c:pt idx="2648">
                  <c:v>656.13309340066212</c:v>
                </c:pt>
                <c:pt idx="2649">
                  <c:v>607.50440705870858</c:v>
                </c:pt>
                <c:pt idx="2650">
                  <c:v>600.05019666488658</c:v>
                </c:pt>
                <c:pt idx="2651">
                  <c:v>626.3365247004474</c:v>
                </c:pt>
                <c:pt idx="2652">
                  <c:v>566.44567592620729</c:v>
                </c:pt>
                <c:pt idx="2653">
                  <c:v>556.45766061895301</c:v>
                </c:pt>
                <c:pt idx="2654">
                  <c:v>552.99788209545181</c:v>
                </c:pt>
                <c:pt idx="2655">
                  <c:v>559.18071343837903</c:v>
                </c:pt>
                <c:pt idx="2656">
                  <c:v>460.92887022291546</c:v>
                </c:pt>
                <c:pt idx="2657">
                  <c:v>467.90383717999805</c:v>
                </c:pt>
                <c:pt idx="2658">
                  <c:v>456.74368593595284</c:v>
                </c:pt>
                <c:pt idx="2659">
                  <c:v>419.31168355799281</c:v>
                </c:pt>
                <c:pt idx="2660">
                  <c:v>424.38667376222526</c:v>
                </c:pt>
                <c:pt idx="2661">
                  <c:v>394.2167303322866</c:v>
                </c:pt>
                <c:pt idx="2662">
                  <c:v>397.20069125219879</c:v>
                </c:pt>
                <c:pt idx="2663">
                  <c:v>387.14915767566316</c:v>
                </c:pt>
                <c:pt idx="2664">
                  <c:v>403.09410010821119</c:v>
                </c:pt>
                <c:pt idx="2665">
                  <c:v>356.29486926938495</c:v>
                </c:pt>
                <c:pt idx="2666">
                  <c:v>425.61816670032402</c:v>
                </c:pt>
                <c:pt idx="2667">
                  <c:v>446.92815467367171</c:v>
                </c:pt>
                <c:pt idx="2668">
                  <c:v>460.70980574238786</c:v>
                </c:pt>
                <c:pt idx="2669">
                  <c:v>468.75750789122259</c:v>
                </c:pt>
                <c:pt idx="2670">
                  <c:v>477.92478919735964</c:v>
                </c:pt>
                <c:pt idx="2671">
                  <c:v>505.18571287411294</c:v>
                </c:pt>
                <c:pt idx="2672">
                  <c:v>519.19587376416166</c:v>
                </c:pt>
                <c:pt idx="2673">
                  <c:v>521.28579243920251</c:v>
                </c:pt>
                <c:pt idx="2674">
                  <c:v>534.06743600977029</c:v>
                </c:pt>
                <c:pt idx="2675">
                  <c:v>552.70809704192777</c:v>
                </c:pt>
                <c:pt idx="2676">
                  <c:v>620.09512266991931</c:v>
                </c:pt>
                <c:pt idx="2677">
                  <c:v>729.60764762454573</c:v>
                </c:pt>
                <c:pt idx="2678">
                  <c:v>744.07003797832908</c:v>
                </c:pt>
                <c:pt idx="2679">
                  <c:v>576.74023173896217</c:v>
                </c:pt>
                <c:pt idx="2680">
                  <c:v>597.04290718914274</c:v>
                </c:pt>
                <c:pt idx="2681">
                  <c:v>607.19418773527093</c:v>
                </c:pt>
                <c:pt idx="2682">
                  <c:v>613.5494616808578</c:v>
                </c:pt>
                <c:pt idx="2683">
                  <c:v>630.89601754167495</c:v>
                </c:pt>
                <c:pt idx="2684">
                  <c:v>604.41730221339196</c:v>
                </c:pt>
                <c:pt idx="2685">
                  <c:v>615.27795295541637</c:v>
                </c:pt>
                <c:pt idx="2686">
                  <c:v>324.45704055641289</c:v>
                </c:pt>
                <c:pt idx="2687">
                  <c:v>357.99670128299044</c:v>
                </c:pt>
                <c:pt idx="2688">
                  <c:v>365.40031616188838</c:v>
                </c:pt>
                <c:pt idx="2689">
                  <c:v>377.07345974436709</c:v>
                </c:pt>
                <c:pt idx="2690">
                  <c:v>422.20134288630658</c:v>
                </c:pt>
                <c:pt idx="2691">
                  <c:v>474.68739043636145</c:v>
                </c:pt>
                <c:pt idx="2692">
                  <c:v>502.22717252013643</c:v>
                </c:pt>
                <c:pt idx="2693">
                  <c:v>509.62681576210832</c:v>
                </c:pt>
                <c:pt idx="2694">
                  <c:v>513.80650940801013</c:v>
                </c:pt>
                <c:pt idx="2695">
                  <c:v>547.51005297063898</c:v>
                </c:pt>
                <c:pt idx="2696">
                  <c:v>541.68719694664162</c:v>
                </c:pt>
                <c:pt idx="2697">
                  <c:v>525.00373273074376</c:v>
                </c:pt>
                <c:pt idx="2698">
                  <c:v>549.64339049411149</c:v>
                </c:pt>
                <c:pt idx="2699">
                  <c:v>556.36428225958946</c:v>
                </c:pt>
                <c:pt idx="2700">
                  <c:v>569.10737504549434</c:v>
                </c:pt>
                <c:pt idx="2701">
                  <c:v>569.20339394210055</c:v>
                </c:pt>
                <c:pt idx="2702">
                  <c:v>544.51733119556025</c:v>
                </c:pt>
                <c:pt idx="2703">
                  <c:v>568.91554813230766</c:v>
                </c:pt>
                <c:pt idx="2704">
                  <c:v>617.03068648904366</c:v>
                </c:pt>
                <c:pt idx="2705">
                  <c:v>570.76791437305485</c:v>
                </c:pt>
                <c:pt idx="2706">
                  <c:v>636.25581408174253</c:v>
                </c:pt>
                <c:pt idx="2707">
                  <c:v>596.71227215299234</c:v>
                </c:pt>
                <c:pt idx="2708">
                  <c:v>556.78578386595802</c:v>
                </c:pt>
                <c:pt idx="2709">
                  <c:v>509.24315239055636</c:v>
                </c:pt>
                <c:pt idx="2710">
                  <c:v>519.97125877555425</c:v>
                </c:pt>
                <c:pt idx="2711">
                  <c:v>531.70701256600205</c:v>
                </c:pt>
                <c:pt idx="2712">
                  <c:v>523.98840392513273</c:v>
                </c:pt>
                <c:pt idx="2713">
                  <c:v>510.9792355654177</c:v>
                </c:pt>
                <c:pt idx="2714">
                  <c:v>528.73825558525289</c:v>
                </c:pt>
                <c:pt idx="2715">
                  <c:v>534.08970983313873</c:v>
                </c:pt>
                <c:pt idx="2716">
                  <c:v>517.35296401842834</c:v>
                </c:pt>
                <c:pt idx="2717">
                  <c:v>499.01990042439286</c:v>
                </c:pt>
                <c:pt idx="2718">
                  <c:v>465.61895208678811</c:v>
                </c:pt>
                <c:pt idx="2719">
                  <c:v>398.02726710648164</c:v>
                </c:pt>
                <c:pt idx="2720">
                  <c:v>456.07119253309639</c:v>
                </c:pt>
                <c:pt idx="2721">
                  <c:v>470.36700821914951</c:v>
                </c:pt>
                <c:pt idx="2722">
                  <c:v>492.7787460181043</c:v>
                </c:pt>
                <c:pt idx="2723">
                  <c:v>545.62748511456425</c:v>
                </c:pt>
                <c:pt idx="2724">
                  <c:v>517.77430755656849</c:v>
                </c:pt>
                <c:pt idx="2725">
                  <c:v>515.40244901753442</c:v>
                </c:pt>
                <c:pt idx="2726">
                  <c:v>497.05954762120422</c:v>
                </c:pt>
                <c:pt idx="2727">
                  <c:v>487.77096459476655</c:v>
                </c:pt>
                <c:pt idx="2728">
                  <c:v>493.38461093672589</c:v>
                </c:pt>
                <c:pt idx="2729">
                  <c:v>512.99488516215456</c:v>
                </c:pt>
                <c:pt idx="2730">
                  <c:v>494.81073932064771</c:v>
                </c:pt>
                <c:pt idx="2731">
                  <c:v>459.63193204975369</c:v>
                </c:pt>
                <c:pt idx="2732">
                  <c:v>458.74947053074402</c:v>
                </c:pt>
                <c:pt idx="2733">
                  <c:v>440.36725905354865</c:v>
                </c:pt>
                <c:pt idx="2734">
                  <c:v>445.37222649754563</c:v>
                </c:pt>
                <c:pt idx="2735">
                  <c:v>457.09732807501081</c:v>
                </c:pt>
                <c:pt idx="2736">
                  <c:v>472.19311682175555</c:v>
                </c:pt>
                <c:pt idx="2737">
                  <c:v>489.24182855071786</c:v>
                </c:pt>
                <c:pt idx="2738">
                  <c:v>507.86301519748775</c:v>
                </c:pt>
                <c:pt idx="2739">
                  <c:v>525.28572111609355</c:v>
                </c:pt>
                <c:pt idx="2740">
                  <c:v>542.48032683346025</c:v>
                </c:pt>
                <c:pt idx="2741">
                  <c:v>559.44574654937776</c:v>
                </c:pt>
                <c:pt idx="2742">
                  <c:v>576.04489277896562</c:v>
                </c:pt>
                <c:pt idx="2743">
                  <c:v>586.43607964095941</c:v>
                </c:pt>
                <c:pt idx="2744">
                  <c:v>600.78511947088714</c:v>
                </c:pt>
                <c:pt idx="2745">
                  <c:v>618.49050273540433</c:v>
                </c:pt>
                <c:pt idx="2746">
                  <c:v>614.46136079538485</c:v>
                </c:pt>
                <c:pt idx="2747">
                  <c:v>631.65389155193884</c:v>
                </c:pt>
                <c:pt idx="2748">
                  <c:v>5831.0803523176837</c:v>
                </c:pt>
                <c:pt idx="2749">
                  <c:v>5156.9460721811965</c:v>
                </c:pt>
                <c:pt idx="2750">
                  <c:v>4887.375816165194</c:v>
                </c:pt>
                <c:pt idx="2751">
                  <c:v>4453.5647920601568</c:v>
                </c:pt>
                <c:pt idx="2752">
                  <c:v>3949.0466847741009</c:v>
                </c:pt>
                <c:pt idx="2753">
                  <c:v>3700.7544858572633</c:v>
                </c:pt>
                <c:pt idx="2754">
                  <c:v>3776.0839146862154</c:v>
                </c:pt>
                <c:pt idx="2755">
                  <c:v>3901.338993226801</c:v>
                </c:pt>
                <c:pt idx="2756">
                  <c:v>3893.9387242298735</c:v>
                </c:pt>
                <c:pt idx="2757">
                  <c:v>4037.4537631153958</c:v>
                </c:pt>
                <c:pt idx="2758">
                  <c:v>4446.4525327072333</c:v>
                </c:pt>
                <c:pt idx="2759">
                  <c:v>5055.3138661373305</c:v>
                </c:pt>
                <c:pt idx="2760">
                  <c:v>5550.5056316459559</c:v>
                </c:pt>
                <c:pt idx="2761">
                  <c:v>6046.3280171663837</c:v>
                </c:pt>
                <c:pt idx="2762">
                  <c:v>6580.8850486394667</c:v>
                </c:pt>
                <c:pt idx="2763">
                  <c:v>7155.3436630102715</c:v>
                </c:pt>
                <c:pt idx="2764">
                  <c:v>7837.6291450708022</c:v>
                </c:pt>
                <c:pt idx="2765">
                  <c:v>8438.1046451550537</c:v>
                </c:pt>
                <c:pt idx="2766">
                  <c:v>8554.8235730230717</c:v>
                </c:pt>
                <c:pt idx="2767">
                  <c:v>8487.5448299311774</c:v>
                </c:pt>
                <c:pt idx="2768">
                  <c:v>8979.3322837831674</c:v>
                </c:pt>
                <c:pt idx="2769">
                  <c:v>9506.7340534832365</c:v>
                </c:pt>
                <c:pt idx="2770">
                  <c:v>9823.6938972940097</c:v>
                </c:pt>
                <c:pt idx="2771">
                  <c:v>10264.298065729279</c:v>
                </c:pt>
                <c:pt idx="2772">
                  <c:v>10539.044679822662</c:v>
                </c:pt>
                <c:pt idx="2773">
                  <c:v>10510.771888414851</c:v>
                </c:pt>
                <c:pt idx="2774">
                  <c:v>10476.347572386951</c:v>
                </c:pt>
                <c:pt idx="2775">
                  <c:v>10758.520884381198</c:v>
                </c:pt>
                <c:pt idx="2776">
                  <c:v>11053.362063134324</c:v>
                </c:pt>
                <c:pt idx="2777">
                  <c:v>11402.760113512542</c:v>
                </c:pt>
                <c:pt idx="2778">
                  <c:v>10974.246275127673</c:v>
                </c:pt>
                <c:pt idx="2779">
                  <c:v>11298.357619128754</c:v>
                </c:pt>
                <c:pt idx="2780">
                  <c:v>1022.8667313875608</c:v>
                </c:pt>
                <c:pt idx="2781">
                  <c:v>1036.7102584580923</c:v>
                </c:pt>
                <c:pt idx="2782">
                  <c:v>1153.0252088794725</c:v>
                </c:pt>
                <c:pt idx="2783">
                  <c:v>1160.6762247232014</c:v>
                </c:pt>
                <c:pt idx="2784">
                  <c:v>1203.4820984216792</c:v>
                </c:pt>
                <c:pt idx="2785">
                  <c:v>1089.9084918024146</c:v>
                </c:pt>
                <c:pt idx="2786">
                  <c:v>928.31563561020118</c:v>
                </c:pt>
                <c:pt idx="2787">
                  <c:v>784.57839160859339</c:v>
                </c:pt>
                <c:pt idx="2788">
                  <c:v>627.2167613075419</c:v>
                </c:pt>
                <c:pt idx="2789">
                  <c:v>587.30520781093594</c:v>
                </c:pt>
                <c:pt idx="2790">
                  <c:v>619.6729331975032</c:v>
                </c:pt>
                <c:pt idx="2791">
                  <c:v>671.2530930616</c:v>
                </c:pt>
                <c:pt idx="2792">
                  <c:v>675.06045514950415</c:v>
                </c:pt>
                <c:pt idx="2793">
                  <c:v>689.41749709860881</c:v>
                </c:pt>
                <c:pt idx="2794">
                  <c:v>718.33734879316569</c:v>
                </c:pt>
                <c:pt idx="2795">
                  <c:v>749.41978070719779</c:v>
                </c:pt>
                <c:pt idx="2796">
                  <c:v>742.44368835868374</c:v>
                </c:pt>
                <c:pt idx="2797">
                  <c:v>786.35181997960103</c:v>
                </c:pt>
                <c:pt idx="2798">
                  <c:v>831.48432464488985</c:v>
                </c:pt>
                <c:pt idx="2799">
                  <c:v>820.71598010439118</c:v>
                </c:pt>
                <c:pt idx="2800">
                  <c:v>837.13379914018594</c:v>
                </c:pt>
                <c:pt idx="2801">
                  <c:v>900.02551392809426</c:v>
                </c:pt>
                <c:pt idx="2802">
                  <c:v>966.41536038457446</c:v>
                </c:pt>
                <c:pt idx="2803">
                  <c:v>982.3771731718715</c:v>
                </c:pt>
                <c:pt idx="2804">
                  <c:v>966.15072997760115</c:v>
                </c:pt>
                <c:pt idx="2805">
                  <c:v>1011.315529148553</c:v>
                </c:pt>
                <c:pt idx="2806">
                  <c:v>993.73742327513241</c:v>
                </c:pt>
                <c:pt idx="2807">
                  <c:v>1080.5482304965751</c:v>
                </c:pt>
                <c:pt idx="2808">
                  <c:v>1101.7053321192916</c:v>
                </c:pt>
                <c:pt idx="2809">
                  <c:v>1121.0828351073897</c:v>
                </c:pt>
                <c:pt idx="2810">
                  <c:v>1146.1032208543697</c:v>
                </c:pt>
                <c:pt idx="2811">
                  <c:v>1177.4387360837686</c:v>
                </c:pt>
                <c:pt idx="2812">
                  <c:v>1197.610723728204</c:v>
                </c:pt>
                <c:pt idx="2813">
                  <c:v>1226.824463755856</c:v>
                </c:pt>
                <c:pt idx="2814">
                  <c:v>1102.6643621107469</c:v>
                </c:pt>
                <c:pt idx="2815">
                  <c:v>1123.3728438564312</c:v>
                </c:pt>
                <c:pt idx="2816">
                  <c:v>1405.0196636312396</c:v>
                </c:pt>
                <c:pt idx="2817">
                  <c:v>1412.4683277553481</c:v>
                </c:pt>
                <c:pt idx="2818">
                  <c:v>1353.7594513439467</c:v>
                </c:pt>
                <c:pt idx="2819">
                  <c:v>1495.4544503646596</c:v>
                </c:pt>
                <c:pt idx="2820">
                  <c:v>1354.6072817874622</c:v>
                </c:pt>
                <c:pt idx="2821">
                  <c:v>1308.3239272463366</c:v>
                </c:pt>
                <c:pt idx="2822">
                  <c:v>1185.1481019201997</c:v>
                </c:pt>
                <c:pt idx="2823">
                  <c:v>826.59305356268362</c:v>
                </c:pt>
                <c:pt idx="2824">
                  <c:v>683.58729936270947</c:v>
                </c:pt>
                <c:pt idx="2825">
                  <c:v>529.9943802159687</c:v>
                </c:pt>
                <c:pt idx="2826">
                  <c:v>455.38682047897316</c:v>
                </c:pt>
                <c:pt idx="2827">
                  <c:v>371.83124621329114</c:v>
                </c:pt>
                <c:pt idx="2828">
                  <c:v>373.04512556891473</c:v>
                </c:pt>
                <c:pt idx="2829">
                  <c:v>390.32897303440302</c:v>
                </c:pt>
                <c:pt idx="2830">
                  <c:v>402.62703639640966</c:v>
                </c:pt>
                <c:pt idx="2831">
                  <c:v>430.34216742183344</c:v>
                </c:pt>
                <c:pt idx="2832">
                  <c:v>461.57923775377947</c:v>
                </c:pt>
                <c:pt idx="2833">
                  <c:v>501.03626602647506</c:v>
                </c:pt>
                <c:pt idx="2834">
                  <c:v>545.25336007484282</c:v>
                </c:pt>
                <c:pt idx="2835">
                  <c:v>590.03275139238235</c:v>
                </c:pt>
                <c:pt idx="2836">
                  <c:v>617.94053489536486</c:v>
                </c:pt>
                <c:pt idx="2837">
                  <c:v>649.17882490105183</c:v>
                </c:pt>
                <c:pt idx="2838">
                  <c:v>687.06400124560707</c:v>
                </c:pt>
                <c:pt idx="2839">
                  <c:v>727.55329214265566</c:v>
                </c:pt>
                <c:pt idx="2840">
                  <c:v>741.35617347273615</c:v>
                </c:pt>
                <c:pt idx="2841">
                  <c:v>773.67600595920351</c:v>
                </c:pt>
                <c:pt idx="2842">
                  <c:v>813.52563854993753</c:v>
                </c:pt>
                <c:pt idx="2843">
                  <c:v>855.68240094217504</c:v>
                </c:pt>
                <c:pt idx="2844">
                  <c:v>898.6467464016572</c:v>
                </c:pt>
                <c:pt idx="2845">
                  <c:v>937.00599670113115</c:v>
                </c:pt>
                <c:pt idx="2846">
                  <c:v>970.36522379004941</c:v>
                </c:pt>
                <c:pt idx="2847">
                  <c:v>1013.3869568591058</c:v>
                </c:pt>
                <c:pt idx="2848">
                  <c:v>1060.9913538287622</c:v>
                </c:pt>
                <c:pt idx="2849">
                  <c:v>1116.279796270831</c:v>
                </c:pt>
                <c:pt idx="2850">
                  <c:v>1172.0722869554781</c:v>
                </c:pt>
                <c:pt idx="2851">
                  <c:v>1197.2042696967858</c:v>
                </c:pt>
                <c:pt idx="2852">
                  <c:v>1279.6126666870196</c:v>
                </c:pt>
                <c:pt idx="2853">
                  <c:v>2662.7855462827547</c:v>
                </c:pt>
                <c:pt idx="2854">
                  <c:v>2876.9774628715982</c:v>
                </c:pt>
                <c:pt idx="2855">
                  <c:v>2681.3834417352987</c:v>
                </c:pt>
                <c:pt idx="2856">
                  <c:v>3533.6011318253632</c:v>
                </c:pt>
                <c:pt idx="2857">
                  <c:v>3281.3414363265433</c:v>
                </c:pt>
                <c:pt idx="2858">
                  <c:v>2715.9320397420242</c:v>
                </c:pt>
                <c:pt idx="2859">
                  <c:v>2684.6523861659007</c:v>
                </c:pt>
                <c:pt idx="2860">
                  <c:v>2165.7733365562776</c:v>
                </c:pt>
                <c:pt idx="2861">
                  <c:v>1965.3349100328198</c:v>
                </c:pt>
                <c:pt idx="2862">
                  <c:v>2060.7040987941477</c:v>
                </c:pt>
                <c:pt idx="2863">
                  <c:v>1799.6004367733306</c:v>
                </c:pt>
                <c:pt idx="2864">
                  <c:v>1897.8646708960903</c:v>
                </c:pt>
                <c:pt idx="2865">
                  <c:v>2176.8422053241152</c:v>
                </c:pt>
                <c:pt idx="2866">
                  <c:v>2261.6998650952091</c:v>
                </c:pt>
                <c:pt idx="2867">
                  <c:v>2326.3602574655729</c:v>
                </c:pt>
                <c:pt idx="2868">
                  <c:v>2300.6391874596534</c:v>
                </c:pt>
                <c:pt idx="2869">
                  <c:v>2345.8791826661218</c:v>
                </c:pt>
                <c:pt idx="2870">
                  <c:v>2432.1084623841234</c:v>
                </c:pt>
                <c:pt idx="2871">
                  <c:v>2711.9832500169114</c:v>
                </c:pt>
                <c:pt idx="2872">
                  <c:v>2968.1131610406783</c:v>
                </c:pt>
                <c:pt idx="2873">
                  <c:v>3249.8777474399149</c:v>
                </c:pt>
                <c:pt idx="2874">
                  <c:v>3672.654739018848</c:v>
                </c:pt>
                <c:pt idx="2875">
                  <c:v>3835.8599588479015</c:v>
                </c:pt>
                <c:pt idx="2876">
                  <c:v>4119.5717987918706</c:v>
                </c:pt>
                <c:pt idx="2877">
                  <c:v>4643.316540839478</c:v>
                </c:pt>
                <c:pt idx="2878">
                  <c:v>5066.2317358257123</c:v>
                </c:pt>
                <c:pt idx="2879">
                  <c:v>5481.1568339405758</c:v>
                </c:pt>
                <c:pt idx="2880">
                  <c:v>5935.6971570625656</c:v>
                </c:pt>
                <c:pt idx="2881">
                  <c:v>6208.2966545015952</c:v>
                </c:pt>
                <c:pt idx="2882">
                  <c:v>6478.4700302869196</c:v>
                </c:pt>
                <c:pt idx="2883">
                  <c:v>6784.1743489948076</c:v>
                </c:pt>
                <c:pt idx="2884">
                  <c:v>7089.941804880491</c:v>
                </c:pt>
                <c:pt idx="2885">
                  <c:v>7422.3625177680533</c:v>
                </c:pt>
                <c:pt idx="2886">
                  <c:v>1472.410120449779</c:v>
                </c:pt>
                <c:pt idx="2887">
                  <c:v>1564.0994374247143</c:v>
                </c:pt>
                <c:pt idx="2888">
                  <c:v>1572.1149110871929</c:v>
                </c:pt>
                <c:pt idx="2889">
                  <c:v>1565.5649509514619</c:v>
                </c:pt>
                <c:pt idx="2890">
                  <c:v>1524.9979589461361</c:v>
                </c:pt>
                <c:pt idx="2891">
                  <c:v>1322.8197317465522</c:v>
                </c:pt>
                <c:pt idx="2892">
                  <c:v>1263.3569289434886</c:v>
                </c:pt>
                <c:pt idx="2893">
                  <c:v>1174.3802875635504</c:v>
                </c:pt>
                <c:pt idx="2894">
                  <c:v>1142.9710653485852</c:v>
                </c:pt>
                <c:pt idx="2895">
                  <c:v>1140.3797568235927</c:v>
                </c:pt>
                <c:pt idx="2896">
                  <c:v>1177.2745377016099</c:v>
                </c:pt>
                <c:pt idx="2897">
                  <c:v>1208.2926453220882</c:v>
                </c:pt>
                <c:pt idx="2898">
                  <c:v>1246.7378482832287</c:v>
                </c:pt>
                <c:pt idx="2899">
                  <c:v>1276.7603145562623</c:v>
                </c:pt>
                <c:pt idx="2900">
                  <c:v>1313.1922713804695</c:v>
                </c:pt>
                <c:pt idx="2901">
                  <c:v>1348.7637950041581</c:v>
                </c:pt>
                <c:pt idx="2902">
                  <c:v>1389.5872075718089</c:v>
                </c:pt>
                <c:pt idx="2903">
                  <c:v>1475.9696652253251</c:v>
                </c:pt>
                <c:pt idx="2904">
                  <c:v>1560.2920082877251</c:v>
                </c:pt>
                <c:pt idx="2905">
                  <c:v>1656.2225934712844</c:v>
                </c:pt>
                <c:pt idx="2906">
                  <c:v>1787.4902129334448</c:v>
                </c:pt>
                <c:pt idx="2907">
                  <c:v>1917.8493718090665</c:v>
                </c:pt>
                <c:pt idx="2908">
                  <c:v>2037.5814984236272</c:v>
                </c:pt>
                <c:pt idx="2909">
                  <c:v>2131.3577310214341</c:v>
                </c:pt>
                <c:pt idx="2910">
                  <c:v>2231.0527242124817</c:v>
                </c:pt>
                <c:pt idx="2911">
                  <c:v>2354.5936554383643</c:v>
                </c:pt>
                <c:pt idx="2912">
                  <c:v>2487.2444162225402</c:v>
                </c:pt>
                <c:pt idx="2913">
                  <c:v>2613.7482618360691</c:v>
                </c:pt>
                <c:pt idx="2914">
                  <c:v>2753.9710721994866</c:v>
                </c:pt>
                <c:pt idx="2915">
                  <c:v>2867.0511282296206</c:v>
                </c:pt>
                <c:pt idx="2916">
                  <c:v>2943.099221672649</c:v>
                </c:pt>
                <c:pt idx="2917">
                  <c:v>3047.3083836567489</c:v>
                </c:pt>
                <c:pt idx="2918">
                  <c:v>3161.4153813888047</c:v>
                </c:pt>
                <c:pt idx="2919">
                  <c:v>3159.7260472807302</c:v>
                </c:pt>
                <c:pt idx="2920">
                  <c:v>3327.7802630149117</c:v>
                </c:pt>
                <c:pt idx="2921">
                  <c:v>238.21663125362736</c:v>
                </c:pt>
                <c:pt idx="2922">
                  <c:v>175.02337230348357</c:v>
                </c:pt>
                <c:pt idx="2923">
                  <c:v>163.90675429789869</c:v>
                </c:pt>
                <c:pt idx="2924">
                  <c:v>176.40014418927259</c:v>
                </c:pt>
                <c:pt idx="2925">
                  <c:v>203.68747441272203</c:v>
                </c:pt>
                <c:pt idx="2926">
                  <c:v>232.60679596038514</c:v>
                </c:pt>
                <c:pt idx="2927">
                  <c:v>250.30446056169342</c:v>
                </c:pt>
                <c:pt idx="2928">
                  <c:v>229.87586805708409</c:v>
                </c:pt>
                <c:pt idx="2929">
                  <c:v>214.7696866146695</c:v>
                </c:pt>
                <c:pt idx="2930">
                  <c:v>244.36353268802949</c:v>
                </c:pt>
                <c:pt idx="2931">
                  <c:v>283.58485541073975</c:v>
                </c:pt>
                <c:pt idx="2932">
                  <c:v>295.37964922751445</c:v>
                </c:pt>
                <c:pt idx="2933">
                  <c:v>299.19035971931345</c:v>
                </c:pt>
                <c:pt idx="2934">
                  <c:v>315.12910685101724</c:v>
                </c:pt>
                <c:pt idx="2935">
                  <c:v>315.81610616345114</c:v>
                </c:pt>
                <c:pt idx="2936">
                  <c:v>337.34352314932642</c:v>
                </c:pt>
                <c:pt idx="2937">
                  <c:v>326.94888300579549</c:v>
                </c:pt>
                <c:pt idx="2938">
                  <c:v>346.93854319258878</c:v>
                </c:pt>
                <c:pt idx="2939">
                  <c:v>381.09865632156584</c:v>
                </c:pt>
                <c:pt idx="2940">
                  <c:v>404.59591787110207</c:v>
                </c:pt>
                <c:pt idx="2941">
                  <c:v>430.85464873904544</c:v>
                </c:pt>
                <c:pt idx="2942">
                  <c:v>447.11899666353924</c:v>
                </c:pt>
                <c:pt idx="2943">
                  <c:v>480.31047401079621</c:v>
                </c:pt>
                <c:pt idx="2944">
                  <c:v>524.40843689320286</c:v>
                </c:pt>
                <c:pt idx="2945">
                  <c:v>596.20005595135069</c:v>
                </c:pt>
                <c:pt idx="2946">
                  <c:v>667.12736352502293</c:v>
                </c:pt>
                <c:pt idx="2947">
                  <c:v>716.1040750869621</c:v>
                </c:pt>
                <c:pt idx="2948">
                  <c:v>786.86349169509447</c:v>
                </c:pt>
                <c:pt idx="2949">
                  <c:v>861.19196546532407</c:v>
                </c:pt>
                <c:pt idx="2950">
                  <c:v>883.76259410590455</c:v>
                </c:pt>
                <c:pt idx="2951">
                  <c:v>905.03085857045289</c:v>
                </c:pt>
                <c:pt idx="2952">
                  <c:v>975.46119253187999</c:v>
                </c:pt>
                <c:pt idx="2953">
                  <c:v>1100.644171740913</c:v>
                </c:pt>
                <c:pt idx="2954">
                  <c:v>1239.1271844903013</c:v>
                </c:pt>
                <c:pt idx="2955">
                  <c:v>1384.9277110355099</c:v>
                </c:pt>
                <c:pt idx="2956">
                  <c:v>1520.0267844972673</c:v>
                </c:pt>
                <c:pt idx="2957">
                  <c:v>1653.4308683484896</c:v>
                </c:pt>
                <c:pt idx="2958">
                  <c:v>1787.7638191861824</c:v>
                </c:pt>
                <c:pt idx="2959">
                  <c:v>1909.6189553612321</c:v>
                </c:pt>
                <c:pt idx="2960">
                  <c:v>2038.2028738495878</c:v>
                </c:pt>
                <c:pt idx="2961">
                  <c:v>2193.8929912096128</c:v>
                </c:pt>
                <c:pt idx="2962">
                  <c:v>2359.5682172809115</c:v>
                </c:pt>
                <c:pt idx="2963">
                  <c:v>2557.8870938740288</c:v>
                </c:pt>
                <c:pt idx="2964">
                  <c:v>2797.1717183023993</c:v>
                </c:pt>
                <c:pt idx="2965">
                  <c:v>3061.8277643371962</c:v>
                </c:pt>
                <c:pt idx="2966">
                  <c:v>3390.7101702331993</c:v>
                </c:pt>
                <c:pt idx="2967">
                  <c:v>3800.7590824065996</c:v>
                </c:pt>
                <c:pt idx="2968">
                  <c:v>4319.0237685532129</c:v>
                </c:pt>
                <c:pt idx="2969">
                  <c:v>4711.6351267574655</c:v>
                </c:pt>
                <c:pt idx="2970">
                  <c:v>5128.8950682557261</c:v>
                </c:pt>
                <c:pt idx="2971">
                  <c:v>5647.0587523891572</c:v>
                </c:pt>
                <c:pt idx="2972">
                  <c:v>6152.686004852344</c:v>
                </c:pt>
                <c:pt idx="2973">
                  <c:v>6591.6508508214856</c:v>
                </c:pt>
                <c:pt idx="2974">
                  <c:v>7056.4106273484331</c:v>
                </c:pt>
                <c:pt idx="2975">
                  <c:v>7532.7719957002118</c:v>
                </c:pt>
                <c:pt idx="2976">
                  <c:v>8016.4314349835167</c:v>
                </c:pt>
                <c:pt idx="2977">
                  <c:v>8516.5136991116342</c:v>
                </c:pt>
                <c:pt idx="2978">
                  <c:v>9053.2127333697645</c:v>
                </c:pt>
                <c:pt idx="2979">
                  <c:v>9619.1924841362652</c:v>
                </c:pt>
                <c:pt idx="2980">
                  <c:v>10155.49294478332</c:v>
                </c:pt>
                <c:pt idx="2981">
                  <c:v>10358.259447878436</c:v>
                </c:pt>
                <c:pt idx="2982">
                  <c:v>11188.302540313363</c:v>
                </c:pt>
                <c:pt idx="2983">
                  <c:v>3955.9361228944281</c:v>
                </c:pt>
                <c:pt idx="2984">
                  <c:v>4333.755848624518</c:v>
                </c:pt>
                <c:pt idx="2985">
                  <c:v>4847.251224230351</c:v>
                </c:pt>
                <c:pt idx="2986">
                  <c:v>5139.7266286317999</c:v>
                </c:pt>
                <c:pt idx="2987">
                  <c:v>5739.4945500232743</c:v>
                </c:pt>
                <c:pt idx="2988">
                  <c:v>5790.9941730875316</c:v>
                </c:pt>
                <c:pt idx="2989">
                  <c:v>5737.0369355117273</c:v>
                </c:pt>
                <c:pt idx="2990">
                  <c:v>5807.2951207176302</c:v>
                </c:pt>
                <c:pt idx="2991">
                  <c:v>6363.618457234139</c:v>
                </c:pt>
                <c:pt idx="2992">
                  <c:v>6782.574266603161</c:v>
                </c:pt>
                <c:pt idx="2993">
                  <c:v>7121.9843061725851</c:v>
                </c:pt>
                <c:pt idx="2994">
                  <c:v>7728.1924063122287</c:v>
                </c:pt>
                <c:pt idx="2995">
                  <c:v>8435.8064662833222</c:v>
                </c:pt>
                <c:pt idx="2996">
                  <c:v>8370.7515181864637</c:v>
                </c:pt>
                <c:pt idx="2997">
                  <c:v>8253.9434433982296</c:v>
                </c:pt>
                <c:pt idx="2998">
                  <c:v>9468.4321256019739</c:v>
                </c:pt>
                <c:pt idx="2999">
                  <c:v>10427.053839824956</c:v>
                </c:pt>
                <c:pt idx="3000">
                  <c:v>11085.74413858552</c:v>
                </c:pt>
                <c:pt idx="3001">
                  <c:v>11709.11217422037</c:v>
                </c:pt>
                <c:pt idx="3002">
                  <c:v>12553.008405133995</c:v>
                </c:pt>
                <c:pt idx="3003">
                  <c:v>13397.207409022789</c:v>
                </c:pt>
                <c:pt idx="3004">
                  <c:v>13579.918249773315</c:v>
                </c:pt>
                <c:pt idx="3005">
                  <c:v>14174.576936437274</c:v>
                </c:pt>
                <c:pt idx="3006">
                  <c:v>15435.83370110836</c:v>
                </c:pt>
                <c:pt idx="3007">
                  <c:v>15386.526925613905</c:v>
                </c:pt>
                <c:pt idx="3008">
                  <c:v>16876.123034204495</c:v>
                </c:pt>
                <c:pt idx="3009">
                  <c:v>18945.564539271698</c:v>
                </c:pt>
                <c:pt idx="3010">
                  <c:v>20386.080592794227</c:v>
                </c:pt>
                <c:pt idx="3011">
                  <c:v>20635.398237289464</c:v>
                </c:pt>
                <c:pt idx="3012">
                  <c:v>21357.108664369269</c:v>
                </c:pt>
                <c:pt idx="3013">
                  <c:v>22388.474882772614</c:v>
                </c:pt>
                <c:pt idx="3014">
                  <c:v>23585.511704613917</c:v>
                </c:pt>
                <c:pt idx="3015">
                  <c:v>24621.488119221674</c:v>
                </c:pt>
                <c:pt idx="3016">
                  <c:v>25526.274927081475</c:v>
                </c:pt>
                <c:pt idx="3017">
                  <c:v>25619.856568996773</c:v>
                </c:pt>
                <c:pt idx="3018">
                  <c:v>25551.223603891936</c:v>
                </c:pt>
                <c:pt idx="3019">
                  <c:v>26631.626967140408</c:v>
                </c:pt>
                <c:pt idx="3020">
                  <c:v>24856.592558602533</c:v>
                </c:pt>
                <c:pt idx="3021">
                  <c:v>25237.479061621652</c:v>
                </c:pt>
                <c:pt idx="3022">
                  <c:v>26933.059453535163</c:v>
                </c:pt>
                <c:pt idx="3023">
                  <c:v>26885.235973329534</c:v>
                </c:pt>
                <c:pt idx="3024">
                  <c:v>27209.87010406535</c:v>
                </c:pt>
                <c:pt idx="3025">
                  <c:v>28096.898251563522</c:v>
                </c:pt>
                <c:pt idx="3026">
                  <c:v>30304.076011241796</c:v>
                </c:pt>
                <c:pt idx="3027">
                  <c:v>32401.139124803776</c:v>
                </c:pt>
                <c:pt idx="3028">
                  <c:v>34457.758221784738</c:v>
                </c:pt>
                <c:pt idx="3029">
                  <c:v>36371.385443841216</c:v>
                </c:pt>
                <c:pt idx="3030">
                  <c:v>36923.798193496281</c:v>
                </c:pt>
                <c:pt idx="3031">
                  <c:v>35938.345698108657</c:v>
                </c:pt>
                <c:pt idx="3032">
                  <c:v>38089.756326148097</c:v>
                </c:pt>
                <c:pt idx="3033">
                  <c:v>39656.060765309303</c:v>
                </c:pt>
                <c:pt idx="3034">
                  <c:v>39887.558250324095</c:v>
                </c:pt>
                <c:pt idx="3035">
                  <c:v>40959.698822688639</c:v>
                </c:pt>
                <c:pt idx="3036">
                  <c:v>41796.577178825188</c:v>
                </c:pt>
                <c:pt idx="3037">
                  <c:v>42431.88828172769</c:v>
                </c:pt>
                <c:pt idx="3038">
                  <c:v>43087.265734121582</c:v>
                </c:pt>
                <c:pt idx="3039">
                  <c:v>44380.526522314023</c:v>
                </c:pt>
                <c:pt idx="3040">
                  <c:v>45280.211367923861</c:v>
                </c:pt>
                <c:pt idx="3041">
                  <c:v>44192.380232227471</c:v>
                </c:pt>
                <c:pt idx="3042">
                  <c:v>41448.490799419902</c:v>
                </c:pt>
                <c:pt idx="3043">
                  <c:v>44481.339759936323</c:v>
                </c:pt>
                <c:pt idx="3044">
                  <c:v>22839.964413665271</c:v>
                </c:pt>
                <c:pt idx="3045">
                  <c:v>24226.995483231993</c:v>
                </c:pt>
                <c:pt idx="3046">
                  <c:v>25294.118425135679</c:v>
                </c:pt>
                <c:pt idx="3047">
                  <c:v>24495.576963256688</c:v>
                </c:pt>
                <c:pt idx="3048">
                  <c:v>25106.655950522298</c:v>
                </c:pt>
                <c:pt idx="3049">
                  <c:v>27561.513282801283</c:v>
                </c:pt>
                <c:pt idx="3050">
                  <c:v>28554.26981846862</c:v>
                </c:pt>
                <c:pt idx="3051">
                  <c:v>28845.874900101902</c:v>
                </c:pt>
                <c:pt idx="3052">
                  <c:v>30001.202332375302</c:v>
                </c:pt>
                <c:pt idx="3053">
                  <c:v>30055.288160649412</c:v>
                </c:pt>
                <c:pt idx="3054">
                  <c:v>33139.717022133082</c:v>
                </c:pt>
                <c:pt idx="3055">
                  <c:v>34094.530055525429</c:v>
                </c:pt>
                <c:pt idx="3056">
                  <c:v>34807.042648893672</c:v>
                </c:pt>
                <c:pt idx="3057">
                  <c:v>35241.808922128424</c:v>
                </c:pt>
                <c:pt idx="3058">
                  <c:v>34429.490708646445</c:v>
                </c:pt>
                <c:pt idx="3059">
                  <c:v>33715.772896190239</c:v>
                </c:pt>
                <c:pt idx="3060">
                  <c:v>31631.085140692321</c:v>
                </c:pt>
                <c:pt idx="3061">
                  <c:v>30395.626220702816</c:v>
                </c:pt>
                <c:pt idx="3062">
                  <c:v>31667.704138203815</c:v>
                </c:pt>
                <c:pt idx="3063">
                  <c:v>32046.291672198899</c:v>
                </c:pt>
                <c:pt idx="3064">
                  <c:v>34083.554543566701</c:v>
                </c:pt>
                <c:pt idx="3065">
                  <c:v>36992.459358150583</c:v>
                </c:pt>
                <c:pt idx="3066">
                  <c:v>45563.642325871471</c:v>
                </c:pt>
                <c:pt idx="3067">
                  <c:v>47923.894504269279</c:v>
                </c:pt>
                <c:pt idx="3068">
                  <c:v>52907.047446665943</c:v>
                </c:pt>
                <c:pt idx="3069">
                  <c:v>58983.318190546692</c:v>
                </c:pt>
                <c:pt idx="3070">
                  <c:v>59403.622567649531</c:v>
                </c:pt>
                <c:pt idx="3071">
                  <c:v>58611.456306246488</c:v>
                </c:pt>
                <c:pt idx="3072">
                  <c:v>71457.652808152649</c:v>
                </c:pt>
                <c:pt idx="3073">
                  <c:v>84818.319922103168</c:v>
                </c:pt>
                <c:pt idx="3074">
                  <c:v>90787.168204202433</c:v>
                </c:pt>
                <c:pt idx="3075">
                  <c:v>98751.81570763058</c:v>
                </c:pt>
                <c:pt idx="3076">
                  <c:v>95001.010026218297</c:v>
                </c:pt>
                <c:pt idx="3077">
                  <c:v>73220.268764255379</c:v>
                </c:pt>
                <c:pt idx="3078">
                  <c:v>71394.476745812222</c:v>
                </c:pt>
                <c:pt idx="3079">
                  <c:v>77056.224650390723</c:v>
                </c:pt>
                <c:pt idx="3080">
                  <c:v>80477.278290273636</c:v>
                </c:pt>
                <c:pt idx="3081">
                  <c:v>76958.862596656356</c:v>
                </c:pt>
                <c:pt idx="3082">
                  <c:v>34561.784472633684</c:v>
                </c:pt>
                <c:pt idx="3083">
                  <c:v>40601.016042449519</c:v>
                </c:pt>
                <c:pt idx="3084">
                  <c:v>6260.6759702709442</c:v>
                </c:pt>
                <c:pt idx="3085">
                  <c:v>6952.1095972467037</c:v>
                </c:pt>
                <c:pt idx="3086">
                  <c:v>7501.4454438345019</c:v>
                </c:pt>
                <c:pt idx="3087">
                  <c:v>8055.0413952359568</c:v>
                </c:pt>
                <c:pt idx="3088">
                  <c:v>8902.4955533062766</c:v>
                </c:pt>
                <c:pt idx="3089">
                  <c:v>9319.7065576325913</c:v>
                </c:pt>
                <c:pt idx="3090">
                  <c:v>10217.41420977913</c:v>
                </c:pt>
                <c:pt idx="3091">
                  <c:v>11232.906098179274</c:v>
                </c:pt>
                <c:pt idx="3092">
                  <c:v>12537.880893656915</c:v>
                </c:pt>
                <c:pt idx="3093">
                  <c:v>13935.686269939089</c:v>
                </c:pt>
                <c:pt idx="3094">
                  <c:v>14114.315817907633</c:v>
                </c:pt>
                <c:pt idx="3095">
                  <c:v>14456.821195345865</c:v>
                </c:pt>
                <c:pt idx="3096">
                  <c:v>15455.136942839088</c:v>
                </c:pt>
                <c:pt idx="3097">
                  <c:v>16463.279172506453</c:v>
                </c:pt>
                <c:pt idx="3098">
                  <c:v>16046.784682382171</c:v>
                </c:pt>
                <c:pt idx="3099">
                  <c:v>16333.674818325611</c:v>
                </c:pt>
                <c:pt idx="3100">
                  <c:v>16801.925030625844</c:v>
                </c:pt>
                <c:pt idx="3101">
                  <c:v>17370.616546841182</c:v>
                </c:pt>
                <c:pt idx="3102">
                  <c:v>18120.728426982081</c:v>
                </c:pt>
                <c:pt idx="3103">
                  <c:v>18953.333913739938</c:v>
                </c:pt>
                <c:pt idx="3104">
                  <c:v>19334.374744240111</c:v>
                </c:pt>
                <c:pt idx="3105">
                  <c:v>20011.829250885261</c:v>
                </c:pt>
                <c:pt idx="3106">
                  <c:v>20525.29585147131</c:v>
                </c:pt>
                <c:pt idx="3107">
                  <c:v>21122.964842305148</c:v>
                </c:pt>
                <c:pt idx="3108">
                  <c:v>21912.151861852351</c:v>
                </c:pt>
                <c:pt idx="3109">
                  <c:v>22898.994241502343</c:v>
                </c:pt>
                <c:pt idx="3110">
                  <c:v>23527.712518845907</c:v>
                </c:pt>
                <c:pt idx="3111">
                  <c:v>24503.084565780217</c:v>
                </c:pt>
                <c:pt idx="3112">
                  <c:v>26026.864882110749</c:v>
                </c:pt>
                <c:pt idx="3113">
                  <c:v>27199.939969537045</c:v>
                </c:pt>
                <c:pt idx="3114">
                  <c:v>28422.213119512489</c:v>
                </c:pt>
                <c:pt idx="3115">
                  <c:v>29308.274088137015</c:v>
                </c:pt>
                <c:pt idx="3116">
                  <c:v>29462.653967094811</c:v>
                </c:pt>
                <c:pt idx="3117">
                  <c:v>29232.43979281779</c:v>
                </c:pt>
                <c:pt idx="3118">
                  <c:v>29466.755245175569</c:v>
                </c:pt>
                <c:pt idx="3119">
                  <c:v>30171.163792434683</c:v>
                </c:pt>
                <c:pt idx="3120">
                  <c:v>31046.170154464777</c:v>
                </c:pt>
                <c:pt idx="3121">
                  <c:v>31276.193077193169</c:v>
                </c:pt>
                <c:pt idx="3122">
                  <c:v>30795.0888900928</c:v>
                </c:pt>
                <c:pt idx="3123">
                  <c:v>30636.266116943028</c:v>
                </c:pt>
                <c:pt idx="3124">
                  <c:v>31430.631130328162</c:v>
                </c:pt>
                <c:pt idx="3125">
                  <c:v>31476.052066578952</c:v>
                </c:pt>
                <c:pt idx="3126">
                  <c:v>31416.124177243524</c:v>
                </c:pt>
                <c:pt idx="3127">
                  <c:v>31830.217584926173</c:v>
                </c:pt>
                <c:pt idx="3128">
                  <c:v>32515.115802431708</c:v>
                </c:pt>
                <c:pt idx="3129">
                  <c:v>33098.547466487187</c:v>
                </c:pt>
                <c:pt idx="3130">
                  <c:v>33531.518563077458</c:v>
                </c:pt>
                <c:pt idx="3131">
                  <c:v>33990.036034168508</c:v>
                </c:pt>
                <c:pt idx="3132">
                  <c:v>33557.645404153132</c:v>
                </c:pt>
                <c:pt idx="3133">
                  <c:v>31651.083773985338</c:v>
                </c:pt>
                <c:pt idx="3134">
                  <c:v>32942.202078372502</c:v>
                </c:pt>
                <c:pt idx="3135">
                  <c:v>33011.134230109987</c:v>
                </c:pt>
                <c:pt idx="3136">
                  <c:v>33518.444936892047</c:v>
                </c:pt>
                <c:pt idx="3137">
                  <c:v>34239.886247368348</c:v>
                </c:pt>
                <c:pt idx="3138">
                  <c:v>34386.905855287005</c:v>
                </c:pt>
                <c:pt idx="3139">
                  <c:v>34960.639384338487</c:v>
                </c:pt>
                <c:pt idx="3140">
                  <c:v>35242.199377188066</c:v>
                </c:pt>
                <c:pt idx="3141">
                  <c:v>35861.972854583779</c:v>
                </c:pt>
                <c:pt idx="3142">
                  <c:v>36117.227689934189</c:v>
                </c:pt>
                <c:pt idx="3143">
                  <c:v>36081.06531182149</c:v>
                </c:pt>
                <c:pt idx="3144">
                  <c:v>34556.439929474371</c:v>
                </c:pt>
                <c:pt idx="3145">
                  <c:v>35291.013855508303</c:v>
                </c:pt>
                <c:pt idx="3146">
                  <c:v>1428.4563316044748</c:v>
                </c:pt>
                <c:pt idx="3147">
                  <c:v>1510.6397549146973</c:v>
                </c:pt>
                <c:pt idx="3148">
                  <c:v>1560.2626741539232</c:v>
                </c:pt>
                <c:pt idx="3149">
                  <c:v>1612.3242572916156</c:v>
                </c:pt>
                <c:pt idx="3150">
                  <c:v>1661.7360615715847</c:v>
                </c:pt>
                <c:pt idx="3151">
                  <c:v>1771.236617753907</c:v>
                </c:pt>
                <c:pt idx="3152">
                  <c:v>1785.7309803106464</c:v>
                </c:pt>
                <c:pt idx="3153">
                  <c:v>1829.6375701587219</c:v>
                </c:pt>
                <c:pt idx="3154">
                  <c:v>1863.7938055472794</c:v>
                </c:pt>
                <c:pt idx="3155">
                  <c:v>1770.5410145808069</c:v>
                </c:pt>
                <c:pt idx="3156">
                  <c:v>1588.2225991370694</c:v>
                </c:pt>
                <c:pt idx="3157">
                  <c:v>1417.741999219325</c:v>
                </c:pt>
                <c:pt idx="3158">
                  <c:v>1352.368171686551</c:v>
                </c:pt>
                <c:pt idx="3159">
                  <c:v>1362.5090527120706</c:v>
                </c:pt>
                <c:pt idx="3160">
                  <c:v>1431.460899166083</c:v>
                </c:pt>
                <c:pt idx="3161">
                  <c:v>1446.8782834924616</c:v>
                </c:pt>
                <c:pt idx="3162">
                  <c:v>1487.6455535811517</c:v>
                </c:pt>
                <c:pt idx="3163">
                  <c:v>1522.3897689579953</c:v>
                </c:pt>
                <c:pt idx="3164">
                  <c:v>1554.0519458063354</c:v>
                </c:pt>
                <c:pt idx="3165">
                  <c:v>1557.4384140905463</c:v>
                </c:pt>
                <c:pt idx="3166">
                  <c:v>1589.4036910499119</c:v>
                </c:pt>
                <c:pt idx="3167">
                  <c:v>1649.9387966651516</c:v>
                </c:pt>
                <c:pt idx="3168">
                  <c:v>1750.1904284972341</c:v>
                </c:pt>
                <c:pt idx="3169">
                  <c:v>1919.7571209070336</c:v>
                </c:pt>
                <c:pt idx="3170">
                  <c:v>2041.8684598736024</c:v>
                </c:pt>
                <c:pt idx="3171">
                  <c:v>2197.6947461472469</c:v>
                </c:pt>
                <c:pt idx="3172">
                  <c:v>2400.2250528656664</c:v>
                </c:pt>
                <c:pt idx="3173">
                  <c:v>2585.8247352105</c:v>
                </c:pt>
                <c:pt idx="3174">
                  <c:v>2521.5944859191904</c:v>
                </c:pt>
                <c:pt idx="3175">
                  <c:v>2646.561632291985</c:v>
                </c:pt>
                <c:pt idx="3176">
                  <c:v>3057.3172036542778</c:v>
                </c:pt>
                <c:pt idx="3177">
                  <c:v>3374.438326575571</c:v>
                </c:pt>
                <c:pt idx="3178">
                  <c:v>3697.6012779687521</c:v>
                </c:pt>
                <c:pt idx="3179">
                  <c:v>3909.9132540787768</c:v>
                </c:pt>
                <c:pt idx="3180">
                  <c:v>3919.35114779589</c:v>
                </c:pt>
                <c:pt idx="3181">
                  <c:v>3892.6521387374764</c:v>
                </c:pt>
                <c:pt idx="3182">
                  <c:v>4023.785555758222</c:v>
                </c:pt>
                <c:pt idx="3183">
                  <c:v>4242.300150554398</c:v>
                </c:pt>
                <c:pt idx="3184">
                  <c:v>4385.1116033134549</c:v>
                </c:pt>
                <c:pt idx="3185">
                  <c:v>4106.6026146846852</c:v>
                </c:pt>
                <c:pt idx="3186">
                  <c:v>4107.1836521614869</c:v>
                </c:pt>
                <c:pt idx="3187">
                  <c:v>1027.4685384318591</c:v>
                </c:pt>
                <c:pt idx="3188">
                  <c:v>1066.6105150680928</c:v>
                </c:pt>
                <c:pt idx="3189">
                  <c:v>1076.9208242771608</c:v>
                </c:pt>
                <c:pt idx="3190">
                  <c:v>1141.8206594769038</c:v>
                </c:pt>
                <c:pt idx="3191">
                  <c:v>1217.7262652237391</c:v>
                </c:pt>
                <c:pt idx="3192">
                  <c:v>1274.0415074078858</c:v>
                </c:pt>
                <c:pt idx="3193">
                  <c:v>1391.4202494341475</c:v>
                </c:pt>
                <c:pt idx="3194">
                  <c:v>1482.7264897696136</c:v>
                </c:pt>
                <c:pt idx="3195">
                  <c:v>1639.4529820287876</c:v>
                </c:pt>
                <c:pt idx="3196">
                  <c:v>1836.1458818301016</c:v>
                </c:pt>
                <c:pt idx="3197">
                  <c:v>1977.0710427607132</c:v>
                </c:pt>
                <c:pt idx="3198">
                  <c:v>2142.9007013004275</c:v>
                </c:pt>
                <c:pt idx="3199">
                  <c:v>2254.7980244024866</c:v>
                </c:pt>
                <c:pt idx="3200">
                  <c:v>2545.3161707486106</c:v>
                </c:pt>
                <c:pt idx="3201">
                  <c:v>2740.0886223338007</c:v>
                </c:pt>
                <c:pt idx="3202">
                  <c:v>2905.6238168424038</c:v>
                </c:pt>
                <c:pt idx="3203">
                  <c:v>3237.6829995348148</c:v>
                </c:pt>
                <c:pt idx="3204">
                  <c:v>3580.8191686984219</c:v>
                </c:pt>
                <c:pt idx="3205">
                  <c:v>3913.1238687588911</c:v>
                </c:pt>
                <c:pt idx="3206">
                  <c:v>4188.4222811410882</c:v>
                </c:pt>
                <c:pt idx="3207">
                  <c:v>4055.790841652064</c:v>
                </c:pt>
                <c:pt idx="3208">
                  <c:v>4282.3433704706813</c:v>
                </c:pt>
                <c:pt idx="3209">
                  <c:v>4568.2591179290011</c:v>
                </c:pt>
                <c:pt idx="3210">
                  <c:v>5103.5230168283806</c:v>
                </c:pt>
                <c:pt idx="3211">
                  <c:v>5572.8325700394271</c:v>
                </c:pt>
                <c:pt idx="3212">
                  <c:v>5950.8004284799508</c:v>
                </c:pt>
                <c:pt idx="3213">
                  <c:v>6559.2907143943303</c:v>
                </c:pt>
                <c:pt idx="3214">
                  <c:v>7321.3927702259098</c:v>
                </c:pt>
                <c:pt idx="3215">
                  <c:v>8119.1679813714154</c:v>
                </c:pt>
                <c:pt idx="3216">
                  <c:v>8607.8658251229772</c:v>
                </c:pt>
                <c:pt idx="3217">
                  <c:v>9365.3949859761542</c:v>
                </c:pt>
                <c:pt idx="3218">
                  <c:v>10272.620697997847</c:v>
                </c:pt>
                <c:pt idx="3219">
                  <c:v>10796.604654243883</c:v>
                </c:pt>
                <c:pt idx="3220">
                  <c:v>11422.514652202171</c:v>
                </c:pt>
                <c:pt idx="3221">
                  <c:v>12356.278285176724</c:v>
                </c:pt>
                <c:pt idx="3222">
                  <c:v>13408.681417334688</c:v>
                </c:pt>
                <c:pt idx="3223">
                  <c:v>14329.539305926319</c:v>
                </c:pt>
                <c:pt idx="3224">
                  <c:v>15071.756389121843</c:v>
                </c:pt>
                <c:pt idx="3225">
                  <c:v>14195.813093115672</c:v>
                </c:pt>
                <c:pt idx="3226">
                  <c:v>15711.564021064487</c:v>
                </c:pt>
                <c:pt idx="3227">
                  <c:v>16992.479076368942</c:v>
                </c:pt>
                <c:pt idx="3228">
                  <c:v>17680.845491777014</c:v>
                </c:pt>
                <c:pt idx="3229">
                  <c:v>18936.951652097432</c:v>
                </c:pt>
                <c:pt idx="3230">
                  <c:v>19431.971110353443</c:v>
                </c:pt>
                <c:pt idx="3231">
                  <c:v>20361.069254354465</c:v>
                </c:pt>
                <c:pt idx="3232">
                  <c:v>21193.357513529827</c:v>
                </c:pt>
                <c:pt idx="3233">
                  <c:v>22192.185120794438</c:v>
                </c:pt>
                <c:pt idx="3234">
                  <c:v>23360.905735382061</c:v>
                </c:pt>
                <c:pt idx="3235">
                  <c:v>23882.730495149292</c:v>
                </c:pt>
                <c:pt idx="3236">
                  <c:v>23948.472243858152</c:v>
                </c:pt>
                <c:pt idx="3237">
                  <c:v>25451.004155466566</c:v>
                </c:pt>
                <c:pt idx="3238">
                  <c:v>26186.89754229776</c:v>
                </c:pt>
                <c:pt idx="3239">
                  <c:v>26675.440170855902</c:v>
                </c:pt>
                <c:pt idx="3240">
                  <c:v>27394.650307450651</c:v>
                </c:pt>
                <c:pt idx="3241">
                  <c:v>28094.917702986822</c:v>
                </c:pt>
                <c:pt idx="3242">
                  <c:v>28732.231076259857</c:v>
                </c:pt>
                <c:pt idx="3243">
                  <c:v>29461.784007111841</c:v>
                </c:pt>
                <c:pt idx="3244">
                  <c:v>30307.39523649104</c:v>
                </c:pt>
                <c:pt idx="3245">
                  <c:v>31053.637928910051</c:v>
                </c:pt>
                <c:pt idx="3246">
                  <c:v>31640.214629714123</c:v>
                </c:pt>
                <c:pt idx="3247">
                  <c:v>31372.471261451534</c:v>
                </c:pt>
                <c:pt idx="3248">
                  <c:v>32730.650627882809</c:v>
                </c:pt>
                <c:pt idx="3249">
                  <c:v>359.7663426684839</c:v>
                </c:pt>
                <c:pt idx="3250">
                  <c:v>363.1014814595282</c:v>
                </c:pt>
                <c:pt idx="3251">
                  <c:v>354.03391287034509</c:v>
                </c:pt>
                <c:pt idx="3252">
                  <c:v>379.95582932558602</c:v>
                </c:pt>
                <c:pt idx="3253">
                  <c:v>384.07830524157231</c:v>
                </c:pt>
                <c:pt idx="3254">
                  <c:v>429.41253734182789</c:v>
                </c:pt>
                <c:pt idx="3255">
                  <c:v>437.42002680822594</c:v>
                </c:pt>
                <c:pt idx="3256">
                  <c:v>512.40927924925575</c:v>
                </c:pt>
                <c:pt idx="3257">
                  <c:v>569.28271202630799</c:v>
                </c:pt>
                <c:pt idx="3258">
                  <c:v>551.00097027082563</c:v>
                </c:pt>
                <c:pt idx="3259">
                  <c:v>596.44281511960048</c:v>
                </c:pt>
                <c:pt idx="3260">
                  <c:v>608.38671457599912</c:v>
                </c:pt>
                <c:pt idx="3261">
                  <c:v>602.51697929911211</c:v>
                </c:pt>
                <c:pt idx="3262">
                  <c:v>592.47653745168077</c:v>
                </c:pt>
                <c:pt idx="3263">
                  <c:v>590.427738791141</c:v>
                </c:pt>
                <c:pt idx="3264">
                  <c:v>588.93045075947362</c:v>
                </c:pt>
                <c:pt idx="3265">
                  <c:v>578.98590902083652</c:v>
                </c:pt>
                <c:pt idx="3266">
                  <c:v>584.3868828961065</c:v>
                </c:pt>
                <c:pt idx="3267">
                  <c:v>553.03647888436649</c:v>
                </c:pt>
                <c:pt idx="3268">
                  <c:v>426.03001529179818</c:v>
                </c:pt>
                <c:pt idx="3269">
                  <c:v>441.44818836297799</c:v>
                </c:pt>
                <c:pt idx="3270">
                  <c:v>454.77904807982958</c:v>
                </c:pt>
                <c:pt idx="3271">
                  <c:v>465.41482613258006</c:v>
                </c:pt>
                <c:pt idx="3272">
                  <c:v>449.5655248704345</c:v>
                </c:pt>
                <c:pt idx="3273">
                  <c:v>484.04237395331103</c:v>
                </c:pt>
                <c:pt idx="3274">
                  <c:v>477.30924298787585</c:v>
                </c:pt>
                <c:pt idx="3275">
                  <c:v>475.22219998266985</c:v>
                </c:pt>
                <c:pt idx="3276">
                  <c:v>452.49794185748272</c:v>
                </c:pt>
                <c:pt idx="3277">
                  <c:v>480.79663109640757</c:v>
                </c:pt>
                <c:pt idx="3278">
                  <c:v>472.84044912161437</c:v>
                </c:pt>
                <c:pt idx="3279">
                  <c:v>487.02856886282723</c:v>
                </c:pt>
                <c:pt idx="3280">
                  <c:v>454.72471075874313</c:v>
                </c:pt>
                <c:pt idx="3281">
                  <c:v>385.70814587869694</c:v>
                </c:pt>
                <c:pt idx="3282">
                  <c:v>388.46298376432259</c:v>
                </c:pt>
                <c:pt idx="3283">
                  <c:v>415.20192028424106</c:v>
                </c:pt>
                <c:pt idx="3284">
                  <c:v>388.88479590780594</c:v>
                </c:pt>
                <c:pt idx="3285">
                  <c:v>401.86451931874439</c:v>
                </c:pt>
                <c:pt idx="3286">
                  <c:v>403.32500621454142</c:v>
                </c:pt>
                <c:pt idx="3287">
                  <c:v>421.76317615060361</c:v>
                </c:pt>
                <c:pt idx="3288">
                  <c:v>431.75817057487222</c:v>
                </c:pt>
                <c:pt idx="3289">
                  <c:v>424.80994635425856</c:v>
                </c:pt>
                <c:pt idx="3290">
                  <c:v>443.77547936289096</c:v>
                </c:pt>
                <c:pt idx="3291">
                  <c:v>440.96077758539747</c:v>
                </c:pt>
                <c:pt idx="3292">
                  <c:v>445.54608535470521</c:v>
                </c:pt>
                <c:pt idx="3293">
                  <c:v>454.52250829103212</c:v>
                </c:pt>
                <c:pt idx="3294">
                  <c:v>457.84320614418044</c:v>
                </c:pt>
                <c:pt idx="3295">
                  <c:v>465.72658517998059</c:v>
                </c:pt>
                <c:pt idx="3296">
                  <c:v>472.62600950149329</c:v>
                </c:pt>
                <c:pt idx="3297">
                  <c:v>473.68240300056851</c:v>
                </c:pt>
                <c:pt idx="3298">
                  <c:v>476.87966793747717</c:v>
                </c:pt>
                <c:pt idx="3299">
                  <c:v>493.09533917571719</c:v>
                </c:pt>
                <c:pt idx="3300">
                  <c:v>500.49409035699068</c:v>
                </c:pt>
                <c:pt idx="3301">
                  <c:v>518.11012373683923</c:v>
                </c:pt>
                <c:pt idx="3302">
                  <c:v>532.25300756986985</c:v>
                </c:pt>
                <c:pt idx="3303">
                  <c:v>542.45473981866905</c:v>
                </c:pt>
                <c:pt idx="3304">
                  <c:v>559.68953317376395</c:v>
                </c:pt>
                <c:pt idx="3305">
                  <c:v>574.83613013959484</c:v>
                </c:pt>
                <c:pt idx="3306">
                  <c:v>590.00310757549039</c:v>
                </c:pt>
                <c:pt idx="3307">
                  <c:v>609.01389187343625</c:v>
                </c:pt>
                <c:pt idx="3308">
                  <c:v>625.36419199906686</c:v>
                </c:pt>
                <c:pt idx="3309">
                  <c:v>646.03811266721732</c:v>
                </c:pt>
                <c:pt idx="3310">
                  <c:v>666.06811535548877</c:v>
                </c:pt>
                <c:pt idx="3311">
                  <c:v>678.86787585717752</c:v>
                </c:pt>
                <c:pt idx="3312">
                  <c:v>698.73246327370885</c:v>
                </c:pt>
                <c:pt idx="3313">
                  <c:v>723.22822937051433</c:v>
                </c:pt>
                <c:pt idx="3314">
                  <c:v>758.89038340877391</c:v>
                </c:pt>
                <c:pt idx="3315">
                  <c:v>799.78190704051894</c:v>
                </c:pt>
                <c:pt idx="3316">
                  <c:v>847.28240622232181</c:v>
                </c:pt>
                <c:pt idx="3317">
                  <c:v>890.29664842518798</c:v>
                </c:pt>
                <c:pt idx="3318">
                  <c:v>927.01858792134442</c:v>
                </c:pt>
                <c:pt idx="3319">
                  <c:v>967.56160372401598</c:v>
                </c:pt>
                <c:pt idx="3320">
                  <c:v>1017.6282808840172</c:v>
                </c:pt>
                <c:pt idx="3321">
                  <c:v>1070.595742539505</c:v>
                </c:pt>
                <c:pt idx="3322">
                  <c:v>1120.6859402021387</c:v>
                </c:pt>
                <c:pt idx="3323">
                  <c:v>1173.8936344661938</c:v>
                </c:pt>
                <c:pt idx="3324">
                  <c:v>1236.0050604905882</c:v>
                </c:pt>
                <c:pt idx="3325">
                  <c:v>1307.7330346761648</c:v>
                </c:pt>
                <c:pt idx="3326">
                  <c:v>1376.6042079430431</c:v>
                </c:pt>
                <c:pt idx="3327">
                  <c:v>1460.3050169216192</c:v>
                </c:pt>
                <c:pt idx="3328">
                  <c:v>1557.9652912371739</c:v>
                </c:pt>
                <c:pt idx="3329">
                  <c:v>1593.3483212522981</c:v>
                </c:pt>
                <c:pt idx="3330">
                  <c:v>1684.4343899534765</c:v>
                </c:pt>
                <c:pt idx="3331">
                  <c:v>393.63741131697549</c:v>
                </c:pt>
                <c:pt idx="3332">
                  <c:v>439.01469547203232</c:v>
                </c:pt>
                <c:pt idx="3333">
                  <c:v>440.19044309040788</c:v>
                </c:pt>
                <c:pt idx="3334">
                  <c:v>471.36260645459708</c:v>
                </c:pt>
                <c:pt idx="3335">
                  <c:v>478.02740862199431</c:v>
                </c:pt>
                <c:pt idx="3336">
                  <c:v>482.54374413226373</c:v>
                </c:pt>
                <c:pt idx="3337">
                  <c:v>521.76914736243702</c:v>
                </c:pt>
                <c:pt idx="3338">
                  <c:v>653.87963868536281</c:v>
                </c:pt>
                <c:pt idx="3339">
                  <c:v>665.59709127166502</c:v>
                </c:pt>
                <c:pt idx="3340">
                  <c:v>694.65282546448282</c:v>
                </c:pt>
                <c:pt idx="3341">
                  <c:v>747.23655510830895</c:v>
                </c:pt>
                <c:pt idx="3342">
                  <c:v>732.03970140218473</c:v>
                </c:pt>
                <c:pt idx="3343">
                  <c:v>796.24820761820695</c:v>
                </c:pt>
                <c:pt idx="3344">
                  <c:v>851.208638215169</c:v>
                </c:pt>
                <c:pt idx="3345">
                  <c:v>892.63302467581525</c:v>
                </c:pt>
                <c:pt idx="3346">
                  <c:v>944.40820330656584</c:v>
                </c:pt>
                <c:pt idx="3347">
                  <c:v>978.49564114812938</c:v>
                </c:pt>
                <c:pt idx="3348">
                  <c:v>1013.4100053402771</c:v>
                </c:pt>
                <c:pt idx="3349">
                  <c:v>1053.5426820974396</c:v>
                </c:pt>
                <c:pt idx="3350">
                  <c:v>1110.068065852166</c:v>
                </c:pt>
                <c:pt idx="3351">
                  <c:v>1115.6260990562043</c:v>
                </c:pt>
                <c:pt idx="3352">
                  <c:v>1176.6540745397069</c:v>
                </c:pt>
                <c:pt idx="3353">
                  <c:v>1272.6326755632017</c:v>
                </c:pt>
                <c:pt idx="3354">
                  <c:v>1338.5095638079019</c:v>
                </c:pt>
                <c:pt idx="3355">
                  <c:v>1385.3973805626349</c:v>
                </c:pt>
                <c:pt idx="3356">
                  <c:v>1456.4807872472477</c:v>
                </c:pt>
                <c:pt idx="3357">
                  <c:v>1535.4289268585269</c:v>
                </c:pt>
                <c:pt idx="3358">
                  <c:v>1795.0730188553102</c:v>
                </c:pt>
                <c:pt idx="3359">
                  <c:v>1859.0717218821733</c:v>
                </c:pt>
                <c:pt idx="3360">
                  <c:v>1961.9401051193083</c:v>
                </c:pt>
                <c:pt idx="3361">
                  <c:v>2171.9112898920839</c:v>
                </c:pt>
                <c:pt idx="3362">
                  <c:v>2319.5925266141721</c:v>
                </c:pt>
                <c:pt idx="3363">
                  <c:v>2411.898056758374</c:v>
                </c:pt>
                <c:pt idx="3364">
                  <c:v>2436.8614514563151</c:v>
                </c:pt>
                <c:pt idx="3365">
                  <c:v>2551.4848229642698</c:v>
                </c:pt>
                <c:pt idx="3366">
                  <c:v>2695.6387725002537</c:v>
                </c:pt>
                <c:pt idx="3367">
                  <c:v>2889.4958683310169</c:v>
                </c:pt>
                <c:pt idx="3368">
                  <c:v>2998.4752634982046</c:v>
                </c:pt>
                <c:pt idx="3369">
                  <c:v>3065.8556499277433</c:v>
                </c:pt>
                <c:pt idx="3370">
                  <c:v>3219.6436707066937</c:v>
                </c:pt>
                <c:pt idx="3371">
                  <c:v>2878.4377045033825</c:v>
                </c:pt>
                <c:pt idx="3372">
                  <c:v>2976.9064831546302</c:v>
                </c:pt>
                <c:pt idx="3373">
                  <c:v>305.78917810415857</c:v>
                </c:pt>
                <c:pt idx="3374">
                  <c:v>309.94660982988728</c:v>
                </c:pt>
                <c:pt idx="3375">
                  <c:v>311.74111398088337</c:v>
                </c:pt>
                <c:pt idx="3376">
                  <c:v>322.88555032675066</c:v>
                </c:pt>
                <c:pt idx="3377">
                  <c:v>339.0572260753371</c:v>
                </c:pt>
                <c:pt idx="3378">
                  <c:v>322.82313815802183</c:v>
                </c:pt>
                <c:pt idx="3379">
                  <c:v>315.77590318339247</c:v>
                </c:pt>
                <c:pt idx="3380">
                  <c:v>333.3168067087858</c:v>
                </c:pt>
                <c:pt idx="3381">
                  <c:v>337.2157128534235</c:v>
                </c:pt>
                <c:pt idx="3382">
                  <c:v>351.43991337820239</c:v>
                </c:pt>
                <c:pt idx="3383">
                  <c:v>361.48602794583485</c:v>
                </c:pt>
                <c:pt idx="3384">
                  <c:v>359.36878297289138</c:v>
                </c:pt>
                <c:pt idx="3385">
                  <c:v>349.50799094994557</c:v>
                </c:pt>
                <c:pt idx="3386">
                  <c:v>352.98956431371647</c:v>
                </c:pt>
                <c:pt idx="3387">
                  <c:v>349.19835442310716</c:v>
                </c:pt>
                <c:pt idx="3388">
                  <c:v>372.71260611932638</c:v>
                </c:pt>
                <c:pt idx="3389">
                  <c:v>370.63263826886168</c:v>
                </c:pt>
                <c:pt idx="3390">
                  <c:v>388.83846827104003</c:v>
                </c:pt>
                <c:pt idx="3391">
                  <c:v>402.05460776433705</c:v>
                </c:pt>
                <c:pt idx="3392">
                  <c:v>372.61620540419364</c:v>
                </c:pt>
                <c:pt idx="3393">
                  <c:v>388.82267810675404</c:v>
                </c:pt>
                <c:pt idx="3394">
                  <c:v>402.90141354524218</c:v>
                </c:pt>
                <c:pt idx="3395">
                  <c:v>407.58551384765985</c:v>
                </c:pt>
                <c:pt idx="3396">
                  <c:v>427.52758474298298</c:v>
                </c:pt>
                <c:pt idx="3397">
                  <c:v>433.93155441881981</c:v>
                </c:pt>
                <c:pt idx="3398">
                  <c:v>446.57721638768606</c:v>
                </c:pt>
                <c:pt idx="3399">
                  <c:v>457.56527241028607</c:v>
                </c:pt>
                <c:pt idx="3400">
                  <c:v>465.30710336260501</c:v>
                </c:pt>
                <c:pt idx="3401">
                  <c:v>499.08451851230154</c:v>
                </c:pt>
                <c:pt idx="3402">
                  <c:v>517.42019777394432</c:v>
                </c:pt>
                <c:pt idx="3403">
                  <c:v>534.48396080485543</c:v>
                </c:pt>
                <c:pt idx="3404">
                  <c:v>528.89803969976606</c:v>
                </c:pt>
                <c:pt idx="3405">
                  <c:v>546.44087860929324</c:v>
                </c:pt>
                <c:pt idx="3406">
                  <c:v>560.79842615357234</c:v>
                </c:pt>
                <c:pt idx="3407">
                  <c:v>586.17530534704679</c:v>
                </c:pt>
                <c:pt idx="3408">
                  <c:v>618.13912741343222</c:v>
                </c:pt>
                <c:pt idx="3409">
                  <c:v>651.95818729569623</c:v>
                </c:pt>
                <c:pt idx="3410">
                  <c:v>665.46593475252928</c:v>
                </c:pt>
                <c:pt idx="3411">
                  <c:v>693.40832469645864</c:v>
                </c:pt>
                <c:pt idx="3412">
                  <c:v>740.91604089964005</c:v>
                </c:pt>
                <c:pt idx="3413">
                  <c:v>755.48209786451378</c:v>
                </c:pt>
                <c:pt idx="3414">
                  <c:v>777.73345834749693</c:v>
                </c:pt>
                <c:pt idx="3415">
                  <c:v>793.10075584535934</c:v>
                </c:pt>
                <c:pt idx="3416">
                  <c:v>840.81782591430033</c:v>
                </c:pt>
                <c:pt idx="3417">
                  <c:v>892.38187176500446</c:v>
                </c:pt>
                <c:pt idx="3418">
                  <c:v>947.76318917595609</c:v>
                </c:pt>
                <c:pt idx="3419">
                  <c:v>1008.6668755013319</c:v>
                </c:pt>
                <c:pt idx="3420">
                  <c:v>1070.131260256132</c:v>
                </c:pt>
                <c:pt idx="3421">
                  <c:v>1087.5827531304155</c:v>
                </c:pt>
                <c:pt idx="3422">
                  <c:v>1156.8803655202964</c:v>
                </c:pt>
                <c:pt idx="3423">
                  <c:v>1238.0144052403637</c:v>
                </c:pt>
                <c:pt idx="3424">
                  <c:v>1285.282700596113</c:v>
                </c:pt>
                <c:pt idx="3425">
                  <c:v>1337.4757634404109</c:v>
                </c:pt>
                <c:pt idx="3426">
                  <c:v>1404.544981757484</c:v>
                </c:pt>
                <c:pt idx="3427">
                  <c:v>1490.0281207183223</c:v>
                </c:pt>
                <c:pt idx="3428">
                  <c:v>1590.1739184278081</c:v>
                </c:pt>
                <c:pt idx="3429">
                  <c:v>1701.1837959064922</c:v>
                </c:pt>
                <c:pt idx="3430">
                  <c:v>1795.9113833414156</c:v>
                </c:pt>
                <c:pt idx="3431">
                  <c:v>1891.1379443912101</c:v>
                </c:pt>
                <c:pt idx="3432">
                  <c:v>1941.8150830573143</c:v>
                </c:pt>
                <c:pt idx="3433">
                  <c:v>1796.4887398156495</c:v>
                </c:pt>
                <c:pt idx="3434">
                  <c:v>1936.9427020637556</c:v>
                </c:pt>
                <c:pt idx="3435">
                  <c:v>2348.4299177383014</c:v>
                </c:pt>
                <c:pt idx="3436">
                  <c:v>2522.3087366504251</c:v>
                </c:pt>
                <c:pt idx="3437">
                  <c:v>2646.9806489108355</c:v>
                </c:pt>
                <c:pt idx="3438">
                  <c:v>2753.7084969823286</c:v>
                </c:pt>
                <c:pt idx="3439">
                  <c:v>2901.0870848168843</c:v>
                </c:pt>
                <c:pt idx="3440">
                  <c:v>3296.4230279593739</c:v>
                </c:pt>
                <c:pt idx="3441">
                  <c:v>3569.7063044122269</c:v>
                </c:pt>
                <c:pt idx="3442">
                  <c:v>3859.7573368648223</c:v>
                </c:pt>
                <c:pt idx="3443">
                  <c:v>4293.8165579956112</c:v>
                </c:pt>
                <c:pt idx="3444">
                  <c:v>4822.2033822406029</c:v>
                </c:pt>
                <c:pt idx="3445">
                  <c:v>5197.605514969714</c:v>
                </c:pt>
                <c:pt idx="3446">
                  <c:v>5743.4155860546725</c:v>
                </c:pt>
                <c:pt idx="3447">
                  <c:v>6393.1646485485508</c:v>
                </c:pt>
                <c:pt idx="3448">
                  <c:v>6675.9661232319877</c:v>
                </c:pt>
                <c:pt idx="3449">
                  <c:v>6860.9182990634263</c:v>
                </c:pt>
                <c:pt idx="3450">
                  <c:v>6638.4315228885653</c:v>
                </c:pt>
                <c:pt idx="3451">
                  <c:v>7622.344737256034</c:v>
                </c:pt>
                <c:pt idx="3452">
                  <c:v>7190.9122969866385</c:v>
                </c:pt>
                <c:pt idx="3453">
                  <c:v>6073.0069871730611</c:v>
                </c:pt>
                <c:pt idx="3454">
                  <c:v>5169.023980377895</c:v>
                </c:pt>
                <c:pt idx="3455">
                  <c:v>3914.1210074680953</c:v>
                </c:pt>
                <c:pt idx="3456">
                  <c:v>3512.8064461229756</c:v>
                </c:pt>
                <c:pt idx="3457">
                  <c:v>4120.7341605166703</c:v>
                </c:pt>
                <c:pt idx="3458">
                  <c:v>4418.7267527098411</c:v>
                </c:pt>
                <c:pt idx="3459">
                  <c:v>3959.3152744888403</c:v>
                </c:pt>
                <c:pt idx="3460">
                  <c:v>3893.5101477336402</c:v>
                </c:pt>
                <c:pt idx="3461">
                  <c:v>3394.2547545603529</c:v>
                </c:pt>
                <c:pt idx="3462">
                  <c:v>3279.2513082393048</c:v>
                </c:pt>
                <c:pt idx="3463">
                  <c:v>2986.9981365887916</c:v>
                </c:pt>
                <c:pt idx="3464">
                  <c:v>3079.5786646626816</c:v>
                </c:pt>
                <c:pt idx="3465">
                  <c:v>3363.5101216746061</c:v>
                </c:pt>
                <c:pt idx="3466">
                  <c:v>3647.5711153058128</c:v>
                </c:pt>
                <c:pt idx="3467">
                  <c:v>3680.217877771237</c:v>
                </c:pt>
                <c:pt idx="3468">
                  <c:v>3602.8151061712315</c:v>
                </c:pt>
                <c:pt idx="3469">
                  <c:v>3528.0306933521506</c:v>
                </c:pt>
                <c:pt idx="3470">
                  <c:v>3564.6617750724445</c:v>
                </c:pt>
                <c:pt idx="3471">
                  <c:v>3741.5813592176082</c:v>
                </c:pt>
                <c:pt idx="3472">
                  <c:v>3738.5673428965688</c:v>
                </c:pt>
                <c:pt idx="3473">
                  <c:v>3757.3430873355019</c:v>
                </c:pt>
                <c:pt idx="3474">
                  <c:v>3772.3559388182534</c:v>
                </c:pt>
                <c:pt idx="3475">
                  <c:v>3927.7092250169644</c:v>
                </c:pt>
                <c:pt idx="3476">
                  <c:v>3953.4796997120106</c:v>
                </c:pt>
                <c:pt idx="3477">
                  <c:v>4231.4789098609708</c:v>
                </c:pt>
                <c:pt idx="3478">
                  <c:v>4554.5938750161504</c:v>
                </c:pt>
                <c:pt idx="3479">
                  <c:v>4675.9408071860707</c:v>
                </c:pt>
                <c:pt idx="3480">
                  <c:v>4748.0302562062679</c:v>
                </c:pt>
                <c:pt idx="3481">
                  <c:v>4908.9599537403983</c:v>
                </c:pt>
                <c:pt idx="3482">
                  <c:v>5232.703551123338</c:v>
                </c:pt>
                <c:pt idx="3483">
                  <c:v>5174.3547737011768</c:v>
                </c:pt>
                <c:pt idx="3484">
                  <c:v>5155.8572517002303</c:v>
                </c:pt>
                <c:pt idx="3485">
                  <c:v>5378.7177133289397</c:v>
                </c:pt>
                <c:pt idx="3486">
                  <c:v>5450.9382151238588</c:v>
                </c:pt>
                <c:pt idx="3487">
                  <c:v>5180.0860295384009</c:v>
                </c:pt>
                <c:pt idx="3488">
                  <c:v>5027.484719489541</c:v>
                </c:pt>
                <c:pt idx="3489">
                  <c:v>5178.900708822478</c:v>
                </c:pt>
                <c:pt idx="3490">
                  <c:v>4990.9367976047479</c:v>
                </c:pt>
                <c:pt idx="3491">
                  <c:v>5332.1010341512829</c:v>
                </c:pt>
                <c:pt idx="3492">
                  <c:v>5401.4559391232151</c:v>
                </c:pt>
                <c:pt idx="3493">
                  <c:v>5211.1116430881484</c:v>
                </c:pt>
                <c:pt idx="3494">
                  <c:v>5017.1172173750219</c:v>
                </c:pt>
                <c:pt idx="3495">
                  <c:v>5141.0847787470375</c:v>
                </c:pt>
                <c:pt idx="3496">
                  <c:v>5344.958027088298</c:v>
                </c:pt>
                <c:pt idx="3497">
                  <c:v>5451.6165497687853</c:v>
                </c:pt>
                <c:pt idx="3498">
                  <c:v>5754.5011147597688</c:v>
                </c:pt>
                <c:pt idx="3499">
                  <c:v>6117.2205783247364</c:v>
                </c:pt>
                <c:pt idx="3500">
                  <c:v>6461.4632633906504</c:v>
                </c:pt>
                <c:pt idx="3501">
                  <c:v>6754.0576629382604</c:v>
                </c:pt>
                <c:pt idx="3502">
                  <c:v>6904.6663504488361</c:v>
                </c:pt>
                <c:pt idx="3503">
                  <c:v>6521.1795437626106</c:v>
                </c:pt>
                <c:pt idx="3504">
                  <c:v>6876.4575545228417</c:v>
                </c:pt>
                <c:pt idx="3505">
                  <c:v>7691.9173210926174</c:v>
                </c:pt>
                <c:pt idx="3506">
                  <c:v>8023.5119551336848</c:v>
                </c:pt>
                <c:pt idx="3507">
                  <c:v>6859.2440841747002</c:v>
                </c:pt>
                <c:pt idx="3508">
                  <c:v>8447.1624411039738</c:v>
                </c:pt>
                <c:pt idx="3509">
                  <c:v>8798.622446835654</c:v>
                </c:pt>
                <c:pt idx="3510">
                  <c:v>9297.0085351874641</c:v>
                </c:pt>
                <c:pt idx="3511">
                  <c:v>8324.6088906864934</c:v>
                </c:pt>
                <c:pt idx="3512">
                  <c:v>8619.7658861438504</c:v>
                </c:pt>
                <c:pt idx="3513">
                  <c:v>9036.6695226554712</c:v>
                </c:pt>
                <c:pt idx="3514">
                  <c:v>8951.0243311553186</c:v>
                </c:pt>
                <c:pt idx="3515">
                  <c:v>9286.7034081671391</c:v>
                </c:pt>
                <c:pt idx="3516">
                  <c:v>9584.4628458052157</c:v>
                </c:pt>
                <c:pt idx="3517">
                  <c:v>9434.3310782449025</c:v>
                </c:pt>
                <c:pt idx="3518">
                  <c:v>9619.9741508060051</c:v>
                </c:pt>
                <c:pt idx="3519">
                  <c:v>9916.471904584505</c:v>
                </c:pt>
                <c:pt idx="3520">
                  <c:v>10342.91013627332</c:v>
                </c:pt>
                <c:pt idx="3521">
                  <c:v>10753.14317050112</c:v>
                </c:pt>
                <c:pt idx="3522">
                  <c:v>7013.5700002766825</c:v>
                </c:pt>
                <c:pt idx="3523">
                  <c:v>9807.5771154776667</c:v>
                </c:pt>
                <c:pt idx="3524">
                  <c:v>325.7303482391406</c:v>
                </c:pt>
                <c:pt idx="3525">
                  <c:v>325.63067765014119</c:v>
                </c:pt>
                <c:pt idx="3526">
                  <c:v>325.39765099010481</c:v>
                </c:pt>
                <c:pt idx="3527">
                  <c:v>325.04535253638818</c:v>
                </c:pt>
                <c:pt idx="3528">
                  <c:v>342.53719273781951</c:v>
                </c:pt>
                <c:pt idx="3529">
                  <c:v>331.48262158052535</c:v>
                </c:pt>
                <c:pt idx="3530">
                  <c:v>347.48205917407944</c:v>
                </c:pt>
                <c:pt idx="3531">
                  <c:v>334.8578311509753</c:v>
                </c:pt>
                <c:pt idx="3532">
                  <c:v>329.94296949452126</c:v>
                </c:pt>
                <c:pt idx="3533">
                  <c:v>337.30221150721957</c:v>
                </c:pt>
                <c:pt idx="3534">
                  <c:v>338.53475198885508</c:v>
                </c:pt>
                <c:pt idx="3535">
                  <c:v>327.32461216202631</c:v>
                </c:pt>
                <c:pt idx="3536">
                  <c:v>330.35767907940755</c:v>
                </c:pt>
                <c:pt idx="3537">
                  <c:v>321.78803536191208</c:v>
                </c:pt>
                <c:pt idx="3538">
                  <c:v>334.87812099491526</c:v>
                </c:pt>
                <c:pt idx="3539">
                  <c:v>332.45466149295822</c:v>
                </c:pt>
                <c:pt idx="3540">
                  <c:v>339.63425753936792</c:v>
                </c:pt>
                <c:pt idx="3541">
                  <c:v>342.19359064671892</c:v>
                </c:pt>
                <c:pt idx="3542">
                  <c:v>349.15097524032001</c:v>
                </c:pt>
                <c:pt idx="3543">
                  <c:v>349.21748437884878</c:v>
                </c:pt>
                <c:pt idx="3544">
                  <c:v>333.20496497318987</c:v>
                </c:pt>
                <c:pt idx="3545">
                  <c:v>352.65159490389556</c:v>
                </c:pt>
                <c:pt idx="3546">
                  <c:v>357.53190628557195</c:v>
                </c:pt>
                <c:pt idx="3547">
                  <c:v>338.73210735502113</c:v>
                </c:pt>
                <c:pt idx="3548">
                  <c:v>362.83514746789132</c:v>
                </c:pt>
                <c:pt idx="3549">
                  <c:v>376.37120267248429</c:v>
                </c:pt>
                <c:pt idx="3550">
                  <c:v>384.85855152814406</c:v>
                </c:pt>
                <c:pt idx="3551">
                  <c:v>383.07065278543007</c:v>
                </c:pt>
                <c:pt idx="3552">
                  <c:v>403.86024568291862</c:v>
                </c:pt>
                <c:pt idx="3553">
                  <c:v>412.00724902981983</c:v>
                </c:pt>
                <c:pt idx="3554">
                  <c:v>420.74301756002666</c:v>
                </c:pt>
                <c:pt idx="3555">
                  <c:v>436.1040607450384</c:v>
                </c:pt>
                <c:pt idx="3556">
                  <c:v>441.48207357177353</c:v>
                </c:pt>
                <c:pt idx="3557">
                  <c:v>446.29341567397</c:v>
                </c:pt>
                <c:pt idx="3558">
                  <c:v>471.27414909173848</c:v>
                </c:pt>
                <c:pt idx="3559">
                  <c:v>476.45307649284871</c:v>
                </c:pt>
                <c:pt idx="3560">
                  <c:v>491.30265289483566</c:v>
                </c:pt>
                <c:pt idx="3561">
                  <c:v>505.77428396582866</c:v>
                </c:pt>
                <c:pt idx="3562">
                  <c:v>511.05284392549288</c:v>
                </c:pt>
                <c:pt idx="3563">
                  <c:v>523.8824818116218</c:v>
                </c:pt>
                <c:pt idx="3564">
                  <c:v>546.93149211293144</c:v>
                </c:pt>
                <c:pt idx="3565">
                  <c:v>564.07528910471763</c:v>
                </c:pt>
                <c:pt idx="3566">
                  <c:v>556.36809607438227</c:v>
                </c:pt>
                <c:pt idx="3567">
                  <c:v>570.41943546197535</c:v>
                </c:pt>
                <c:pt idx="3568">
                  <c:v>589.75747189213689</c:v>
                </c:pt>
                <c:pt idx="3569">
                  <c:v>603.74870026101667</c:v>
                </c:pt>
                <c:pt idx="3570">
                  <c:v>618.55914170322364</c:v>
                </c:pt>
                <c:pt idx="3571">
                  <c:v>634.99992802314239</c:v>
                </c:pt>
                <c:pt idx="3572">
                  <c:v>669.55637882136818</c:v>
                </c:pt>
                <c:pt idx="3573">
                  <c:v>696.14259775917196</c:v>
                </c:pt>
                <c:pt idx="3574">
                  <c:v>726.05510223396755</c:v>
                </c:pt>
                <c:pt idx="3575">
                  <c:v>748.01245346744668</c:v>
                </c:pt>
                <c:pt idx="3576">
                  <c:v>781.10368243691801</c:v>
                </c:pt>
                <c:pt idx="3577">
                  <c:v>807.13674418931578</c:v>
                </c:pt>
                <c:pt idx="3578">
                  <c:v>853.14784256754342</c:v>
                </c:pt>
                <c:pt idx="3579">
                  <c:v>882.3074487765773</c:v>
                </c:pt>
                <c:pt idx="3580">
                  <c:v>878.150174846298</c:v>
                </c:pt>
                <c:pt idx="3581">
                  <c:v>946.04232774635511</c:v>
                </c:pt>
                <c:pt idx="3582">
                  <c:v>1006.6066642022226</c:v>
                </c:pt>
                <c:pt idx="3583">
                  <c:v>1061.4860194286207</c:v>
                </c:pt>
                <c:pt idx="3584">
                  <c:v>1018.1076651793383</c:v>
                </c:pt>
                <c:pt idx="3585">
                  <c:v>1037.0921215679823</c:v>
                </c:pt>
                <c:pt idx="3586">
                  <c:v>371.06285970424136</c:v>
                </c:pt>
                <c:pt idx="3587">
                  <c:v>384.03127583058961</c:v>
                </c:pt>
                <c:pt idx="3588">
                  <c:v>392.07479916944078</c:v>
                </c:pt>
                <c:pt idx="3589">
                  <c:v>416.09202683723993</c:v>
                </c:pt>
                <c:pt idx="3590">
                  <c:v>436.72061131743078</c:v>
                </c:pt>
                <c:pt idx="3591">
                  <c:v>470.23370115101494</c:v>
                </c:pt>
                <c:pt idx="3592">
                  <c:v>484.76352710826239</c:v>
                </c:pt>
                <c:pt idx="3593">
                  <c:v>497.56562092550433</c:v>
                </c:pt>
                <c:pt idx="3594">
                  <c:v>519.34374560930178</c:v>
                </c:pt>
                <c:pt idx="3595">
                  <c:v>533.20357677390575</c:v>
                </c:pt>
                <c:pt idx="3596">
                  <c:v>577.57732348253899</c:v>
                </c:pt>
                <c:pt idx="3597">
                  <c:v>565.14695377605699</c:v>
                </c:pt>
                <c:pt idx="3598">
                  <c:v>554.88010239157211</c:v>
                </c:pt>
                <c:pt idx="3599">
                  <c:v>577.66532554845821</c:v>
                </c:pt>
                <c:pt idx="3600">
                  <c:v>581.26575251648637</c:v>
                </c:pt>
                <c:pt idx="3601">
                  <c:v>588.15956634821714</c:v>
                </c:pt>
                <c:pt idx="3602">
                  <c:v>599.95805491143835</c:v>
                </c:pt>
                <c:pt idx="3603">
                  <c:v>604.53176844512552</c:v>
                </c:pt>
                <c:pt idx="3604">
                  <c:v>632.76635101977513</c:v>
                </c:pt>
                <c:pt idx="3605">
                  <c:v>634.34319402861615</c:v>
                </c:pt>
                <c:pt idx="3606">
                  <c:v>671.25149369905716</c:v>
                </c:pt>
                <c:pt idx="3607">
                  <c:v>693.07604373838808</c:v>
                </c:pt>
                <c:pt idx="3608">
                  <c:v>708.4731534960423</c:v>
                </c:pt>
                <c:pt idx="3609">
                  <c:v>729.48420923249205</c:v>
                </c:pt>
                <c:pt idx="3610">
                  <c:v>742.59819024359331</c:v>
                </c:pt>
                <c:pt idx="3611">
                  <c:v>773.32924750443931</c:v>
                </c:pt>
                <c:pt idx="3612">
                  <c:v>787.51961267357433</c:v>
                </c:pt>
                <c:pt idx="3613">
                  <c:v>809.12184046166919</c:v>
                </c:pt>
                <c:pt idx="3614">
                  <c:v>840.84205619801867</c:v>
                </c:pt>
                <c:pt idx="3615">
                  <c:v>853.28415078912667</c:v>
                </c:pt>
                <c:pt idx="3616">
                  <c:v>862.41656512921293</c:v>
                </c:pt>
                <c:pt idx="3617">
                  <c:v>877.26430967739918</c:v>
                </c:pt>
                <c:pt idx="3618">
                  <c:v>920.37722801349037</c:v>
                </c:pt>
                <c:pt idx="3619">
                  <c:v>912.89679615511966</c:v>
                </c:pt>
                <c:pt idx="3620">
                  <c:v>919.91541574339703</c:v>
                </c:pt>
                <c:pt idx="3621">
                  <c:v>937.47923723366409</c:v>
                </c:pt>
                <c:pt idx="3622">
                  <c:v>953.42540766118736</c:v>
                </c:pt>
                <c:pt idx="3623">
                  <c:v>935.18837274355781</c:v>
                </c:pt>
                <c:pt idx="3624">
                  <c:v>931.70680452495913</c:v>
                </c:pt>
                <c:pt idx="3625">
                  <c:v>938.59224549988357</c:v>
                </c:pt>
                <c:pt idx="3626">
                  <c:v>948.93855550517173</c:v>
                </c:pt>
                <c:pt idx="3627">
                  <c:v>952.74789133077024</c:v>
                </c:pt>
                <c:pt idx="3628">
                  <c:v>952.44816144669278</c:v>
                </c:pt>
                <c:pt idx="3629">
                  <c:v>985.6536651203063</c:v>
                </c:pt>
                <c:pt idx="3630">
                  <c:v>1036.6089317723126</c:v>
                </c:pt>
                <c:pt idx="3631">
                  <c:v>1080.6048440507038</c:v>
                </c:pt>
                <c:pt idx="3632">
                  <c:v>1120.5854484078723</c:v>
                </c:pt>
                <c:pt idx="3633">
                  <c:v>1149.8513919666332</c:v>
                </c:pt>
                <c:pt idx="3634">
                  <c:v>1144.2103565638545</c:v>
                </c:pt>
                <c:pt idx="3635">
                  <c:v>1150.6721048920804</c:v>
                </c:pt>
                <c:pt idx="3636">
                  <c:v>1143.1179778405542</c:v>
                </c:pt>
                <c:pt idx="3637">
                  <c:v>1150.0028314475321</c:v>
                </c:pt>
                <c:pt idx="3638">
                  <c:v>1169.1231581479497</c:v>
                </c:pt>
                <c:pt idx="3639">
                  <c:v>1201.9083706449157</c:v>
                </c:pt>
                <c:pt idx="3640">
                  <c:v>1240.4895609000591</c:v>
                </c:pt>
                <c:pt idx="3641">
                  <c:v>1282.4431529424292</c:v>
                </c:pt>
                <c:pt idx="3642">
                  <c:v>1337.1233736183196</c:v>
                </c:pt>
                <c:pt idx="3643">
                  <c:v>1377.9696742947315</c:v>
                </c:pt>
                <c:pt idx="3644">
                  <c:v>1440.4253947392492</c:v>
                </c:pt>
                <c:pt idx="3645">
                  <c:v>1452.8515733008492</c:v>
                </c:pt>
                <c:pt idx="3646">
                  <c:v>1409.6976007497876</c:v>
                </c:pt>
                <c:pt idx="3647">
                  <c:v>1473.8648995052959</c:v>
                </c:pt>
                <c:pt idx="3648">
                  <c:v>645.84485955948639</c:v>
                </c:pt>
                <c:pt idx="3649">
                  <c:v>654.92367296422719</c:v>
                </c:pt>
                <c:pt idx="3650">
                  <c:v>655.86317382275695</c:v>
                </c:pt>
                <c:pt idx="3651">
                  <c:v>665.62702964245432</c:v>
                </c:pt>
                <c:pt idx="3652">
                  <c:v>666.49035599354443</c:v>
                </c:pt>
                <c:pt idx="3653">
                  <c:v>683.37678548071119</c:v>
                </c:pt>
                <c:pt idx="3654">
                  <c:v>710.09709234487343</c:v>
                </c:pt>
                <c:pt idx="3655">
                  <c:v>733.67146528909223</c:v>
                </c:pt>
                <c:pt idx="3656">
                  <c:v>772.34405073278742</c:v>
                </c:pt>
                <c:pt idx="3657">
                  <c:v>784.65850605579715</c:v>
                </c:pt>
                <c:pt idx="3658">
                  <c:v>778.56985926432549</c:v>
                </c:pt>
                <c:pt idx="3659">
                  <c:v>760.20294207905954</c:v>
                </c:pt>
                <c:pt idx="3660">
                  <c:v>798.51246990615562</c:v>
                </c:pt>
                <c:pt idx="3661">
                  <c:v>813.87440792673885</c:v>
                </c:pt>
                <c:pt idx="3662">
                  <c:v>847.83429483037378</c:v>
                </c:pt>
                <c:pt idx="3663">
                  <c:v>859.99530785813272</c:v>
                </c:pt>
                <c:pt idx="3664">
                  <c:v>887.35774944547506</c:v>
                </c:pt>
                <c:pt idx="3665">
                  <c:v>920.74299716919654</c:v>
                </c:pt>
                <c:pt idx="3666">
                  <c:v>962.79897466765442</c:v>
                </c:pt>
                <c:pt idx="3667">
                  <c:v>1002.3452957999963</c:v>
                </c:pt>
                <c:pt idx="3668">
                  <c:v>1043.0347953084813</c:v>
                </c:pt>
                <c:pt idx="3669">
                  <c:v>1070.2279721784641</c:v>
                </c:pt>
                <c:pt idx="3670">
                  <c:v>1105.809753788368</c:v>
                </c:pt>
                <c:pt idx="3671">
                  <c:v>1145.8835236738846</c:v>
                </c:pt>
                <c:pt idx="3672">
                  <c:v>1186.2288418623823</c:v>
                </c:pt>
                <c:pt idx="3673">
                  <c:v>1220.3496782077134</c:v>
                </c:pt>
                <c:pt idx="3674">
                  <c:v>1223.8733379707494</c:v>
                </c:pt>
                <c:pt idx="3675">
                  <c:v>1236.731379363679</c:v>
                </c:pt>
                <c:pt idx="3676">
                  <c:v>1248.2634589553973</c:v>
                </c:pt>
                <c:pt idx="3677">
                  <c:v>1311.3629392600028</c:v>
                </c:pt>
                <c:pt idx="3678">
                  <c:v>1355.2616762831976</c:v>
                </c:pt>
                <c:pt idx="3679">
                  <c:v>1398.8514242209819</c:v>
                </c:pt>
                <c:pt idx="3680">
                  <c:v>1479.6892163899079</c:v>
                </c:pt>
                <c:pt idx="3681">
                  <c:v>1547.9007215714398</c:v>
                </c:pt>
                <c:pt idx="3682">
                  <c:v>1619.7485275342665</c:v>
                </c:pt>
                <c:pt idx="3683">
                  <c:v>1669.9136290850165</c:v>
                </c:pt>
                <c:pt idx="3684">
                  <c:v>1766.9114017146048</c:v>
                </c:pt>
                <c:pt idx="3685">
                  <c:v>1840.5915377129043</c:v>
                </c:pt>
                <c:pt idx="3686">
                  <c:v>1909.5946311882124</c:v>
                </c:pt>
                <c:pt idx="3687">
                  <c:v>2011.8483355795356</c:v>
                </c:pt>
                <c:pt idx="3688">
                  <c:v>1966.7096400132366</c:v>
                </c:pt>
                <c:pt idx="3689">
                  <c:v>2028.513628051621</c:v>
                </c:pt>
                <c:pt idx="3690">
                  <c:v>2130.9523579978518</c:v>
                </c:pt>
                <c:pt idx="3691">
                  <c:v>2228.0786501456305</c:v>
                </c:pt>
                <c:pt idx="3692">
                  <c:v>2348.0338549402345</c:v>
                </c:pt>
                <c:pt idx="3693">
                  <c:v>2508.7076688549969</c:v>
                </c:pt>
                <c:pt idx="3694">
                  <c:v>2659.497115618361</c:v>
                </c:pt>
                <c:pt idx="3695">
                  <c:v>2797.7260138715205</c:v>
                </c:pt>
                <c:pt idx="3696">
                  <c:v>2876.6509015641545</c:v>
                </c:pt>
                <c:pt idx="3697">
                  <c:v>3086.0440138831432</c:v>
                </c:pt>
                <c:pt idx="3698">
                  <c:v>3331.1045551410607</c:v>
                </c:pt>
                <c:pt idx="3699">
                  <c:v>3613.9558878296407</c:v>
                </c:pt>
                <c:pt idx="3700">
                  <c:v>3731.1560625898992</c:v>
                </c:pt>
                <c:pt idx="3701">
                  <c:v>3932.2604820770712</c:v>
                </c:pt>
                <c:pt idx="3702">
                  <c:v>4060.1317852471639</c:v>
                </c:pt>
                <c:pt idx="3703">
                  <c:v>4218.4440155377679</c:v>
                </c:pt>
                <c:pt idx="3704">
                  <c:v>4440.5119752686705</c:v>
                </c:pt>
                <c:pt idx="3705">
                  <c:v>4495.7108931017938</c:v>
                </c:pt>
                <c:pt idx="3706">
                  <c:v>4458.4348539150233</c:v>
                </c:pt>
                <c:pt idx="3707">
                  <c:v>4280.8490666780153</c:v>
                </c:pt>
                <c:pt idx="3708">
                  <c:v>4375.9477077248048</c:v>
                </c:pt>
                <c:pt idx="3709">
                  <c:v>43472.581508525254</c:v>
                </c:pt>
                <c:pt idx="3710">
                  <c:v>42168.16424813409</c:v>
                </c:pt>
                <c:pt idx="3711">
                  <c:v>49006.387133530458</c:v>
                </c:pt>
                <c:pt idx="3712">
                  <c:v>52604.72961753772</c:v>
                </c:pt>
                <c:pt idx="3713">
                  <c:v>54378.623347879839</c:v>
                </c:pt>
                <c:pt idx="3714">
                  <c:v>64532.407245022958</c:v>
                </c:pt>
                <c:pt idx="3715">
                  <c:v>58110.597726742286</c:v>
                </c:pt>
                <c:pt idx="3716">
                  <c:v>45106.282285317771</c:v>
                </c:pt>
                <c:pt idx="3717">
                  <c:v>45364.565419088372</c:v>
                </c:pt>
                <c:pt idx="3718">
                  <c:v>44077.686081100786</c:v>
                </c:pt>
                <c:pt idx="3719">
                  <c:v>42863.421980447623</c:v>
                </c:pt>
                <c:pt idx="3720">
                  <c:v>40810.675135161604</c:v>
                </c:pt>
                <c:pt idx="3721">
                  <c:v>38372.92480686435</c:v>
                </c:pt>
                <c:pt idx="3722">
                  <c:v>37843.492618184813</c:v>
                </c:pt>
                <c:pt idx="3723">
                  <c:v>37010.567929961777</c:v>
                </c:pt>
                <c:pt idx="3724">
                  <c:v>35445.758728767709</c:v>
                </c:pt>
                <c:pt idx="3725">
                  <c:v>34722.869498397835</c:v>
                </c:pt>
                <c:pt idx="3726">
                  <c:v>34762.51287228494</c:v>
                </c:pt>
                <c:pt idx="3727">
                  <c:v>35424.83040169147</c:v>
                </c:pt>
                <c:pt idx="3728">
                  <c:v>34622.045323802347</c:v>
                </c:pt>
                <c:pt idx="3729">
                  <c:v>34827.612677092373</c:v>
                </c:pt>
                <c:pt idx="3730">
                  <c:v>35516.12739999959</c:v>
                </c:pt>
                <c:pt idx="3731">
                  <c:v>35691.270131815683</c:v>
                </c:pt>
                <c:pt idx="3732">
                  <c:v>34378.132620526158</c:v>
                </c:pt>
                <c:pt idx="3733">
                  <c:v>33445.388408467014</c:v>
                </c:pt>
                <c:pt idx="3734">
                  <c:v>33739.763676868221</c:v>
                </c:pt>
                <c:pt idx="3735">
                  <c:v>33986.087384311104</c:v>
                </c:pt>
                <c:pt idx="3736">
                  <c:v>34219.58436974058</c:v>
                </c:pt>
                <c:pt idx="3737">
                  <c:v>34857.67207587864</c:v>
                </c:pt>
                <c:pt idx="3738">
                  <c:v>35203.070734071174</c:v>
                </c:pt>
                <c:pt idx="3739">
                  <c:v>34750.851654169324</c:v>
                </c:pt>
                <c:pt idx="3740">
                  <c:v>34290.385112090313</c:v>
                </c:pt>
                <c:pt idx="3741">
                  <c:v>35213.500151666936</c:v>
                </c:pt>
                <c:pt idx="3742">
                  <c:v>34714.817955178209</c:v>
                </c:pt>
                <c:pt idx="3743">
                  <c:v>33526.270865198268</c:v>
                </c:pt>
                <c:pt idx="3744">
                  <c:v>32450.089944597756</c:v>
                </c:pt>
                <c:pt idx="3745">
                  <c:v>32810.766147792594</c:v>
                </c:pt>
                <c:pt idx="3746">
                  <c:v>33577.329063393569</c:v>
                </c:pt>
                <c:pt idx="3747">
                  <c:v>33456.532961893347</c:v>
                </c:pt>
                <c:pt idx="3748">
                  <c:v>32342.147761854711</c:v>
                </c:pt>
                <c:pt idx="3749">
                  <c:v>31155.993369534019</c:v>
                </c:pt>
                <c:pt idx="3750">
                  <c:v>30681.679439189393</c:v>
                </c:pt>
                <c:pt idx="3751">
                  <c:v>29601.33333004512</c:v>
                </c:pt>
                <c:pt idx="3752">
                  <c:v>29696.118409317321</c:v>
                </c:pt>
                <c:pt idx="3753">
                  <c:v>29438.100698018916</c:v>
                </c:pt>
                <c:pt idx="3754">
                  <c:v>30313.656387706385</c:v>
                </c:pt>
                <c:pt idx="3755">
                  <c:v>30402.087057824203</c:v>
                </c:pt>
                <c:pt idx="3756">
                  <c:v>29673.403316260188</c:v>
                </c:pt>
                <c:pt idx="3757">
                  <c:v>563.77028207960666</c:v>
                </c:pt>
                <c:pt idx="3758">
                  <c:v>353.95657004830696</c:v>
                </c:pt>
                <c:pt idx="3759">
                  <c:v>378.92237820899589</c:v>
                </c:pt>
                <c:pt idx="3760">
                  <c:v>391.8290169646308</c:v>
                </c:pt>
                <c:pt idx="3761">
                  <c:v>398.65296316167542</c:v>
                </c:pt>
                <c:pt idx="3762">
                  <c:v>408.82252681775856</c:v>
                </c:pt>
                <c:pt idx="3763">
                  <c:v>451.8614506421211</c:v>
                </c:pt>
                <c:pt idx="3764">
                  <c:v>488.00270228911091</c:v>
                </c:pt>
                <c:pt idx="3765">
                  <c:v>518.38429190452746</c:v>
                </c:pt>
                <c:pt idx="3766">
                  <c:v>542.65474298269817</c:v>
                </c:pt>
                <c:pt idx="3767">
                  <c:v>578.40935544854347</c:v>
                </c:pt>
                <c:pt idx="3768">
                  <c:v>627.00821338903938</c:v>
                </c:pt>
                <c:pt idx="3769">
                  <c:v>697.74675823912605</c:v>
                </c:pt>
                <c:pt idx="3770">
                  <c:v>759.64339497603044</c:v>
                </c:pt>
                <c:pt idx="3771">
                  <c:v>822.75408667508077</c:v>
                </c:pt>
                <c:pt idx="3772">
                  <c:v>863.38697476452012</c:v>
                </c:pt>
                <c:pt idx="3773">
                  <c:v>851.20302427140666</c:v>
                </c:pt>
                <c:pt idx="3774">
                  <c:v>888.91258830896595</c:v>
                </c:pt>
                <c:pt idx="3775">
                  <c:v>938.01767709824014</c:v>
                </c:pt>
                <c:pt idx="3776">
                  <c:v>992.13460039482175</c:v>
                </c:pt>
                <c:pt idx="3777">
                  <c:v>1049.994506498087</c:v>
                </c:pt>
                <c:pt idx="3778">
                  <c:v>1109.3756527343035</c:v>
                </c:pt>
                <c:pt idx="3779">
                  <c:v>1170.7428157832423</c:v>
                </c:pt>
                <c:pt idx="3780">
                  <c:v>1235.3234039579622</c:v>
                </c:pt>
                <c:pt idx="3781">
                  <c:v>1304.5493890348591</c:v>
                </c:pt>
                <c:pt idx="3782">
                  <c:v>1384.9680228339446</c:v>
                </c:pt>
                <c:pt idx="3783">
                  <c:v>1465.9695353876245</c:v>
                </c:pt>
                <c:pt idx="3784">
                  <c:v>1404.1986550172221</c:v>
                </c:pt>
                <c:pt idx="3785">
                  <c:v>1429.937026826188</c:v>
                </c:pt>
                <c:pt idx="3786">
                  <c:v>597.14740448966825</c:v>
                </c:pt>
                <c:pt idx="3787">
                  <c:v>614.50413070431875</c:v>
                </c:pt>
                <c:pt idx="3788">
                  <c:v>608.87080574199581</c:v>
                </c:pt>
                <c:pt idx="3789">
                  <c:v>579.01684303260254</c:v>
                </c:pt>
                <c:pt idx="3790">
                  <c:v>582.97565246418037</c:v>
                </c:pt>
                <c:pt idx="3791">
                  <c:v>574.81780971065541</c:v>
                </c:pt>
                <c:pt idx="3792">
                  <c:v>577.151413775273</c:v>
                </c:pt>
                <c:pt idx="3793">
                  <c:v>570.25300064483372</c:v>
                </c:pt>
                <c:pt idx="3794">
                  <c:v>615.81826641852388</c:v>
                </c:pt>
                <c:pt idx="3795">
                  <c:v>640.17247044475369</c:v>
                </c:pt>
                <c:pt idx="3796">
                  <c:v>670.13603551407766</c:v>
                </c:pt>
                <c:pt idx="3797">
                  <c:v>698.30620231181331</c:v>
                </c:pt>
                <c:pt idx="3798">
                  <c:v>728.02969303084728</c:v>
                </c:pt>
                <c:pt idx="3799">
                  <c:v>766.80308776302013</c:v>
                </c:pt>
                <c:pt idx="3800">
                  <c:v>801.47754914419966</c:v>
                </c:pt>
                <c:pt idx="3801">
                  <c:v>825.33912734540752</c:v>
                </c:pt>
                <c:pt idx="3802">
                  <c:v>862.03871375145104</c:v>
                </c:pt>
                <c:pt idx="3803">
                  <c:v>910.66729062056459</c:v>
                </c:pt>
                <c:pt idx="3804">
                  <c:v>949.87877383070611</c:v>
                </c:pt>
                <c:pt idx="3805">
                  <c:v>993.51640922400816</c:v>
                </c:pt>
                <c:pt idx="3806">
                  <c:v>1067.1720267709572</c:v>
                </c:pt>
                <c:pt idx="3807">
                  <c:v>1124.61819638457</c:v>
                </c:pt>
                <c:pt idx="3808">
                  <c:v>1123.6499914387123</c:v>
                </c:pt>
                <c:pt idx="3809">
                  <c:v>1146.7278202738589</c:v>
                </c:pt>
                <c:pt idx="3810">
                  <c:v>1198.4600673141103</c:v>
                </c:pt>
                <c:pt idx="3811">
                  <c:v>1202.3533940142834</c:v>
                </c:pt>
                <c:pt idx="3812">
                  <c:v>1246.5797272171585</c:v>
                </c:pt>
                <c:pt idx="3813">
                  <c:v>1283.9626951336875</c:v>
                </c:pt>
                <c:pt idx="3814">
                  <c:v>1330.9534437714769</c:v>
                </c:pt>
                <c:pt idx="3815">
                  <c:v>1408.502486857315</c:v>
                </c:pt>
                <c:pt idx="3816">
                  <c:v>1483.6380361311669</c:v>
                </c:pt>
                <c:pt idx="3817">
                  <c:v>1556.8066678411049</c:v>
                </c:pt>
                <c:pt idx="3818">
                  <c:v>1629.8479827416436</c:v>
                </c:pt>
                <c:pt idx="3819">
                  <c:v>1706.9523693273411</c:v>
                </c:pt>
                <c:pt idx="3820">
                  <c:v>1805.6038903453041</c:v>
                </c:pt>
                <c:pt idx="3821">
                  <c:v>1922.3521233746776</c:v>
                </c:pt>
                <c:pt idx="3822">
                  <c:v>2039.3629944180132</c:v>
                </c:pt>
                <c:pt idx="3823">
                  <c:v>2101.2541552709208</c:v>
                </c:pt>
                <c:pt idx="3824">
                  <c:v>1797.0839268022467</c:v>
                </c:pt>
                <c:pt idx="3825">
                  <c:v>1784.3335996400485</c:v>
                </c:pt>
                <c:pt idx="3826">
                  <c:v>1845.2278058233596</c:v>
                </c:pt>
                <c:pt idx="3827">
                  <c:v>1885.6797565732338</c:v>
                </c:pt>
                <c:pt idx="3828">
                  <c:v>1943.6449332988261</c:v>
                </c:pt>
                <c:pt idx="3829">
                  <c:v>2009.4897894891878</c:v>
                </c:pt>
                <c:pt idx="3830">
                  <c:v>2083.8825147203265</c:v>
                </c:pt>
                <c:pt idx="3831">
                  <c:v>2174.9152275072297</c:v>
                </c:pt>
                <c:pt idx="3832">
                  <c:v>2264.9357395727866</c:v>
                </c:pt>
                <c:pt idx="3833">
                  <c:v>2377.2549995232903</c:v>
                </c:pt>
                <c:pt idx="3834">
                  <c:v>2487.6113034839386</c:v>
                </c:pt>
                <c:pt idx="3835">
                  <c:v>2569.8742196950279</c:v>
                </c:pt>
                <c:pt idx="3836">
                  <c:v>2695.8681775218456</c:v>
                </c:pt>
                <c:pt idx="3837">
                  <c:v>2826.4804485341083</c:v>
                </c:pt>
                <c:pt idx="3838">
                  <c:v>2959.5144863450505</c:v>
                </c:pt>
                <c:pt idx="3839">
                  <c:v>3086.3231254809134</c:v>
                </c:pt>
                <c:pt idx="3840">
                  <c:v>3203.4842958732079</c:v>
                </c:pt>
                <c:pt idx="3841">
                  <c:v>3322.5816881359888</c:v>
                </c:pt>
                <c:pt idx="3842">
                  <c:v>3453.0494398471847</c:v>
                </c:pt>
                <c:pt idx="3843">
                  <c:v>3591.7800383847002</c:v>
                </c:pt>
                <c:pt idx="3844">
                  <c:v>3741.3052771591269</c:v>
                </c:pt>
                <c:pt idx="3845">
                  <c:v>3892.4216726299182</c:v>
                </c:pt>
                <c:pt idx="3846">
                  <c:v>3780.1412099801914</c:v>
                </c:pt>
                <c:pt idx="3847">
                  <c:v>3892.5389904924955</c:v>
                </c:pt>
                <c:pt idx="3848">
                  <c:v>579.5312114927342</c:v>
                </c:pt>
                <c:pt idx="3849">
                  <c:v>592.37091448995739</c:v>
                </c:pt>
                <c:pt idx="3850">
                  <c:v>604.06879915093953</c:v>
                </c:pt>
                <c:pt idx="3851">
                  <c:v>578.71777559096881</c:v>
                </c:pt>
                <c:pt idx="3852">
                  <c:v>551.04388413237473</c:v>
                </c:pt>
                <c:pt idx="3853">
                  <c:v>611.44891136168519</c:v>
                </c:pt>
                <c:pt idx="3854">
                  <c:v>634.15943341337811</c:v>
                </c:pt>
                <c:pt idx="3855">
                  <c:v>643.10478538622533</c:v>
                </c:pt>
                <c:pt idx="3856">
                  <c:v>660.42244308673958</c:v>
                </c:pt>
                <c:pt idx="3857">
                  <c:v>680.92990340613051</c:v>
                </c:pt>
                <c:pt idx="3858">
                  <c:v>717.69882498317827</c:v>
                </c:pt>
                <c:pt idx="3859">
                  <c:v>749.53540724058792</c:v>
                </c:pt>
                <c:pt idx="3860">
                  <c:v>782.95694066085298</c:v>
                </c:pt>
                <c:pt idx="3861">
                  <c:v>819.44019591070639</c:v>
                </c:pt>
                <c:pt idx="3862">
                  <c:v>836.30232414837167</c:v>
                </c:pt>
                <c:pt idx="3863">
                  <c:v>881.75438605115062</c:v>
                </c:pt>
                <c:pt idx="3864">
                  <c:v>917.28873835059403</c:v>
                </c:pt>
                <c:pt idx="3865">
                  <c:v>954.43039795039022</c:v>
                </c:pt>
                <c:pt idx="3866">
                  <c:v>995.34168070078431</c:v>
                </c:pt>
                <c:pt idx="3867">
                  <c:v>1040.3333184228275</c:v>
                </c:pt>
                <c:pt idx="3868">
                  <c:v>1091.3008577521177</c:v>
                </c:pt>
                <c:pt idx="3869">
                  <c:v>1151.9302518386994</c:v>
                </c:pt>
                <c:pt idx="3870">
                  <c:v>1231.5190413567345</c:v>
                </c:pt>
                <c:pt idx="3871">
                  <c:v>1304.2924035680487</c:v>
                </c:pt>
                <c:pt idx="3872">
                  <c:v>1384.6894410543066</c:v>
                </c:pt>
                <c:pt idx="3873">
                  <c:v>1466.0890868897027</c:v>
                </c:pt>
                <c:pt idx="3874">
                  <c:v>1567.5776279306726</c:v>
                </c:pt>
                <c:pt idx="3875">
                  <c:v>1669.0664149560776</c:v>
                </c:pt>
                <c:pt idx="3876">
                  <c:v>1777.4102133110762</c:v>
                </c:pt>
                <c:pt idx="3877">
                  <c:v>1893.3266270533788</c:v>
                </c:pt>
                <c:pt idx="3878">
                  <c:v>2009.8255335601284</c:v>
                </c:pt>
                <c:pt idx="3879">
                  <c:v>2125.4590569831389</c:v>
                </c:pt>
                <c:pt idx="3880">
                  <c:v>2240.4163465750535</c:v>
                </c:pt>
                <c:pt idx="3881">
                  <c:v>2358.3726639752194</c:v>
                </c:pt>
                <c:pt idx="3882">
                  <c:v>2467.9557615097433</c:v>
                </c:pt>
                <c:pt idx="3883">
                  <c:v>2564.0196538036048</c:v>
                </c:pt>
                <c:pt idx="3884">
                  <c:v>2539.1245245305372</c:v>
                </c:pt>
                <c:pt idx="3885">
                  <c:v>2566.2774223522224</c:v>
                </c:pt>
                <c:pt idx="3886">
                  <c:v>1286.1012178748338</c:v>
                </c:pt>
                <c:pt idx="3887">
                  <c:v>1342.5138124003051</c:v>
                </c:pt>
                <c:pt idx="3888">
                  <c:v>1385.909325202191</c:v>
                </c:pt>
                <c:pt idx="3889">
                  <c:v>1443.3798122159451</c:v>
                </c:pt>
                <c:pt idx="3890">
                  <c:v>1476.5714890143886</c:v>
                </c:pt>
                <c:pt idx="3891">
                  <c:v>1545.4278664193373</c:v>
                </c:pt>
                <c:pt idx="3892">
                  <c:v>1621.7697848862026</c:v>
                </c:pt>
                <c:pt idx="3893">
                  <c:v>1641.8125164140242</c:v>
                </c:pt>
                <c:pt idx="3894">
                  <c:v>1729.6154387959054</c:v>
                </c:pt>
                <c:pt idx="3895">
                  <c:v>1770.8273643883037</c:v>
                </c:pt>
                <c:pt idx="3896">
                  <c:v>1832.2556194887236</c:v>
                </c:pt>
                <c:pt idx="3897">
                  <c:v>1969.1074190657955</c:v>
                </c:pt>
                <c:pt idx="3898">
                  <c:v>2104.3099527981758</c:v>
                </c:pt>
                <c:pt idx="3899">
                  <c:v>2295.0715016750614</c:v>
                </c:pt>
                <c:pt idx="3900">
                  <c:v>2426.222018686492</c:v>
                </c:pt>
                <c:pt idx="3901">
                  <c:v>2386.1347853378397</c:v>
                </c:pt>
                <c:pt idx="3902">
                  <c:v>2596.7595567286271</c:v>
                </c:pt>
                <c:pt idx="3903">
                  <c:v>2727.3639506487721</c:v>
                </c:pt>
                <c:pt idx="3904">
                  <c:v>2833.4820281463062</c:v>
                </c:pt>
                <c:pt idx="3905">
                  <c:v>3018.702903424582</c:v>
                </c:pt>
                <c:pt idx="3906">
                  <c:v>3159.7372022572108</c:v>
                </c:pt>
                <c:pt idx="3907">
                  <c:v>3292.1778650694987</c:v>
                </c:pt>
                <c:pt idx="3908">
                  <c:v>3398.5341919519851</c:v>
                </c:pt>
                <c:pt idx="3909">
                  <c:v>3517.0766904428783</c:v>
                </c:pt>
                <c:pt idx="3910">
                  <c:v>3688.4923467710037</c:v>
                </c:pt>
                <c:pt idx="3911">
                  <c:v>3548.7825708232112</c:v>
                </c:pt>
                <c:pt idx="3912">
                  <c:v>3488.7553341320227</c:v>
                </c:pt>
                <c:pt idx="3913">
                  <c:v>3561.3100595348856</c:v>
                </c:pt>
                <c:pt idx="3914">
                  <c:v>3798.7675326494095</c:v>
                </c:pt>
                <c:pt idx="3915">
                  <c:v>4022.3030931002932</c:v>
                </c:pt>
                <c:pt idx="3916">
                  <c:v>4260.2727132247983</c:v>
                </c:pt>
                <c:pt idx="3917">
                  <c:v>4537.3180107502185</c:v>
                </c:pt>
                <c:pt idx="3918">
                  <c:v>4804.6654326029293</c:v>
                </c:pt>
                <c:pt idx="3919">
                  <c:v>5135.0228690341601</c:v>
                </c:pt>
                <c:pt idx="3920">
                  <c:v>5453.8597119825417</c:v>
                </c:pt>
                <c:pt idx="3921">
                  <c:v>5826.8609691046313</c:v>
                </c:pt>
                <c:pt idx="3922">
                  <c:v>6238.6380238063894</c:v>
                </c:pt>
                <c:pt idx="3923">
                  <c:v>6518.9850172275774</c:v>
                </c:pt>
                <c:pt idx="3924">
                  <c:v>5883.7870666463414</c:v>
                </c:pt>
                <c:pt idx="3925">
                  <c:v>6089.0963528290458</c:v>
                </c:pt>
                <c:pt idx="3926">
                  <c:v>6461.9803190710163</c:v>
                </c:pt>
                <c:pt idx="3927">
                  <c:v>6330.6175226838723</c:v>
                </c:pt>
                <c:pt idx="3928">
                  <c:v>6506.1068982753313</c:v>
                </c:pt>
                <c:pt idx="3929">
                  <c:v>6716.6318722288943</c:v>
                </c:pt>
                <c:pt idx="3930">
                  <c:v>7004.1258725175767</c:v>
                </c:pt>
                <c:pt idx="3931">
                  <c:v>7209.6048888403102</c:v>
                </c:pt>
                <c:pt idx="3932">
                  <c:v>7444.0141164231145</c:v>
                </c:pt>
                <c:pt idx="3933">
                  <c:v>7742.5649004274819</c:v>
                </c:pt>
                <c:pt idx="3934">
                  <c:v>7948.9341440310491</c:v>
                </c:pt>
                <c:pt idx="3935">
                  <c:v>7675.2250920155429</c:v>
                </c:pt>
                <c:pt idx="3936">
                  <c:v>8101.393386841607</c:v>
                </c:pt>
                <c:pt idx="3937">
                  <c:v>8393.9487496251277</c:v>
                </c:pt>
                <c:pt idx="3938">
                  <c:v>8711.2810868465258</c:v>
                </c:pt>
                <c:pt idx="3939">
                  <c:v>8976.530397112816</c:v>
                </c:pt>
                <c:pt idx="3940">
                  <c:v>9369.0862760793207</c:v>
                </c:pt>
                <c:pt idx="3941">
                  <c:v>9699.5840208473128</c:v>
                </c:pt>
                <c:pt idx="3942">
                  <c:v>9984.1467556360822</c:v>
                </c:pt>
                <c:pt idx="3943">
                  <c:v>10416.024036359744</c:v>
                </c:pt>
                <c:pt idx="3944">
                  <c:v>10777.748251084979</c:v>
                </c:pt>
                <c:pt idx="3945">
                  <c:v>11114.541985985607</c:v>
                </c:pt>
                <c:pt idx="3946">
                  <c:v>10374.187081622353</c:v>
                </c:pt>
                <c:pt idx="3947">
                  <c:v>10575.873538433136</c:v>
                </c:pt>
                <c:pt idx="3948">
                  <c:v>145.09425835780544</c:v>
                </c:pt>
                <c:pt idx="3949">
                  <c:v>145.16077941407244</c:v>
                </c:pt>
                <c:pt idx="3950">
                  <c:v>154.4733526019445</c:v>
                </c:pt>
                <c:pt idx="3951">
                  <c:v>155.76407508205105</c:v>
                </c:pt>
                <c:pt idx="3952">
                  <c:v>155.51206877710771</c:v>
                </c:pt>
                <c:pt idx="3953">
                  <c:v>155.79775311121028</c:v>
                </c:pt>
                <c:pt idx="3954">
                  <c:v>144.0314310501262</c:v>
                </c:pt>
                <c:pt idx="3955">
                  <c:v>144.61946888457504</c:v>
                </c:pt>
                <c:pt idx="3956">
                  <c:v>151.77317964904353</c:v>
                </c:pt>
                <c:pt idx="3957">
                  <c:v>154.45173815264349</c:v>
                </c:pt>
                <c:pt idx="3958">
                  <c:v>157.82151462759441</c:v>
                </c:pt>
                <c:pt idx="3959">
                  <c:v>159.33959609035938</c:v>
                </c:pt>
                <c:pt idx="3960">
                  <c:v>157.10114708070563</c:v>
                </c:pt>
                <c:pt idx="3961">
                  <c:v>157.34840941756099</c:v>
                </c:pt>
                <c:pt idx="3962">
                  <c:v>161.57735036917185</c:v>
                </c:pt>
                <c:pt idx="3963">
                  <c:v>166.59798982837847</c:v>
                </c:pt>
                <c:pt idx="3964">
                  <c:v>173.18560265276665</c:v>
                </c:pt>
                <c:pt idx="3965">
                  <c:v>180.39066323036215</c:v>
                </c:pt>
                <c:pt idx="3966">
                  <c:v>187.22263502834608</c:v>
                </c:pt>
                <c:pt idx="3967">
                  <c:v>195.74714894903789</c:v>
                </c:pt>
                <c:pt idx="3968">
                  <c:v>205.71765857447608</c:v>
                </c:pt>
                <c:pt idx="3969">
                  <c:v>214.02677422120837</c:v>
                </c:pt>
                <c:pt idx="3970">
                  <c:v>220.36365292816737</c:v>
                </c:pt>
                <c:pt idx="3971">
                  <c:v>225.95767506039553</c:v>
                </c:pt>
                <c:pt idx="3972">
                  <c:v>230.10573662102342</c:v>
                </c:pt>
                <c:pt idx="3973">
                  <c:v>227.83549949491331</c:v>
                </c:pt>
                <c:pt idx="3974">
                  <c:v>218.24713545131456</c:v>
                </c:pt>
                <c:pt idx="3975">
                  <c:v>198.35676481177384</c:v>
                </c:pt>
                <c:pt idx="3976">
                  <c:v>186.87795858206735</c:v>
                </c:pt>
                <c:pt idx="3977">
                  <c:v>190.01223411564965</c:v>
                </c:pt>
                <c:pt idx="3978">
                  <c:v>189.28220726786736</c:v>
                </c:pt>
                <c:pt idx="3979">
                  <c:v>195.10509628587869</c:v>
                </c:pt>
                <c:pt idx="3980">
                  <c:v>207.4886056980998</c:v>
                </c:pt>
                <c:pt idx="3981">
                  <c:v>218.68386926063638</c:v>
                </c:pt>
                <c:pt idx="3982">
                  <c:v>231.46752692760012</c:v>
                </c:pt>
                <c:pt idx="3983">
                  <c:v>243.85648770752633</c:v>
                </c:pt>
                <c:pt idx="3984">
                  <c:v>255.34631497057958</c:v>
                </c:pt>
                <c:pt idx="3985">
                  <c:v>266.75794141725646</c:v>
                </c:pt>
                <c:pt idx="3986">
                  <c:v>285.99796665548934</c:v>
                </c:pt>
                <c:pt idx="3987">
                  <c:v>318.00692540808615</c:v>
                </c:pt>
                <c:pt idx="3988">
                  <c:v>353.95156964520572</c:v>
                </c:pt>
                <c:pt idx="3989">
                  <c:v>391.41581824537394</c:v>
                </c:pt>
                <c:pt idx="3990">
                  <c:v>438.06119733391773</c:v>
                </c:pt>
                <c:pt idx="3991">
                  <c:v>493.69757080762537</c:v>
                </c:pt>
                <c:pt idx="3992">
                  <c:v>556.14213014991697</c:v>
                </c:pt>
                <c:pt idx="3993">
                  <c:v>625.37997345789233</c:v>
                </c:pt>
                <c:pt idx="3994">
                  <c:v>698.36553535550308</c:v>
                </c:pt>
                <c:pt idx="3995">
                  <c:v>771.186089038104</c:v>
                </c:pt>
                <c:pt idx="3996">
                  <c:v>846.4911092531662</c:v>
                </c:pt>
                <c:pt idx="3997">
                  <c:v>924.64973860712371</c:v>
                </c:pt>
                <c:pt idx="3998">
                  <c:v>986.127077646717</c:v>
                </c:pt>
                <c:pt idx="3999">
                  <c:v>1041.22587003176</c:v>
                </c:pt>
                <c:pt idx="4000">
                  <c:v>1113.9274009407495</c:v>
                </c:pt>
                <c:pt idx="4001">
                  <c:v>1195.2572586489673</c:v>
                </c:pt>
                <c:pt idx="4002">
                  <c:v>1224.5623432869261</c:v>
                </c:pt>
                <c:pt idx="4003">
                  <c:v>1342.5865091423886</c:v>
                </c:pt>
                <c:pt idx="4004">
                  <c:v>1409.0337227358582</c:v>
                </c:pt>
                <c:pt idx="4005">
                  <c:v>1488.5305191382492</c:v>
                </c:pt>
                <c:pt idx="4006">
                  <c:v>1577.8027114630877</c:v>
                </c:pt>
                <c:pt idx="4007">
                  <c:v>1616.2084977600114</c:v>
                </c:pt>
                <c:pt idx="4008">
                  <c:v>1317.4530135791927</c:v>
                </c:pt>
                <c:pt idx="4009">
                  <c:v>1100.3118640876557</c:v>
                </c:pt>
                <c:pt idx="4010">
                  <c:v>1129.0706727609204</c:v>
                </c:pt>
                <c:pt idx="4011">
                  <c:v>1150.7069659275069</c:v>
                </c:pt>
                <c:pt idx="4012">
                  <c:v>1197.41905847369</c:v>
                </c:pt>
                <c:pt idx="4013">
                  <c:v>1204.2978012446633</c:v>
                </c:pt>
                <c:pt idx="4014">
                  <c:v>1234.2920873396113</c:v>
                </c:pt>
                <c:pt idx="4015">
                  <c:v>1254.7167413330176</c:v>
                </c:pt>
                <c:pt idx="4016">
                  <c:v>1285.4599382531144</c:v>
                </c:pt>
                <c:pt idx="4017">
                  <c:v>1314.9677282266039</c:v>
                </c:pt>
                <c:pt idx="4018">
                  <c:v>1341.4520746203204</c:v>
                </c:pt>
                <c:pt idx="4019">
                  <c:v>1355.3733928537574</c:v>
                </c:pt>
                <c:pt idx="4020">
                  <c:v>1391.7518693260263</c:v>
                </c:pt>
                <c:pt idx="4021">
                  <c:v>1430.4443289194685</c:v>
                </c:pt>
                <c:pt idx="4022">
                  <c:v>1517.7960340331683</c:v>
                </c:pt>
                <c:pt idx="4023">
                  <c:v>1532.0813722923963</c:v>
                </c:pt>
                <c:pt idx="4024">
                  <c:v>1577.2551984860777</c:v>
                </c:pt>
                <c:pt idx="4025">
                  <c:v>1673.0933819467118</c:v>
                </c:pt>
                <c:pt idx="4026">
                  <c:v>1719.7981854334707</c:v>
                </c:pt>
                <c:pt idx="4027">
                  <c:v>1760.0472568018151</c:v>
                </c:pt>
                <c:pt idx="4028">
                  <c:v>1808.7327715055555</c:v>
                </c:pt>
                <c:pt idx="4029">
                  <c:v>1853.0752075796745</c:v>
                </c:pt>
                <c:pt idx="4030">
                  <c:v>1867.8923227560749</c:v>
                </c:pt>
                <c:pt idx="4031">
                  <c:v>1889.0928692932791</c:v>
                </c:pt>
                <c:pt idx="4032">
                  <c:v>1877.7016720385739</c:v>
                </c:pt>
                <c:pt idx="4033">
                  <c:v>1703.2745749750711</c:v>
                </c:pt>
                <c:pt idx="4034">
                  <c:v>1548.8978702034419</c:v>
                </c:pt>
                <c:pt idx="4035">
                  <c:v>1566.2093949236526</c:v>
                </c:pt>
                <c:pt idx="4036">
                  <c:v>1597.3634687294427</c:v>
                </c:pt>
                <c:pt idx="4037">
                  <c:v>1665.4466142950589</c:v>
                </c:pt>
                <c:pt idx="4038">
                  <c:v>1728.1009257139103</c:v>
                </c:pt>
                <c:pt idx="4039">
                  <c:v>1739.9467161728828</c:v>
                </c:pt>
                <c:pt idx="4040">
                  <c:v>1691.6594180645561</c:v>
                </c:pt>
                <c:pt idx="4041">
                  <c:v>1659.1463759833709</c:v>
                </c:pt>
                <c:pt idx="4042">
                  <c:v>1655.8441353271212</c:v>
                </c:pt>
                <c:pt idx="4043">
                  <c:v>1688.2339678966409</c:v>
                </c:pt>
                <c:pt idx="4044">
                  <c:v>1725.5038975684399</c:v>
                </c:pt>
                <c:pt idx="4045">
                  <c:v>1782.9960082747732</c:v>
                </c:pt>
                <c:pt idx="4046">
                  <c:v>1829.7202285548556</c:v>
                </c:pt>
                <c:pt idx="4047">
                  <c:v>1776.9861041231409</c:v>
                </c:pt>
                <c:pt idx="4048">
                  <c:v>1794.1313680162418</c:v>
                </c:pt>
                <c:pt idx="4049">
                  <c:v>1831.7008177589405</c:v>
                </c:pt>
                <c:pt idx="4050">
                  <c:v>1848.0165625732691</c:v>
                </c:pt>
                <c:pt idx="4051">
                  <c:v>1877.5633033753638</c:v>
                </c:pt>
                <c:pt idx="4052">
                  <c:v>1933.649679390481</c:v>
                </c:pt>
                <c:pt idx="4053">
                  <c:v>2020.1314760015659</c:v>
                </c:pt>
                <c:pt idx="4054">
                  <c:v>2079.3336568856471</c:v>
                </c:pt>
                <c:pt idx="4055">
                  <c:v>2149.0081563656745</c:v>
                </c:pt>
                <c:pt idx="4056">
                  <c:v>2246.691862238386</c:v>
                </c:pt>
                <c:pt idx="4057">
                  <c:v>2300.8581276238924</c:v>
                </c:pt>
                <c:pt idx="4058">
                  <c:v>2291.6247739847045</c:v>
                </c:pt>
                <c:pt idx="4059">
                  <c:v>2415.7856986818269</c:v>
                </c:pt>
                <c:pt idx="4060">
                  <c:v>2464.686514050064</c:v>
                </c:pt>
                <c:pt idx="4061">
                  <c:v>2589.136673294367</c:v>
                </c:pt>
                <c:pt idx="4062">
                  <c:v>2717.6821654478431</c:v>
                </c:pt>
                <c:pt idx="4063">
                  <c:v>2843.8461037688812</c:v>
                </c:pt>
                <c:pt idx="4064">
                  <c:v>2974.2995313000906</c:v>
                </c:pt>
                <c:pt idx="4065">
                  <c:v>3130.9133930113253</c:v>
                </c:pt>
                <c:pt idx="4066">
                  <c:v>3289.475159648855</c:v>
                </c:pt>
                <c:pt idx="4067">
                  <c:v>3439.1035464451083</c:v>
                </c:pt>
                <c:pt idx="4068">
                  <c:v>3589.6167919275063</c:v>
                </c:pt>
                <c:pt idx="4069">
                  <c:v>3195.5416916516433</c:v>
                </c:pt>
                <c:pt idx="4070">
                  <c:v>3327.6808155603094</c:v>
                </c:pt>
                <c:pt idx="4071">
                  <c:v>3612.0193328588721</c:v>
                </c:pt>
                <c:pt idx="4072">
                  <c:v>3777.4633248089635</c:v>
                </c:pt>
                <c:pt idx="4073">
                  <c:v>3951.8323305966042</c:v>
                </c:pt>
                <c:pt idx="4074">
                  <c:v>4240.0697635026945</c:v>
                </c:pt>
                <c:pt idx="4075">
                  <c:v>4004.5316124648498</c:v>
                </c:pt>
                <c:pt idx="4076">
                  <c:v>4214.5859251341226</c:v>
                </c:pt>
                <c:pt idx="4077">
                  <c:v>4529.6083972090764</c:v>
                </c:pt>
                <c:pt idx="4078">
                  <c:v>4984.8748226279176</c:v>
                </c:pt>
                <c:pt idx="4079">
                  <c:v>5562.4212247608284</c:v>
                </c:pt>
                <c:pt idx="4080">
                  <c:v>6237.3643577042785</c:v>
                </c:pt>
                <c:pt idx="4081">
                  <c:v>6997.3262696203374</c:v>
                </c:pt>
                <c:pt idx="4082">
                  <c:v>7723.0049479365734</c:v>
                </c:pt>
                <c:pt idx="4083">
                  <c:v>8590.7648637321618</c:v>
                </c:pt>
                <c:pt idx="4084">
                  <c:v>9325.7356937943969</c:v>
                </c:pt>
                <c:pt idx="4085">
                  <c:v>9732.9040471265544</c:v>
                </c:pt>
                <c:pt idx="4086">
                  <c:v>9974.4022939099887</c:v>
                </c:pt>
                <c:pt idx="4087">
                  <c:v>10572.759160627311</c:v>
                </c:pt>
                <c:pt idx="4088">
                  <c:v>11141.78240065156</c:v>
                </c:pt>
                <c:pt idx="4089">
                  <c:v>11863.90970260651</c:v>
                </c:pt>
                <c:pt idx="4090">
                  <c:v>12834.393471897487</c:v>
                </c:pt>
                <c:pt idx="4091">
                  <c:v>13954.143914836195</c:v>
                </c:pt>
                <c:pt idx="4092">
                  <c:v>14737.568575320965</c:v>
                </c:pt>
                <c:pt idx="4093">
                  <c:v>15106.52546554318</c:v>
                </c:pt>
                <c:pt idx="4094">
                  <c:v>16187.208864191361</c:v>
                </c:pt>
                <c:pt idx="4095">
                  <c:v>17280.684616489511</c:v>
                </c:pt>
                <c:pt idx="4096">
                  <c:v>17149.627352556545</c:v>
                </c:pt>
                <c:pt idx="4097">
                  <c:v>17396.344473800928</c:v>
                </c:pt>
                <c:pt idx="4098">
                  <c:v>18987.097964268371</c:v>
                </c:pt>
                <c:pt idx="4099">
                  <c:v>20596.349665670601</c:v>
                </c:pt>
                <c:pt idx="4100">
                  <c:v>22032.297768244393</c:v>
                </c:pt>
                <c:pt idx="4101">
                  <c:v>23273.123294774177</c:v>
                </c:pt>
                <c:pt idx="4102">
                  <c:v>24133.154169535745</c:v>
                </c:pt>
                <c:pt idx="4103">
                  <c:v>24973.885264250537</c:v>
                </c:pt>
                <c:pt idx="4104">
                  <c:v>27140.445953364571</c:v>
                </c:pt>
                <c:pt idx="4105">
                  <c:v>29220.804146522678</c:v>
                </c:pt>
                <c:pt idx="4106">
                  <c:v>30380.451556617125</c:v>
                </c:pt>
                <c:pt idx="4107">
                  <c:v>31349.887251017561</c:v>
                </c:pt>
                <c:pt idx="4108">
                  <c:v>32835.848942036981</c:v>
                </c:pt>
                <c:pt idx="4109">
                  <c:v>31043.672682334105</c:v>
                </c:pt>
                <c:pt idx="4110">
                  <c:v>32557.639022829066</c:v>
                </c:pt>
                <c:pt idx="4111">
                  <c:v>34890.715593913097</c:v>
                </c:pt>
                <c:pt idx="4112">
                  <c:v>33598.480040036346</c:v>
                </c:pt>
                <c:pt idx="4113">
                  <c:v>34599.45590946966</c:v>
                </c:pt>
                <c:pt idx="4114">
                  <c:v>36710.464051768882</c:v>
                </c:pt>
                <c:pt idx="4115">
                  <c:v>39857.360393784838</c:v>
                </c:pt>
                <c:pt idx="4116">
                  <c:v>41799.248166535217</c:v>
                </c:pt>
                <c:pt idx="4117">
                  <c:v>44160.21319722433</c:v>
                </c:pt>
                <c:pt idx="4118">
                  <c:v>46179.653683962504</c:v>
                </c:pt>
                <c:pt idx="4119">
                  <c:v>44602.390986058541</c:v>
                </c:pt>
                <c:pt idx="4120">
                  <c:v>43332.662630776147</c:v>
                </c:pt>
                <c:pt idx="4121">
                  <c:v>48752.938074072845</c:v>
                </c:pt>
                <c:pt idx="4122">
                  <c:v>50714.454837727157</c:v>
                </c:pt>
                <c:pt idx="4123">
                  <c:v>51680.292478620453</c:v>
                </c:pt>
                <c:pt idx="4124">
                  <c:v>53299.942069038829</c:v>
                </c:pt>
                <c:pt idx="4125">
                  <c:v>54682.928007435119</c:v>
                </c:pt>
                <c:pt idx="4126">
                  <c:v>55646.61874695048</c:v>
                </c:pt>
                <c:pt idx="4127">
                  <c:v>56885.718722948208</c:v>
                </c:pt>
                <c:pt idx="4128">
                  <c:v>59484.685464385977</c:v>
                </c:pt>
                <c:pt idx="4129">
                  <c:v>61373.648478503768</c:v>
                </c:pt>
                <c:pt idx="4130">
                  <c:v>61340.166172386198</c:v>
                </c:pt>
                <c:pt idx="4131">
                  <c:v>58982.460914961121</c:v>
                </c:pt>
                <c:pt idx="4132">
                  <c:v>66176.387001069859</c:v>
                </c:pt>
                <c:pt idx="4133">
                  <c:v>598.1499442587525</c:v>
                </c:pt>
                <c:pt idx="4134">
                  <c:v>611.74518489123136</c:v>
                </c:pt>
                <c:pt idx="4135">
                  <c:v>638.33698171982212</c:v>
                </c:pt>
                <c:pt idx="4136">
                  <c:v>668.75567100259286</c:v>
                </c:pt>
                <c:pt idx="4137">
                  <c:v>693.02800334982749</c:v>
                </c:pt>
                <c:pt idx="4138">
                  <c:v>727.27394889928189</c:v>
                </c:pt>
                <c:pt idx="4139">
                  <c:v>784.25041406427476</c:v>
                </c:pt>
                <c:pt idx="4140">
                  <c:v>827.03427271041346</c:v>
                </c:pt>
                <c:pt idx="4141">
                  <c:v>868.6041040552027</c:v>
                </c:pt>
                <c:pt idx="4142">
                  <c:v>899.42506227812112</c:v>
                </c:pt>
                <c:pt idx="4143">
                  <c:v>973.91880918218806</c:v>
                </c:pt>
                <c:pt idx="4144">
                  <c:v>993.38951003536533</c:v>
                </c:pt>
                <c:pt idx="4145">
                  <c:v>1007.789654966678</c:v>
                </c:pt>
                <c:pt idx="4146">
                  <c:v>1081.2670949887133</c:v>
                </c:pt>
                <c:pt idx="4147">
                  <c:v>1100.4602986400162</c:v>
                </c:pt>
                <c:pt idx="4148">
                  <c:v>1126.7079558432231</c:v>
                </c:pt>
                <c:pt idx="4149">
                  <c:v>1203.1576845752645</c:v>
                </c:pt>
                <c:pt idx="4150">
                  <c:v>1291.9255959124475</c:v>
                </c:pt>
                <c:pt idx="4151">
                  <c:v>1393.6174750985272</c:v>
                </c:pt>
                <c:pt idx="4152">
                  <c:v>1437.2011990272331</c:v>
                </c:pt>
                <c:pt idx="4153">
                  <c:v>1479.2453165567208</c:v>
                </c:pt>
                <c:pt idx="4154">
                  <c:v>1533.4461821587549</c:v>
                </c:pt>
                <c:pt idx="4155">
                  <c:v>1582.5662483988767</c:v>
                </c:pt>
                <c:pt idx="4156">
                  <c:v>1637.6305437608621</c:v>
                </c:pt>
                <c:pt idx="4157">
                  <c:v>1698.1246398042015</c:v>
                </c:pt>
                <c:pt idx="4158">
                  <c:v>1743.3852570472491</c:v>
                </c:pt>
                <c:pt idx="4159">
                  <c:v>1806.0513168836833</c:v>
                </c:pt>
                <c:pt idx="4160">
                  <c:v>1942.6490572368045</c:v>
                </c:pt>
                <c:pt idx="4161">
                  <c:v>2162.3964656276648</c:v>
                </c:pt>
                <c:pt idx="4162">
                  <c:v>2385.2290041645429</c:v>
                </c:pt>
                <c:pt idx="4163">
                  <c:v>2608.1696577907001</c:v>
                </c:pt>
                <c:pt idx="4164">
                  <c:v>2787.4009090652244</c:v>
                </c:pt>
                <c:pt idx="4165">
                  <c:v>2968.3165617319628</c:v>
                </c:pt>
                <c:pt idx="4166">
                  <c:v>3166.7057260387405</c:v>
                </c:pt>
                <c:pt idx="4167">
                  <c:v>3371.2874986520487</c:v>
                </c:pt>
                <c:pt idx="4168">
                  <c:v>3595.0663666779451</c:v>
                </c:pt>
                <c:pt idx="4169">
                  <c:v>3748.6582653585529</c:v>
                </c:pt>
                <c:pt idx="4170">
                  <c:v>3598.9328710176687</c:v>
                </c:pt>
                <c:pt idx="4171">
                  <c:v>3283.4822807716791</c:v>
                </c:pt>
                <c:pt idx="4172">
                  <c:v>3395.2625082587238</c:v>
                </c:pt>
                <c:pt idx="4173">
                  <c:v>3511.4421036504073</c:v>
                </c:pt>
                <c:pt idx="4174">
                  <c:v>3599.0976588750395</c:v>
                </c:pt>
                <c:pt idx="4175">
                  <c:v>3786.3399906237173</c:v>
                </c:pt>
                <c:pt idx="4176">
                  <c:v>4023.8151929765859</c:v>
                </c:pt>
                <c:pt idx="4177">
                  <c:v>4241.9040785652824</c:v>
                </c:pt>
                <c:pt idx="4178">
                  <c:v>4385.2829831695899</c:v>
                </c:pt>
                <c:pt idx="4179">
                  <c:v>4568.5586875230119</c:v>
                </c:pt>
                <c:pt idx="4180">
                  <c:v>4780.3057587945486</c:v>
                </c:pt>
                <c:pt idx="4181">
                  <c:v>4826.5795566706047</c:v>
                </c:pt>
                <c:pt idx="4182">
                  <c:v>4758.9359172622208</c:v>
                </c:pt>
                <c:pt idx="4183">
                  <c:v>5082.2561160722535</c:v>
                </c:pt>
                <c:pt idx="4184">
                  <c:v>5091.960543736096</c:v>
                </c:pt>
                <c:pt idx="4185">
                  <c:v>5425.6878670012866</c:v>
                </c:pt>
                <c:pt idx="4186">
                  <c:v>5537.7450708906217</c:v>
                </c:pt>
                <c:pt idx="4187">
                  <c:v>5561.7003771608561</c:v>
                </c:pt>
                <c:pt idx="4188">
                  <c:v>5708.7969248103082</c:v>
                </c:pt>
                <c:pt idx="4189">
                  <c:v>5878.7568576618223</c:v>
                </c:pt>
                <c:pt idx="4190">
                  <c:v>6099.2010538948716</c:v>
                </c:pt>
                <c:pt idx="4191">
                  <c:v>6336.2428226298161</c:v>
                </c:pt>
                <c:pt idx="4192">
                  <c:v>6456.2419915963801</c:v>
                </c:pt>
                <c:pt idx="4193">
                  <c:v>6042.0197012273447</c:v>
                </c:pt>
                <c:pt idx="4194">
                  <c:v>6123.946890343499</c:v>
                </c:pt>
                <c:pt idx="4195">
                  <c:v>948.02830580312775</c:v>
                </c:pt>
                <c:pt idx="4196">
                  <c:v>1084.9249142112876</c:v>
                </c:pt>
                <c:pt idx="4197">
                  <c:v>993.71299343284977</c:v>
                </c:pt>
                <c:pt idx="4198">
                  <c:v>954.11039738595457</c:v>
                </c:pt>
                <c:pt idx="4199">
                  <c:v>938.4156878591748</c:v>
                </c:pt>
                <c:pt idx="4200">
                  <c:v>943.1970920762069</c:v>
                </c:pt>
                <c:pt idx="4201">
                  <c:v>881.38259763267286</c:v>
                </c:pt>
                <c:pt idx="4202">
                  <c:v>948.19199911375608</c:v>
                </c:pt>
                <c:pt idx="4203">
                  <c:v>1032.1839393766104</c:v>
                </c:pt>
                <c:pt idx="4204">
                  <c:v>1112.9236156926702</c:v>
                </c:pt>
                <c:pt idx="4205">
                  <c:v>1191.1030270339495</c:v>
                </c:pt>
                <c:pt idx="4206">
                  <c:v>1234.2756227145087</c:v>
                </c:pt>
                <c:pt idx="4207">
                  <c:v>1266.144873694323</c:v>
                </c:pt>
                <c:pt idx="4208">
                  <c:v>1278.595047629733</c:v>
                </c:pt>
                <c:pt idx="4209">
                  <c:v>1309.5331776007729</c:v>
                </c:pt>
                <c:pt idx="4210">
                  <c:v>1322.3009129909033</c:v>
                </c:pt>
                <c:pt idx="4211">
                  <c:v>1346.1036950736323</c:v>
                </c:pt>
                <c:pt idx="4212">
                  <c:v>1285.3447043070053</c:v>
                </c:pt>
                <c:pt idx="4213">
                  <c:v>1257.6468073746132</c:v>
                </c:pt>
                <c:pt idx="4214">
                  <c:v>1530.8110924534144</c:v>
                </c:pt>
                <c:pt idx="4215">
                  <c:v>1988.9825199752461</c:v>
                </c:pt>
                <c:pt idx="4216">
                  <c:v>2061.0188911519149</c:v>
                </c:pt>
                <c:pt idx="4217">
                  <c:v>588.34630223827071</c:v>
                </c:pt>
                <c:pt idx="4218">
                  <c:v>596.39696645312063</c:v>
                </c:pt>
                <c:pt idx="4219">
                  <c:v>598.91536749823945</c:v>
                </c:pt>
                <c:pt idx="4220">
                  <c:v>606.41400137611208</c:v>
                </c:pt>
                <c:pt idx="4221">
                  <c:v>623.54814626158384</c:v>
                </c:pt>
                <c:pt idx="4222">
                  <c:v>654.85781299725147</c:v>
                </c:pt>
                <c:pt idx="4223">
                  <c:v>673.38545968399796</c:v>
                </c:pt>
                <c:pt idx="4224">
                  <c:v>698.42950141923188</c:v>
                </c:pt>
                <c:pt idx="4225">
                  <c:v>743.2683898146098</c:v>
                </c:pt>
                <c:pt idx="4226">
                  <c:v>787.60985269707101</c:v>
                </c:pt>
                <c:pt idx="4227">
                  <c:v>841.56397839725901</c:v>
                </c:pt>
                <c:pt idx="4228">
                  <c:v>906.13024907455656</c:v>
                </c:pt>
                <c:pt idx="4229">
                  <c:v>975.06682505061485</c:v>
                </c:pt>
                <c:pt idx="4230">
                  <c:v>1039.1350265375861</c:v>
                </c:pt>
                <c:pt idx="4231">
                  <c:v>1083.7911708962606</c:v>
                </c:pt>
                <c:pt idx="4232">
                  <c:v>1121.0603747912401</c:v>
                </c:pt>
                <c:pt idx="4233">
                  <c:v>1183.8540971864077</c:v>
                </c:pt>
                <c:pt idx="4234">
                  <c:v>1244.3065188338289</c:v>
                </c:pt>
                <c:pt idx="4235">
                  <c:v>1309.4302724800625</c:v>
                </c:pt>
                <c:pt idx="4236">
                  <c:v>1385.4487328208734</c:v>
                </c:pt>
                <c:pt idx="4237">
                  <c:v>1474.740771373552</c:v>
                </c:pt>
                <c:pt idx="4238">
                  <c:v>1570.1932278534371</c:v>
                </c:pt>
                <c:pt idx="4239">
                  <c:v>1663.5595130549038</c:v>
                </c:pt>
                <c:pt idx="4240">
                  <c:v>1765.1226047689793</c:v>
                </c:pt>
                <c:pt idx="4241">
                  <c:v>1846.8667835107769</c:v>
                </c:pt>
                <c:pt idx="4242">
                  <c:v>1926.6238182142984</c:v>
                </c:pt>
                <c:pt idx="4243">
                  <c:v>2028.60553368665</c:v>
                </c:pt>
                <c:pt idx="4244">
                  <c:v>2135.7821523125212</c:v>
                </c:pt>
                <c:pt idx="4245">
                  <c:v>2229.3200919951259</c:v>
                </c:pt>
                <c:pt idx="4246">
                  <c:v>2327.9326566565856</c:v>
                </c:pt>
                <c:pt idx="4247">
                  <c:v>2451.1592316304091</c:v>
                </c:pt>
                <c:pt idx="4248">
                  <c:v>2595.2349787073695</c:v>
                </c:pt>
                <c:pt idx="4249">
                  <c:v>2741.0529374542762</c:v>
                </c:pt>
                <c:pt idx="4250">
                  <c:v>2903.0282903889911</c:v>
                </c:pt>
                <c:pt idx="4251">
                  <c:v>3090.7722405425106</c:v>
                </c:pt>
                <c:pt idx="4252">
                  <c:v>3288.3530728666469</c:v>
                </c:pt>
                <c:pt idx="4253">
                  <c:v>3352.0601567892209</c:v>
                </c:pt>
                <c:pt idx="4254">
                  <c:v>3409.0247166397962</c:v>
                </c:pt>
                <c:pt idx="4255">
                  <c:v>1641.9831694480501</c:v>
                </c:pt>
                <c:pt idx="4256">
                  <c:v>1425.3867622574062</c:v>
                </c:pt>
                <c:pt idx="4257">
                  <c:v>839.57204217232015</c:v>
                </c:pt>
                <c:pt idx="4258">
                  <c:v>791.64700774942401</c:v>
                </c:pt>
                <c:pt idx="4259">
                  <c:v>855.0810534724443</c:v>
                </c:pt>
                <c:pt idx="4260">
                  <c:v>928.09251017095801</c:v>
                </c:pt>
                <c:pt idx="4261">
                  <c:v>989.6423577203401</c:v>
                </c:pt>
                <c:pt idx="4262">
                  <c:v>1031.0982739460508</c:v>
                </c:pt>
                <c:pt idx="4263">
                  <c:v>1116.9072085978835</c:v>
                </c:pt>
                <c:pt idx="4264">
                  <c:v>1166.1879787313424</c:v>
                </c:pt>
                <c:pt idx="4265">
                  <c:v>1249.6121475685682</c:v>
                </c:pt>
                <c:pt idx="4266">
                  <c:v>1385.044814364463</c:v>
                </c:pt>
                <c:pt idx="4267">
                  <c:v>1582.0576448430913</c:v>
                </c:pt>
                <c:pt idx="4268">
                  <c:v>1815.7882510755801</c:v>
                </c:pt>
                <c:pt idx="4269">
                  <c:v>2018.4601704342963</c:v>
                </c:pt>
                <c:pt idx="4270">
                  <c:v>2312.9828952132993</c:v>
                </c:pt>
                <c:pt idx="4271">
                  <c:v>2636.2566868098716</c:v>
                </c:pt>
                <c:pt idx="4272">
                  <c:v>3019.4656048658949</c:v>
                </c:pt>
                <c:pt idx="4273">
                  <c:v>3250.4986586210334</c:v>
                </c:pt>
                <c:pt idx="4274">
                  <c:v>2810.1928816727823</c:v>
                </c:pt>
                <c:pt idx="4275">
                  <c:v>2889.5662704942056</c:v>
                </c:pt>
                <c:pt idx="4276">
                  <c:v>3043.2628307103182</c:v>
                </c:pt>
                <c:pt idx="4277">
                  <c:v>3278.6704961339678</c:v>
                </c:pt>
                <c:pt idx="4278">
                  <c:v>3402.0839043531596</c:v>
                </c:pt>
                <c:pt idx="4279">
                  <c:v>3538.5294441069036</c:v>
                </c:pt>
                <c:pt idx="4280">
                  <c:v>3666.141875806497</c:v>
                </c:pt>
                <c:pt idx="4281">
                  <c:v>3689.8301361783961</c:v>
                </c:pt>
                <c:pt idx="4282">
                  <c:v>3985.9167567329123</c:v>
                </c:pt>
                <c:pt idx="4283">
                  <c:v>4215.8994561549098</c:v>
                </c:pt>
                <c:pt idx="4284">
                  <c:v>4561.9678657659933</c:v>
                </c:pt>
                <c:pt idx="4285">
                  <c:v>4256.1312901570682</c:v>
                </c:pt>
                <c:pt idx="4286">
                  <c:v>4522.3191074254873</c:v>
                </c:pt>
                <c:pt idx="4287">
                  <c:v>2820.7409909876369</c:v>
                </c:pt>
                <c:pt idx="4288">
                  <c:v>2763.9768758907271</c:v>
                </c:pt>
                <c:pt idx="4289">
                  <c:v>2107.2227428728183</c:v>
                </c:pt>
                <c:pt idx="4290">
                  <c:v>1596.0765844842163</c:v>
                </c:pt>
                <c:pt idx="4291">
                  <c:v>1264.4827591929131</c:v>
                </c:pt>
                <c:pt idx="4292">
                  <c:v>1102.4591530800801</c:v>
                </c:pt>
                <c:pt idx="4293">
                  <c:v>1105.5483967538498</c:v>
                </c:pt>
                <c:pt idx="4294">
                  <c:v>1158.4409535968405</c:v>
                </c:pt>
                <c:pt idx="4295">
                  <c:v>1262.2475356641535</c:v>
                </c:pt>
                <c:pt idx="4296">
                  <c:v>1343.808721429805</c:v>
                </c:pt>
                <c:pt idx="4297">
                  <c:v>1480.7566615296871</c:v>
                </c:pt>
                <c:pt idx="4298">
                  <c:v>1614.7921193499615</c:v>
                </c:pt>
                <c:pt idx="4299">
                  <c:v>1754.0736086257416</c:v>
                </c:pt>
                <c:pt idx="4300">
                  <c:v>1918.543625299289</c:v>
                </c:pt>
                <c:pt idx="4301">
                  <c:v>2077.8122625974047</c:v>
                </c:pt>
                <c:pt idx="4302">
                  <c:v>2631.7589809491678</c:v>
                </c:pt>
                <c:pt idx="4303">
                  <c:v>3501.0418092596874</c:v>
                </c:pt>
                <c:pt idx="4304">
                  <c:v>4326.9615686844145</c:v>
                </c:pt>
                <c:pt idx="4305">
                  <c:v>4692.9121853078732</c:v>
                </c:pt>
                <c:pt idx="4306">
                  <c:v>5023.79077008268</c:v>
                </c:pt>
                <c:pt idx="4307">
                  <c:v>5215.0209146408952</c:v>
                </c:pt>
                <c:pt idx="4308">
                  <c:v>5152.6574540518841</c:v>
                </c:pt>
                <c:pt idx="4309">
                  <c:v>5194.7383896617657</c:v>
                </c:pt>
                <c:pt idx="4310">
                  <c:v>5425.9052920828453</c:v>
                </c:pt>
                <c:pt idx="4311">
                  <c:v>5505.9882326603638</c:v>
                </c:pt>
                <c:pt idx="4312">
                  <c:v>5500.3103824440796</c:v>
                </c:pt>
                <c:pt idx="4313">
                  <c:v>5270.5529748336457</c:v>
                </c:pt>
                <c:pt idx="4314">
                  <c:v>5229.5261405358988</c:v>
                </c:pt>
                <c:pt idx="4315">
                  <c:v>5262.1838079218751</c:v>
                </c:pt>
                <c:pt idx="4316">
                  <c:v>5348.2652670710459</c:v>
                </c:pt>
                <c:pt idx="4317">
                  <c:v>5083.3816401988024</c:v>
                </c:pt>
                <c:pt idx="4318">
                  <c:v>5344.4213481708475</c:v>
                </c:pt>
                <c:pt idx="4319">
                  <c:v>21290.943323259278</c:v>
                </c:pt>
                <c:pt idx="4320">
                  <c:v>19366.613973183037</c:v>
                </c:pt>
                <c:pt idx="4321">
                  <c:v>17281.131694334581</c:v>
                </c:pt>
                <c:pt idx="4322">
                  <c:v>17758.34752002504</c:v>
                </c:pt>
                <c:pt idx="4323">
                  <c:v>18004.393942024111</c:v>
                </c:pt>
                <c:pt idx="4324">
                  <c:v>16549.308537680019</c:v>
                </c:pt>
                <c:pt idx="4325">
                  <c:v>16156.622152238508</c:v>
                </c:pt>
                <c:pt idx="4326">
                  <c:v>17210.964950456411</c:v>
                </c:pt>
                <c:pt idx="4327">
                  <c:v>17776.697339342212</c:v>
                </c:pt>
                <c:pt idx="4328">
                  <c:v>17234.793211681295</c:v>
                </c:pt>
                <c:pt idx="4329">
                  <c:v>17405.88520251169</c:v>
                </c:pt>
                <c:pt idx="4330">
                  <c:v>18709.795739791469</c:v>
                </c:pt>
                <c:pt idx="4331">
                  <c:v>19275.481497700188</c:v>
                </c:pt>
                <c:pt idx="4332">
                  <c:v>21024.968617530754</c:v>
                </c:pt>
                <c:pt idx="4333">
                  <c:v>20283.087409263801</c:v>
                </c:pt>
                <c:pt idx="4334">
                  <c:v>20403.37053278352</c:v>
                </c:pt>
                <c:pt idx="4335">
                  <c:v>20576.51538811874</c:v>
                </c:pt>
                <c:pt idx="4336">
                  <c:v>20566.557014946684</c:v>
                </c:pt>
                <c:pt idx="4337">
                  <c:v>20915.833412856617</c:v>
                </c:pt>
                <c:pt idx="4338">
                  <c:v>21195.900778037765</c:v>
                </c:pt>
                <c:pt idx="4339">
                  <c:v>21713.538050227417</c:v>
                </c:pt>
                <c:pt idx="4340">
                  <c:v>21681.028297864588</c:v>
                </c:pt>
                <c:pt idx="4341">
                  <c:v>21866.04922844316</c:v>
                </c:pt>
                <c:pt idx="4342">
                  <c:v>22348.904809434829</c:v>
                </c:pt>
                <c:pt idx="4343">
                  <c:v>22325.703075054746</c:v>
                </c:pt>
                <c:pt idx="4344">
                  <c:v>22027.331306682023</c:v>
                </c:pt>
                <c:pt idx="4345">
                  <c:v>21783.85153434625</c:v>
                </c:pt>
                <c:pt idx="4346">
                  <c:v>22013.75841577187</c:v>
                </c:pt>
                <c:pt idx="4347">
                  <c:v>21918.00506103423</c:v>
                </c:pt>
                <c:pt idx="4348">
                  <c:v>21157.793420333579</c:v>
                </c:pt>
                <c:pt idx="4349">
                  <c:v>21452.921519824285</c:v>
                </c:pt>
                <c:pt idx="4350">
                  <c:v>21906.746425380359</c:v>
                </c:pt>
                <c:pt idx="4351">
                  <c:v>22484.854815633797</c:v>
                </c:pt>
                <c:pt idx="4352">
                  <c:v>23012.708341526617</c:v>
                </c:pt>
                <c:pt idx="4353">
                  <c:v>23107.956592584389</c:v>
                </c:pt>
                <c:pt idx="4354">
                  <c:v>22795.448857661198</c:v>
                </c:pt>
                <c:pt idx="4355">
                  <c:v>22810.774924092402</c:v>
                </c:pt>
                <c:pt idx="4356">
                  <c:v>23019.255742669473</c:v>
                </c:pt>
                <c:pt idx="4357">
                  <c:v>23023.119780062454</c:v>
                </c:pt>
                <c:pt idx="4358">
                  <c:v>23414.219074353339</c:v>
                </c:pt>
                <c:pt idx="4359">
                  <c:v>22510.404079187156</c:v>
                </c:pt>
                <c:pt idx="4360">
                  <c:v>23234.712072436167</c:v>
                </c:pt>
                <c:pt idx="4361">
                  <c:v>6173.26513671875</c:v>
                </c:pt>
                <c:pt idx="4362">
                  <c:v>7484.767578125</c:v>
                </c:pt>
                <c:pt idx="4363">
                  <c:v>8708.375</c:v>
                </c:pt>
                <c:pt idx="4364">
                  <c:v>9350.9091796875</c:v>
                </c:pt>
                <c:pt idx="4365">
                  <c:v>10197.5732421875</c:v>
                </c:pt>
                <c:pt idx="4366">
                  <c:v>10667.7470703125</c:v>
                </c:pt>
                <c:pt idx="4367">
                  <c:v>10756.1640625</c:v>
                </c:pt>
                <c:pt idx="4368">
                  <c:v>11269.71875</c:v>
                </c:pt>
                <c:pt idx="4369">
                  <c:v>11801.0908203125</c:v>
                </c:pt>
                <c:pt idx="4370">
                  <c:v>12669.3857421875</c:v>
                </c:pt>
                <c:pt idx="4371">
                  <c:v>13127.4140625</c:v>
                </c:pt>
                <c:pt idx="4372">
                  <c:v>13458.41015625</c:v>
                </c:pt>
                <c:pt idx="4373">
                  <c:v>14253.4345703125</c:v>
                </c:pt>
                <c:pt idx="4374">
                  <c:v>15322.5546875</c:v>
                </c:pt>
                <c:pt idx="4375">
                  <c:v>16306.1875</c:v>
                </c:pt>
                <c:pt idx="4376">
                  <c:v>17144.3203125</c:v>
                </c:pt>
                <c:pt idx="4377">
                  <c:v>16829.765625</c:v>
                </c:pt>
                <c:pt idx="4378">
                  <c:v>17928.384765625</c:v>
                </c:pt>
                <c:pt idx="4379">
                  <c:v>17623.1328125</c:v>
                </c:pt>
                <c:pt idx="4380">
                  <c:v>18280.86328125</c:v>
                </c:pt>
                <c:pt idx="4381">
                  <c:v>19453.677734375</c:v>
                </c:pt>
                <c:pt idx="4382">
                  <c:v>19385.126953125</c:v>
                </c:pt>
                <c:pt idx="4383">
                  <c:v>19617.015625</c:v>
                </c:pt>
                <c:pt idx="4384">
                  <c:v>20562.11328125</c:v>
                </c:pt>
                <c:pt idx="4385">
                  <c:v>21349.560546875</c:v>
                </c:pt>
                <c:pt idx="4386">
                  <c:v>22383.767578125</c:v>
                </c:pt>
                <c:pt idx="4387">
                  <c:v>23019.046875</c:v>
                </c:pt>
                <c:pt idx="4388">
                  <c:v>23603.9765625</c:v>
                </c:pt>
                <c:pt idx="4389">
                  <c:v>23930.564453125</c:v>
                </c:pt>
                <c:pt idx="4390">
                  <c:v>24799.439453125</c:v>
                </c:pt>
                <c:pt idx="4391">
                  <c:v>25631.154296875</c:v>
                </c:pt>
                <c:pt idx="4392">
                  <c:v>26395.294921875</c:v>
                </c:pt>
                <c:pt idx="4393">
                  <c:v>27156.564453125</c:v>
                </c:pt>
                <c:pt idx="4394">
                  <c:v>27448.921875</c:v>
                </c:pt>
                <c:pt idx="4395">
                  <c:v>26183.34765625</c:v>
                </c:pt>
                <c:pt idx="4396">
                  <c:v>26089.93359375</c:v>
                </c:pt>
                <c:pt idx="4397">
                  <c:v>25538.669921875</c:v>
                </c:pt>
                <c:pt idx="4398">
                  <c:v>24285.388671875</c:v>
                </c:pt>
                <c:pt idx="4399">
                  <c:v>22738.390625</c:v>
                </c:pt>
                <c:pt idx="4400">
                  <c:v>22581.7265625</c:v>
                </c:pt>
                <c:pt idx="4401">
                  <c:v>23487.125</c:v>
                </c:pt>
                <c:pt idx="4402">
                  <c:v>24916.51953125</c:v>
                </c:pt>
                <c:pt idx="4403">
                  <c:v>26101.181640625</c:v>
                </c:pt>
                <c:pt idx="4404">
                  <c:v>27241.0078125</c:v>
                </c:pt>
                <c:pt idx="4405">
                  <c:v>28359.919921875</c:v>
                </c:pt>
                <c:pt idx="4406">
                  <c:v>26814.21484375</c:v>
                </c:pt>
                <c:pt idx="4407">
                  <c:v>28329.203125</c:v>
                </c:pt>
                <c:pt idx="4408">
                  <c:v>1796.1713437874932</c:v>
                </c:pt>
                <c:pt idx="4409">
                  <c:v>1909.5634350565924</c:v>
                </c:pt>
                <c:pt idx="4410">
                  <c:v>2009.1072502444288</c:v>
                </c:pt>
                <c:pt idx="4411">
                  <c:v>2079.6901009606004</c:v>
                </c:pt>
                <c:pt idx="4412">
                  <c:v>2158.7671257492884</c:v>
                </c:pt>
                <c:pt idx="4413">
                  <c:v>2395.6936382329668</c:v>
                </c:pt>
                <c:pt idx="4414">
                  <c:v>2429.4739529425137</c:v>
                </c:pt>
                <c:pt idx="4415">
                  <c:v>2473.2643683069582</c:v>
                </c:pt>
                <c:pt idx="4416">
                  <c:v>2610.5077006320007</c:v>
                </c:pt>
                <c:pt idx="4417">
                  <c:v>2815.8907270813779</c:v>
                </c:pt>
                <c:pt idx="4418">
                  <c:v>3001.4967719586134</c:v>
                </c:pt>
                <c:pt idx="4419">
                  <c:v>3161.6343311686778</c:v>
                </c:pt>
                <c:pt idx="4420">
                  <c:v>3356.719624820681</c:v>
                </c:pt>
                <c:pt idx="4421">
                  <c:v>3585.1027249403646</c:v>
                </c:pt>
                <c:pt idx="4422">
                  <c:v>3821.0984191156813</c:v>
                </c:pt>
                <c:pt idx="4423">
                  <c:v>3962.4216278956264</c:v>
                </c:pt>
                <c:pt idx="4424">
                  <c:v>4137.0625894814002</c:v>
                </c:pt>
                <c:pt idx="4425">
                  <c:v>4184.2901110283337</c:v>
                </c:pt>
                <c:pt idx="4426">
                  <c:v>4326.1063255232075</c:v>
                </c:pt>
                <c:pt idx="4427">
                  <c:v>4522.1021466006177</c:v>
                </c:pt>
                <c:pt idx="4428">
                  <c:v>4704.1472795280579</c:v>
                </c:pt>
                <c:pt idx="4429">
                  <c:v>4281.374039844628</c:v>
                </c:pt>
                <c:pt idx="4430">
                  <c:v>4300.6113005827165</c:v>
                </c:pt>
                <c:pt idx="4431">
                  <c:v>4494.8088501437487</c:v>
                </c:pt>
                <c:pt idx="4432">
                  <c:v>4160.4558810030003</c:v>
                </c:pt>
                <c:pt idx="4433">
                  <c:v>3546.1580247936859</c:v>
                </c:pt>
                <c:pt idx="4434">
                  <c:v>2778.3050486818311</c:v>
                </c:pt>
                <c:pt idx="4435">
                  <c:v>1519.0353216598519</c:v>
                </c:pt>
                <c:pt idx="4436">
                  <c:v>1065.7355852092289</c:v>
                </c:pt>
                <c:pt idx="4437">
                  <c:v>969.71288471369201</c:v>
                </c:pt>
                <c:pt idx="4438">
                  <c:v>1033.0231796710968</c:v>
                </c:pt>
                <c:pt idx="4439">
                  <c:v>1191.1810616850448</c:v>
                </c:pt>
                <c:pt idx="4440">
                  <c:v>1359.3927930275402</c:v>
                </c:pt>
                <c:pt idx="4441">
                  <c:v>1436.7119160284435</c:v>
                </c:pt>
                <c:pt idx="4442">
                  <c:v>1508.6565105395073</c:v>
                </c:pt>
                <c:pt idx="4443">
                  <c:v>1566.5602571152558</c:v>
                </c:pt>
                <c:pt idx="4444">
                  <c:v>1667.5080065232994</c:v>
                </c:pt>
                <c:pt idx="4445">
                  <c:v>1774.636442466724</c:v>
                </c:pt>
                <c:pt idx="4446">
                  <c:v>1984.2443311781251</c:v>
                </c:pt>
                <c:pt idx="4447">
                  <c:v>2112.2613191372793</c:v>
                </c:pt>
                <c:pt idx="4448">
                  <c:v>2329.5708541661352</c:v>
                </c:pt>
                <c:pt idx="4449">
                  <c:v>2563.5430910193986</c:v>
                </c:pt>
                <c:pt idx="4450">
                  <c:v>2901.1040941921196</c:v>
                </c:pt>
                <c:pt idx="4451">
                  <c:v>2980.3095351996726</c:v>
                </c:pt>
                <c:pt idx="4452">
                  <c:v>2897.1308766972979</c:v>
                </c:pt>
                <c:pt idx="4453">
                  <c:v>3100.7234268395969</c:v>
                </c:pt>
                <c:pt idx="4454">
                  <c:v>3356.997868343939</c:v>
                </c:pt>
                <c:pt idx="4455">
                  <c:v>3597.2037638005477</c:v>
                </c:pt>
                <c:pt idx="4456">
                  <c:v>3738.7050404307465</c:v>
                </c:pt>
                <c:pt idx="4457">
                  <c:v>3902.5687986577295</c:v>
                </c:pt>
                <c:pt idx="4458">
                  <c:v>4014.1859441932947</c:v>
                </c:pt>
                <c:pt idx="4459">
                  <c:v>4128.3856025913274</c:v>
                </c:pt>
                <c:pt idx="4460">
                  <c:v>4327.7275853001656</c:v>
                </c:pt>
                <c:pt idx="4461">
                  <c:v>4539.0875223047587</c:v>
                </c:pt>
                <c:pt idx="4462">
                  <c:v>4773.4233088489855</c:v>
                </c:pt>
                <c:pt idx="4463">
                  <c:v>4447.6642508939995</c:v>
                </c:pt>
                <c:pt idx="4464">
                  <c:v>4931.8237252010749</c:v>
                </c:pt>
                <c:pt idx="4465">
                  <c:v>1280.0122085535224</c:v>
                </c:pt>
                <c:pt idx="4466">
                  <c:v>1276.8295799173202</c:v>
                </c:pt>
                <c:pt idx="4467">
                  <c:v>1289.3289190886062</c:v>
                </c:pt>
                <c:pt idx="4468">
                  <c:v>1312.6569867448691</c:v>
                </c:pt>
                <c:pt idx="4469">
                  <c:v>1316.0213467563919</c:v>
                </c:pt>
                <c:pt idx="4470">
                  <c:v>1328.0615494371218</c:v>
                </c:pt>
                <c:pt idx="4471">
                  <c:v>1491.1714115819373</c:v>
                </c:pt>
                <c:pt idx="4472">
                  <c:v>1623.3593258917947</c:v>
                </c:pt>
                <c:pt idx="4473">
                  <c:v>1841.6615337444252</c:v>
                </c:pt>
                <c:pt idx="4474">
                  <c:v>1815.9877730252836</c:v>
                </c:pt>
                <c:pt idx="4475">
                  <c:v>2056.1766307740436</c:v>
                </c:pt>
                <c:pt idx="4476">
                  <c:v>2407.5139573660599</c:v>
                </c:pt>
                <c:pt idx="4477">
                  <c:v>2911.1733421528002</c:v>
                </c:pt>
                <c:pt idx="4478">
                  <c:v>2804.9296153404671</c:v>
                </c:pt>
                <c:pt idx="4479">
                  <c:v>2820.9523849940897</c:v>
                </c:pt>
                <c:pt idx="4480">
                  <c:v>2380.4149153217772</c:v>
                </c:pt>
                <c:pt idx="4481">
                  <c:v>2272.8805855231026</c:v>
                </c:pt>
                <c:pt idx="4482">
                  <c:v>2250.76936904165</c:v>
                </c:pt>
                <c:pt idx="4483">
                  <c:v>2297.8539231118853</c:v>
                </c:pt>
                <c:pt idx="4484">
                  <c:v>2443.6105435187569</c:v>
                </c:pt>
                <c:pt idx="4485">
                  <c:v>2387.1517669980021</c:v>
                </c:pt>
                <c:pt idx="4486">
                  <c:v>2252.3469377626329</c:v>
                </c:pt>
                <c:pt idx="4487">
                  <c:v>3511.1666264668575</c:v>
                </c:pt>
                <c:pt idx="4488">
                  <c:v>1249.0679877689577</c:v>
                </c:pt>
                <c:pt idx="4489">
                  <c:v>1607.5875977928156</c:v>
                </c:pt>
                <c:pt idx="4490">
                  <c:v>1995.7286881821008</c:v>
                </c:pt>
                <c:pt idx="4491">
                  <c:v>1975.1789629895334</c:v>
                </c:pt>
                <c:pt idx="4492">
                  <c:v>1949.5783524964831</c:v>
                </c:pt>
                <c:pt idx="4493">
                  <c:v>2095.3737217977109</c:v>
                </c:pt>
                <c:pt idx="4494">
                  <c:v>2461.7286458176027</c:v>
                </c:pt>
                <c:pt idx="4495">
                  <c:v>3215.7407926072483</c:v>
                </c:pt>
                <c:pt idx="4496">
                  <c:v>3659.3534943928489</c:v>
                </c:pt>
                <c:pt idx="4497">
                  <c:v>4138.1880564665971</c:v>
                </c:pt>
                <c:pt idx="4498">
                  <c:v>4079.1119665069732</c:v>
                </c:pt>
                <c:pt idx="4499">
                  <c:v>3626.353495193734</c:v>
                </c:pt>
                <c:pt idx="4500">
                  <c:v>2227.9692155487833</c:v>
                </c:pt>
                <c:pt idx="4501">
                  <c:v>3320.3790038749353</c:v>
                </c:pt>
                <c:pt idx="4502">
                  <c:v>3277.1120026006029</c:v>
                </c:pt>
                <c:pt idx="4503">
                  <c:v>3437.3634576546428</c:v>
                </c:pt>
                <c:pt idx="4504">
                  <c:v>3532.080647147061</c:v>
                </c:pt>
                <c:pt idx="4505">
                  <c:v>3749.7658791415233</c:v>
                </c:pt>
                <c:pt idx="4506">
                  <c:v>3739.4555512208267</c:v>
                </c:pt>
                <c:pt idx="4507">
                  <c:v>3854.6884652312028</c:v>
                </c:pt>
                <c:pt idx="4508">
                  <c:v>4003.0527122227131</c:v>
                </c:pt>
                <c:pt idx="4509">
                  <c:v>4360.7457475225474</c:v>
                </c:pt>
                <c:pt idx="4510">
                  <c:v>4479.4705458874341</c:v>
                </c:pt>
                <c:pt idx="4511">
                  <c:v>4333.8241123927082</c:v>
                </c:pt>
                <c:pt idx="4512">
                  <c:v>4416.9430489454571</c:v>
                </c:pt>
                <c:pt idx="4513">
                  <c:v>4903.8233963257599</c:v>
                </c:pt>
                <c:pt idx="4514">
                  <c:v>4702.400617169521</c:v>
                </c:pt>
                <c:pt idx="4515">
                  <c:v>4710.9762818856334</c:v>
                </c:pt>
                <c:pt idx="4516">
                  <c:v>4854.3866334760651</c:v>
                </c:pt>
                <c:pt idx="4517">
                  <c:v>4204.1766975852943</c:v>
                </c:pt>
                <c:pt idx="4518">
                  <c:v>4224.2538348868893</c:v>
                </c:pt>
                <c:pt idx="4519">
                  <c:v>25872.230421626864</c:v>
                </c:pt>
                <c:pt idx="4520">
                  <c:v>26698.231574044861</c:v>
                </c:pt>
                <c:pt idx="4521">
                  <c:v>27026.481426092512</c:v>
                </c:pt>
                <c:pt idx="4522">
                  <c:v>27502.573847722251</c:v>
                </c:pt>
                <c:pt idx="4523">
                  <c:v>27704.021597421641</c:v>
                </c:pt>
                <c:pt idx="4524">
                  <c:v>29321.325400748447</c:v>
                </c:pt>
                <c:pt idx="4525">
                  <c:v>28733.941260550106</c:v>
                </c:pt>
                <c:pt idx="4526">
                  <c:v>28128.846069125804</c:v>
                </c:pt>
                <c:pt idx="4527">
                  <c:v>28010.607455695816</c:v>
                </c:pt>
                <c:pt idx="4528">
                  <c:v>28836.51318481045</c:v>
                </c:pt>
                <c:pt idx="4529">
                  <c:v>29503.901462024522</c:v>
                </c:pt>
                <c:pt idx="4530">
                  <c:v>30605.155998752725</c:v>
                </c:pt>
                <c:pt idx="4531">
                  <c:v>31880.345053738347</c:v>
                </c:pt>
                <c:pt idx="4532">
                  <c:v>32337.197710965494</c:v>
                </c:pt>
                <c:pt idx="4533">
                  <c:v>31852.267197322308</c:v>
                </c:pt>
                <c:pt idx="4534">
                  <c:v>33048.554589036154</c:v>
                </c:pt>
                <c:pt idx="4535">
                  <c:v>34247.623280714957</c:v>
                </c:pt>
                <c:pt idx="4536">
                  <c:v>34491.160107118078</c:v>
                </c:pt>
                <c:pt idx="4537">
                  <c:v>35348.306853715236</c:v>
                </c:pt>
                <c:pt idx="4538">
                  <c:v>36035.257752288373</c:v>
                </c:pt>
                <c:pt idx="4539">
                  <c:v>36206.522217162092</c:v>
                </c:pt>
                <c:pt idx="4540">
                  <c:v>37109.021816248809</c:v>
                </c:pt>
                <c:pt idx="4541">
                  <c:v>37953.040459355398</c:v>
                </c:pt>
                <c:pt idx="4542">
                  <c:v>38744.160440481071</c:v>
                </c:pt>
                <c:pt idx="4543">
                  <c:v>39591.368757851567</c:v>
                </c:pt>
                <c:pt idx="4544">
                  <c:v>38176.754337258681</c:v>
                </c:pt>
                <c:pt idx="4545">
                  <c:v>40805.191757456894</c:v>
                </c:pt>
                <c:pt idx="4546">
                  <c:v>2946.0638300941409</c:v>
                </c:pt>
                <c:pt idx="4547">
                  <c:v>3094.6419432658827</c:v>
                </c:pt>
                <c:pt idx="4548">
                  <c:v>3439.687884004079</c:v>
                </c:pt>
                <c:pt idx="4549">
                  <c:v>4021.1956636059831</c:v>
                </c:pt>
                <c:pt idx="4550">
                  <c:v>4311.9891556437597</c:v>
                </c:pt>
                <c:pt idx="4551">
                  <c:v>4856.1316059829587</c:v>
                </c:pt>
                <c:pt idx="4552">
                  <c:v>4981.9979126505923</c:v>
                </c:pt>
                <c:pt idx="4553">
                  <c:v>4661.3583220250011</c:v>
                </c:pt>
                <c:pt idx="4554">
                  <c:v>4648.5485417160626</c:v>
                </c:pt>
                <c:pt idx="4555">
                  <c:v>4322.9142620801667</c:v>
                </c:pt>
                <c:pt idx="4556">
                  <c:v>4357.6689722311658</c:v>
                </c:pt>
                <c:pt idx="4557">
                  <c:v>4259.3919467821561</c:v>
                </c:pt>
                <c:pt idx="4558">
                  <c:v>4126.6350009198768</c:v>
                </c:pt>
                <c:pt idx="4559">
                  <c:v>3512.7817970950459</c:v>
                </c:pt>
                <c:pt idx="4560">
                  <c:v>3332.3601736980022</c:v>
                </c:pt>
                <c:pt idx="4561">
                  <c:v>3214.3801895695924</c:v>
                </c:pt>
                <c:pt idx="4562">
                  <c:v>3485.0454054360412</c:v>
                </c:pt>
                <c:pt idx="4563">
                  <c:v>3454.8058021430652</c:v>
                </c:pt>
                <c:pt idx="4564">
                  <c:v>3454.982196795233</c:v>
                </c:pt>
                <c:pt idx="4565">
                  <c:v>3521.0523140600185</c:v>
                </c:pt>
                <c:pt idx="4566">
                  <c:v>3477.1697206457775</c:v>
                </c:pt>
                <c:pt idx="4567">
                  <c:v>3497.361300977946</c:v>
                </c:pt>
                <c:pt idx="4568">
                  <c:v>3520.3537244860017</c:v>
                </c:pt>
                <c:pt idx="4569">
                  <c:v>3561.4753409898021</c:v>
                </c:pt>
                <c:pt idx="4570">
                  <c:v>3635.2921683078584</c:v>
                </c:pt>
                <c:pt idx="4571">
                  <c:v>3747.4649289792956</c:v>
                </c:pt>
                <c:pt idx="4572">
                  <c:v>3879.8837584408011</c:v>
                </c:pt>
                <c:pt idx="4573">
                  <c:v>3951.041046115663</c:v>
                </c:pt>
                <c:pt idx="4574">
                  <c:v>4183.851068575329</c:v>
                </c:pt>
                <c:pt idx="4575">
                  <c:v>4408.2702739760998</c:v>
                </c:pt>
                <c:pt idx="4576">
                  <c:v>4453.6538345064037</c:v>
                </c:pt>
                <c:pt idx="4577">
                  <c:v>4521.6531790505014</c:v>
                </c:pt>
                <c:pt idx="4578">
                  <c:v>4731.6128232410301</c:v>
                </c:pt>
                <c:pt idx="4579">
                  <c:v>4861.1269919905817</c:v>
                </c:pt>
                <c:pt idx="4580">
                  <c:v>4865.4697693258513</c:v>
                </c:pt>
                <c:pt idx="4581">
                  <c:v>4872.9965531950247</c:v>
                </c:pt>
                <c:pt idx="4582">
                  <c:v>4920.8651885428471</c:v>
                </c:pt>
                <c:pt idx="4583">
                  <c:v>4732.3872318225258</c:v>
                </c:pt>
                <c:pt idx="4584">
                  <c:v>4348.2366694194789</c:v>
                </c:pt>
                <c:pt idx="4585">
                  <c:v>4064.2530164412437</c:v>
                </c:pt>
                <c:pt idx="4586">
                  <c:v>3949.6107898350747</c:v>
                </c:pt>
                <c:pt idx="4587">
                  <c:v>3947.9716885668818</c:v>
                </c:pt>
                <c:pt idx="4588">
                  <c:v>3929.6871423725615</c:v>
                </c:pt>
                <c:pt idx="4589">
                  <c:v>3916.0169472016114</c:v>
                </c:pt>
                <c:pt idx="4590">
                  <c:v>3773.4217816346122</c:v>
                </c:pt>
                <c:pt idx="4591">
                  <c:v>3781.5282862725694</c:v>
                </c:pt>
                <c:pt idx="4592">
                  <c:v>22577.113215451089</c:v>
                </c:pt>
                <c:pt idx="4593">
                  <c:v>29647.270049274874</c:v>
                </c:pt>
                <c:pt idx="4594">
                  <c:v>32393.994965129586</c:v>
                </c:pt>
                <c:pt idx="4595">
                  <c:v>33678.106804257979</c:v>
                </c:pt>
                <c:pt idx="4596">
                  <c:v>32925.190646771574</c:v>
                </c:pt>
                <c:pt idx="4597">
                  <c:v>32625.720070817759</c:v>
                </c:pt>
                <c:pt idx="4598">
                  <c:v>32741.013155773046</c:v>
                </c:pt>
                <c:pt idx="4599">
                  <c:v>31163.893382539678</c:v>
                </c:pt>
                <c:pt idx="4600">
                  <c:v>31657.763247052026</c:v>
                </c:pt>
                <c:pt idx="4601">
                  <c:v>30820.96460638264</c:v>
                </c:pt>
                <c:pt idx="4602">
                  <c:v>30886.36951462127</c:v>
                </c:pt>
                <c:pt idx="4603">
                  <c:v>35304.139560768155</c:v>
                </c:pt>
                <c:pt idx="4604">
                  <c:v>37980.055930322997</c:v>
                </c:pt>
                <c:pt idx="4605">
                  <c:v>40469.837211478472</c:v>
                </c:pt>
                <c:pt idx="4606">
                  <c:v>41154.425567593556</c:v>
                </c:pt>
                <c:pt idx="4607">
                  <c:v>41125.620312505271</c:v>
                </c:pt>
                <c:pt idx="4608">
                  <c:v>39853.512464749132</c:v>
                </c:pt>
                <c:pt idx="4609">
                  <c:v>35117.632670245366</c:v>
                </c:pt>
                <c:pt idx="4610">
                  <c:v>32563.555442647583</c:v>
                </c:pt>
                <c:pt idx="4611">
                  <c:v>33422.532222811678</c:v>
                </c:pt>
                <c:pt idx="4612">
                  <c:v>33003.760295241576</c:v>
                </c:pt>
                <c:pt idx="4613">
                  <c:v>31077.395360051763</c:v>
                </c:pt>
                <c:pt idx="4614">
                  <c:v>30277.642826836727</c:v>
                </c:pt>
                <c:pt idx="4615">
                  <c:v>29310.522105363016</c:v>
                </c:pt>
                <c:pt idx="4616">
                  <c:v>29129.67150597068</c:v>
                </c:pt>
                <c:pt idx="4617">
                  <c:v>27240.124753541266</c:v>
                </c:pt>
                <c:pt idx="4618">
                  <c:v>26660.379734501974</c:v>
                </c:pt>
                <c:pt idx="4619">
                  <c:v>25773.456696292847</c:v>
                </c:pt>
                <c:pt idx="4620">
                  <c:v>23925.665603303729</c:v>
                </c:pt>
                <c:pt idx="4621">
                  <c:v>3931.1856628669561</c:v>
                </c:pt>
                <c:pt idx="4622">
                  <c:v>2218.4898766147862</c:v>
                </c:pt>
                <c:pt idx="4623">
                  <c:v>2753.8542521380023</c:v>
                </c:pt>
                <c:pt idx="4624">
                  <c:v>4033.5892311569764</c:v>
                </c:pt>
                <c:pt idx="4625">
                  <c:v>4597.9906437845921</c:v>
                </c:pt>
                <c:pt idx="4626">
                  <c:v>4995.1187821611557</c:v>
                </c:pt>
                <c:pt idx="4627">
                  <c:v>5303.6724101760401</c:v>
                </c:pt>
                <c:pt idx="4628">
                  <c:v>5543.7591592818744</c:v>
                </c:pt>
                <c:pt idx="4629">
                  <c:v>6055.3365413033334</c:v>
                </c:pt>
                <c:pt idx="4630">
                  <c:v>6010.0078336250936</c:v>
                </c:pt>
                <c:pt idx="4631">
                  <c:v>6124.1139587250327</c:v>
                </c:pt>
                <c:pt idx="4632">
                  <c:v>5989.817747813755</c:v>
                </c:pt>
                <c:pt idx="4633">
                  <c:v>5970.9745463349936</c:v>
                </c:pt>
                <c:pt idx="4634">
                  <c:v>6103.3943113883915</c:v>
                </c:pt>
                <c:pt idx="4635">
                  <c:v>6230.7460343543162</c:v>
                </c:pt>
                <c:pt idx="4636">
                  <c:v>6348.8064847053483</c:v>
                </c:pt>
                <c:pt idx="4637">
                  <c:v>6669.2530691136944</c:v>
                </c:pt>
                <c:pt idx="4638">
                  <c:v>6747.7118595808761</c:v>
                </c:pt>
                <c:pt idx="4639">
                  <c:v>6740.7418775972392</c:v>
                </c:pt>
                <c:pt idx="4640">
                  <c:v>7230.8585889223268</c:v>
                </c:pt>
                <c:pt idx="4641">
                  <c:v>7760.7658471230843</c:v>
                </c:pt>
                <c:pt idx="4642">
                  <c:v>8445.1024704869506</c:v>
                </c:pt>
                <c:pt idx="4643">
                  <c:v>9037.08580895655</c:v>
                </c:pt>
                <c:pt idx="4644">
                  <c:v>9026.4717227547753</c:v>
                </c:pt>
                <c:pt idx="4645">
                  <c:v>9019.6982293275596</c:v>
                </c:pt>
                <c:pt idx="4646">
                  <c:v>8539.5660783607236</c:v>
                </c:pt>
                <c:pt idx="4647">
                  <c:v>7921.0802356860877</c:v>
                </c:pt>
                <c:pt idx="4648">
                  <c:v>7802.751367739229</c:v>
                </c:pt>
                <c:pt idx="4649">
                  <c:v>8101.7096684753797</c:v>
                </c:pt>
                <c:pt idx="4650">
                  <c:v>8364.6964117331208</c:v>
                </c:pt>
                <c:pt idx="4651">
                  <c:v>8441.1949745257407</c:v>
                </c:pt>
                <c:pt idx="4652">
                  <c:v>8066.0152700868111</c:v>
                </c:pt>
                <c:pt idx="4653">
                  <c:v>6473.1039944962504</c:v>
                </c:pt>
                <c:pt idx="4654">
                  <c:v>6095.568779507189</c:v>
                </c:pt>
                <c:pt idx="4655">
                  <c:v>2687.1006468621449</c:v>
                </c:pt>
                <c:pt idx="4656">
                  <c:v>2763.0624254701816</c:v>
                </c:pt>
                <c:pt idx="4657">
                  <c:v>4485.6493300156926</c:v>
                </c:pt>
                <c:pt idx="4658">
                  <c:v>7962.5255688161487</c:v>
                </c:pt>
                <c:pt idx="4659">
                  <c:v>9757.9721247452126</c:v>
                </c:pt>
                <c:pt idx="4660">
                  <c:v>10830.492810857208</c:v>
                </c:pt>
                <c:pt idx="4661">
                  <c:v>10640.462088121552</c:v>
                </c:pt>
                <c:pt idx="4662">
                  <c:v>11368.332223799784</c:v>
                </c:pt>
                <c:pt idx="4663">
                  <c:v>9473.1397588765158</c:v>
                </c:pt>
                <c:pt idx="4664">
                  <c:v>10197.436343223157</c:v>
                </c:pt>
                <c:pt idx="4665">
                  <c:v>12164.859380127609</c:v>
                </c:pt>
                <c:pt idx="4666">
                  <c:v>14007.176372006677</c:v>
                </c:pt>
                <c:pt idx="4667">
                  <c:v>13461.480811236708</c:v>
                </c:pt>
                <c:pt idx="4668">
                  <c:v>12302.022796008872</c:v>
                </c:pt>
                <c:pt idx="4669">
                  <c:v>12160.747563909566</c:v>
                </c:pt>
                <c:pt idx="4670">
                  <c:v>12208.932351667761</c:v>
                </c:pt>
                <c:pt idx="4671">
                  <c:v>13517.487587282401</c:v>
                </c:pt>
                <c:pt idx="4672">
                  <c:v>14251.026449817051</c:v>
                </c:pt>
                <c:pt idx="4673">
                  <c:v>15710.783203924251</c:v>
                </c:pt>
                <c:pt idx="4674">
                  <c:v>17347.275796364243</c:v>
                </c:pt>
                <c:pt idx="4675">
                  <c:v>18608.260859483347</c:v>
                </c:pt>
                <c:pt idx="4676">
                  <c:v>17795.293837792022</c:v>
                </c:pt>
                <c:pt idx="4677">
                  <c:v>16175.505224290522</c:v>
                </c:pt>
                <c:pt idx="4678">
                  <c:v>16189.130449852566</c:v>
                </c:pt>
                <c:pt idx="4679">
                  <c:v>17138.086185098971</c:v>
                </c:pt>
                <c:pt idx="4680">
                  <c:v>16255.585866161427</c:v>
                </c:pt>
                <c:pt idx="4681">
                  <c:v>16418.084459613972</c:v>
                </c:pt>
                <c:pt idx="4682">
                  <c:v>16992.187264658674</c:v>
                </c:pt>
                <c:pt idx="4683">
                  <c:v>17265.502415185569</c:v>
                </c:pt>
                <c:pt idx="4684">
                  <c:v>17415.153557810434</c:v>
                </c:pt>
                <c:pt idx="4685">
                  <c:v>17957.155909569137</c:v>
                </c:pt>
                <c:pt idx="4686">
                  <c:v>18191.922018432637</c:v>
                </c:pt>
                <c:pt idx="4687">
                  <c:v>18983.473271942672</c:v>
                </c:pt>
                <c:pt idx="4688">
                  <c:v>19193.290967294677</c:v>
                </c:pt>
                <c:pt idx="4689">
                  <c:v>18983.183888444153</c:v>
                </c:pt>
                <c:pt idx="4690">
                  <c:v>19953.675180485156</c:v>
                </c:pt>
                <c:pt idx="4691">
                  <c:v>20581.263606094053</c:v>
                </c:pt>
                <c:pt idx="4692">
                  <c:v>20109.054556373056</c:v>
                </c:pt>
                <c:pt idx="4693">
                  <c:v>19347.523516085319</c:v>
                </c:pt>
                <c:pt idx="4694">
                  <c:v>19301.806710568777</c:v>
                </c:pt>
                <c:pt idx="4695">
                  <c:v>19418.015047080247</c:v>
                </c:pt>
                <c:pt idx="4696">
                  <c:v>20097.900402507585</c:v>
                </c:pt>
                <c:pt idx="4697">
                  <c:v>20629.843374233569</c:v>
                </c:pt>
                <c:pt idx="4698">
                  <c:v>21939.84744415235</c:v>
                </c:pt>
                <c:pt idx="4699">
                  <c:v>22879.505159521395</c:v>
                </c:pt>
                <c:pt idx="4700">
                  <c:v>21782.799384955397</c:v>
                </c:pt>
                <c:pt idx="4701">
                  <c:v>20142.157052378909</c:v>
                </c:pt>
                <c:pt idx="4702">
                  <c:v>19888.753861743473</c:v>
                </c:pt>
                <c:pt idx="4703">
                  <c:v>19387.082769156179</c:v>
                </c:pt>
                <c:pt idx="4704">
                  <c:v>18694.310951892352</c:v>
                </c:pt>
                <c:pt idx="4705">
                  <c:v>18777.433058916169</c:v>
                </c:pt>
                <c:pt idx="4706">
                  <c:v>18799.808451388017</c:v>
                </c:pt>
                <c:pt idx="4707">
                  <c:v>18260.005074703982</c:v>
                </c:pt>
                <c:pt idx="4708">
                  <c:v>18256.653145330063</c:v>
                </c:pt>
                <c:pt idx="4709">
                  <c:v>18044.270453500751</c:v>
                </c:pt>
                <c:pt idx="4710">
                  <c:v>17662.242841681953</c:v>
                </c:pt>
                <c:pt idx="4711">
                  <c:v>18300.76199537576</c:v>
                </c:pt>
                <c:pt idx="4712">
                  <c:v>52157.763347549546</c:v>
                </c:pt>
                <c:pt idx="4713">
                  <c:v>51565.047554859084</c:v>
                </c:pt>
                <c:pt idx="4714">
                  <c:v>52606.178164803219</c:v>
                </c:pt>
                <c:pt idx="4715">
                  <c:v>51987.099290945764</c:v>
                </c:pt>
                <c:pt idx="4716">
                  <c:v>59634.733773584958</c:v>
                </c:pt>
                <c:pt idx="4717">
                  <c:v>58757.992668732579</c:v>
                </c:pt>
                <c:pt idx="4718">
                  <c:v>61985.699231712853</c:v>
                </c:pt>
                <c:pt idx="4719">
                  <c:v>60261.431747857474</c:v>
                </c:pt>
                <c:pt idx="4720">
                  <c:v>60478.903517535306</c:v>
                </c:pt>
                <c:pt idx="4721">
                  <c:v>60730.124776939665</c:v>
                </c:pt>
                <c:pt idx="4722">
                  <c:v>68253.065888965197</c:v>
                </c:pt>
                <c:pt idx="4723">
                  <c:v>73493.268954423635</c:v>
                </c:pt>
                <c:pt idx="4724">
                  <c:v>72870.373795749605</c:v>
                </c:pt>
                <c:pt idx="4725">
                  <c:v>72012.54955106671</c:v>
                </c:pt>
                <c:pt idx="4726">
                  <c:v>69723.727374803639</c:v>
                </c:pt>
                <c:pt idx="4727">
                  <c:v>66984.910200239567</c:v>
                </c:pt>
                <c:pt idx="4728">
                  <c:v>64233.262214973569</c:v>
                </c:pt>
                <c:pt idx="4729">
                  <c:v>60551.020044882542</c:v>
                </c:pt>
                <c:pt idx="4730">
                  <c:v>60080.696551116991</c:v>
                </c:pt>
                <c:pt idx="4731">
                  <c:v>59672.641548422769</c:v>
                </c:pt>
                <c:pt idx="4732">
                  <c:v>58476.199429141336</c:v>
                </c:pt>
                <c:pt idx="4733">
                  <c:v>61000.832557626723</c:v>
                </c:pt>
                <c:pt idx="4734">
                  <c:v>13207.638456604338</c:v>
                </c:pt>
                <c:pt idx="4735">
                  <c:v>13429.400104099419</c:v>
                </c:pt>
                <c:pt idx="4736">
                  <c:v>20393.503763349778</c:v>
                </c:pt>
                <c:pt idx="4737">
                  <c:v>23460.657301690513</c:v>
                </c:pt>
                <c:pt idx="4738">
                  <c:v>27435.251975998508</c:v>
                </c:pt>
                <c:pt idx="4739">
                  <c:v>32314.826617204406</c:v>
                </c:pt>
                <c:pt idx="4740">
                  <c:v>35577.700752500343</c:v>
                </c:pt>
                <c:pt idx="4741">
                  <c:v>30702.439164828033</c:v>
                </c:pt>
                <c:pt idx="4742">
                  <c:v>34338.980228061402</c:v>
                </c:pt>
                <c:pt idx="4743">
                  <c:v>34944.841369326125</c:v>
                </c:pt>
                <c:pt idx="4744">
                  <c:v>31483.414133658134</c:v>
                </c:pt>
                <c:pt idx="4745">
                  <c:v>33520.336862957331</c:v>
                </c:pt>
                <c:pt idx="4746">
                  <c:v>33710.032903656022</c:v>
                </c:pt>
                <c:pt idx="4747">
                  <c:v>32734.979772008664</c:v>
                </c:pt>
                <c:pt idx="4748">
                  <c:v>24737.58371919602</c:v>
                </c:pt>
                <c:pt idx="4749">
                  <c:v>19803.540387687553</c:v>
                </c:pt>
                <c:pt idx="4750">
                  <c:v>18014.877750723084</c:v>
                </c:pt>
                <c:pt idx="4751">
                  <c:v>15519.364856100217</c:v>
                </c:pt>
                <c:pt idx="4752">
                  <c:v>17360.831090247153</c:v>
                </c:pt>
                <c:pt idx="4753">
                  <c:v>15511.695456082927</c:v>
                </c:pt>
                <c:pt idx="4754">
                  <c:v>16801.190695100595</c:v>
                </c:pt>
                <c:pt idx="4755">
                  <c:v>16020.373853154373</c:v>
                </c:pt>
                <c:pt idx="4756">
                  <c:v>17703.158787285411</c:v>
                </c:pt>
                <c:pt idx="4757">
                  <c:v>19565.991181583908</c:v>
                </c:pt>
                <c:pt idx="4758">
                  <c:v>19607.907528101725</c:v>
                </c:pt>
                <c:pt idx="4759">
                  <c:v>18728.086187653222</c:v>
                </c:pt>
                <c:pt idx="4760">
                  <c:v>18298.459681785593</c:v>
                </c:pt>
                <c:pt idx="4761">
                  <c:v>17831.163855828734</c:v>
                </c:pt>
                <c:pt idx="4762">
                  <c:v>17809.811128170415</c:v>
                </c:pt>
                <c:pt idx="4763">
                  <c:v>17529.467050708197</c:v>
                </c:pt>
                <c:pt idx="4764">
                  <c:v>17566.017015118417</c:v>
                </c:pt>
                <c:pt idx="4765">
                  <c:v>16472.808164587401</c:v>
                </c:pt>
                <c:pt idx="4766">
                  <c:v>16965.256328479496</c:v>
                </c:pt>
                <c:pt idx="4767">
                  <c:v>16351.181590907618</c:v>
                </c:pt>
                <c:pt idx="4768">
                  <c:v>15512.69434605602</c:v>
                </c:pt>
                <c:pt idx="4769">
                  <c:v>16863.493163006315</c:v>
                </c:pt>
                <c:pt idx="4770">
                  <c:v>17812.427378363373</c:v>
                </c:pt>
                <c:pt idx="4771">
                  <c:v>18238.096223207893</c:v>
                </c:pt>
                <c:pt idx="4772">
                  <c:v>18019.004032644545</c:v>
                </c:pt>
                <c:pt idx="4773">
                  <c:v>17644.739819931714</c:v>
                </c:pt>
                <c:pt idx="4774">
                  <c:v>18038.736033414596</c:v>
                </c:pt>
                <c:pt idx="4775">
                  <c:v>17018.209327228105</c:v>
                </c:pt>
                <c:pt idx="4776">
                  <c:v>17311.743711526229</c:v>
                </c:pt>
                <c:pt idx="4777">
                  <c:v>18575.63644882476</c:v>
                </c:pt>
                <c:pt idx="4778">
                  <c:v>19154.813580616912</c:v>
                </c:pt>
                <c:pt idx="4779">
                  <c:v>19258.857749890158</c:v>
                </c:pt>
                <c:pt idx="4780">
                  <c:v>19562.694379582295</c:v>
                </c:pt>
                <c:pt idx="4781">
                  <c:v>19977.794692421739</c:v>
                </c:pt>
                <c:pt idx="4782">
                  <c:v>19906.4823881745</c:v>
                </c:pt>
                <c:pt idx="4783">
                  <c:v>19309.95772488114</c:v>
                </c:pt>
                <c:pt idx="4784">
                  <c:v>19329.070627916393</c:v>
                </c:pt>
                <c:pt idx="4785">
                  <c:v>18955.546350972236</c:v>
                </c:pt>
                <c:pt idx="4786">
                  <c:v>18085.541573871869</c:v>
                </c:pt>
                <c:pt idx="4787">
                  <c:v>18695.94172785099</c:v>
                </c:pt>
                <c:pt idx="4788">
                  <c:v>524.22221625236148</c:v>
                </c:pt>
                <c:pt idx="4789">
                  <c:v>563.79200857586886</c:v>
                </c:pt>
                <c:pt idx="4790">
                  <c:v>681.46591827409145</c:v>
                </c:pt>
                <c:pt idx="4791">
                  <c:v>603.9620155563565</c:v>
                </c:pt>
                <c:pt idx="4792">
                  <c:v>639.96655575254033</c:v>
                </c:pt>
                <c:pt idx="4793">
                  <c:v>634.48627508889172</c:v>
                </c:pt>
                <c:pt idx="4794">
                  <c:v>567.5429513921473</c:v>
                </c:pt>
                <c:pt idx="4795">
                  <c:v>594.94559166154909</c:v>
                </c:pt>
                <c:pt idx="4796">
                  <c:v>597.36228316453594</c:v>
                </c:pt>
                <c:pt idx="4797">
                  <c:v>686.41335683031491</c:v>
                </c:pt>
                <c:pt idx="4798">
                  <c:v>651.90941188437489</c:v>
                </c:pt>
                <c:pt idx="4799">
                  <c:v>686.46727747129592</c:v>
                </c:pt>
                <c:pt idx="4800">
                  <c:v>833.304958098984</c:v>
                </c:pt>
                <c:pt idx="4801">
                  <c:v>721.06981272006738</c:v>
                </c:pt>
                <c:pt idx="4802">
                  <c:v>876.80315283082257</c:v>
                </c:pt>
                <c:pt idx="4803">
                  <c:v>985.85267390164142</c:v>
                </c:pt>
                <c:pt idx="4804">
                  <c:v>1069.3575337814455</c:v>
                </c:pt>
                <c:pt idx="4805">
                  <c:v>1014.7185827436513</c:v>
                </c:pt>
                <c:pt idx="4806">
                  <c:v>1077.8978398332013</c:v>
                </c:pt>
                <c:pt idx="4807">
                  <c:v>1050.73514294287</c:v>
                </c:pt>
                <c:pt idx="4808">
                  <c:v>1162.8581516262532</c:v>
                </c:pt>
                <c:pt idx="4809">
                  <c:v>1211.560577724686</c:v>
                </c:pt>
                <c:pt idx="4810">
                  <c:v>1205.1374405665185</c:v>
                </c:pt>
                <c:pt idx="4811">
                  <c:v>1192.391252554416</c:v>
                </c:pt>
                <c:pt idx="4812">
                  <c:v>1064.030010960347</c:v>
                </c:pt>
                <c:pt idx="4813">
                  <c:v>1124.0321569857647</c:v>
                </c:pt>
                <c:pt idx="4814">
                  <c:v>999.85613199695968</c:v>
                </c:pt>
                <c:pt idx="4815">
                  <c:v>983.01702945016507</c:v>
                </c:pt>
                <c:pt idx="4816">
                  <c:v>1122.5875174340999</c:v>
                </c:pt>
                <c:pt idx="4817">
                  <c:v>939.07065423875758</c:v>
                </c:pt>
                <c:pt idx="4818">
                  <c:v>944.75569133085082</c:v>
                </c:pt>
                <c:pt idx="4819">
                  <c:v>987.47990766333317</c:v>
                </c:pt>
                <c:pt idx="4820">
                  <c:v>1083.8600673486139</c:v>
                </c:pt>
                <c:pt idx="4821">
                  <c:v>1118.1750350167792</c:v>
                </c:pt>
                <c:pt idx="4822">
                  <c:v>1165.6295678304386</c:v>
                </c:pt>
                <c:pt idx="4823">
                  <c:v>1213.4700831363546</c:v>
                </c:pt>
                <c:pt idx="4824">
                  <c:v>1296.8725180425924</c:v>
                </c:pt>
                <c:pt idx="4825">
                  <c:v>1326.3946065876319</c:v>
                </c:pt>
                <c:pt idx="4826">
                  <c:v>1380.1592977890889</c:v>
                </c:pt>
                <c:pt idx="4827">
                  <c:v>1297.5761965654472</c:v>
                </c:pt>
                <c:pt idx="4828">
                  <c:v>1273.7837940654088</c:v>
                </c:pt>
                <c:pt idx="4829">
                  <c:v>1254.7846464033096</c:v>
                </c:pt>
                <c:pt idx="4830">
                  <c:v>1271.2691532403478</c:v>
                </c:pt>
                <c:pt idx="4831">
                  <c:v>1328.2398406616796</c:v>
                </c:pt>
                <c:pt idx="4832">
                  <c:v>1382.8158872536526</c:v>
                </c:pt>
                <c:pt idx="4833">
                  <c:v>1429.2768339383897</c:v>
                </c:pt>
                <c:pt idx="4834">
                  <c:v>1435.8458722114917</c:v>
                </c:pt>
                <c:pt idx="4835">
                  <c:v>1424.1729040808864</c:v>
                </c:pt>
                <c:pt idx="4836">
                  <c:v>1434.5024587023813</c:v>
                </c:pt>
                <c:pt idx="4837">
                  <c:v>1494.7286462770783</c:v>
                </c:pt>
                <c:pt idx="4838">
                  <c:v>1536.4106779627814</c:v>
                </c:pt>
                <c:pt idx="4839">
                  <c:v>1552.8659763277412</c:v>
                </c:pt>
                <c:pt idx="4840">
                  <c:v>1150.1893135522673</c:v>
                </c:pt>
                <c:pt idx="4841">
                  <c:v>891.451785733885</c:v>
                </c:pt>
                <c:pt idx="4842">
                  <c:v>856.2460999233856</c:v>
                </c:pt>
                <c:pt idx="4843">
                  <c:v>857.49786752209286</c:v>
                </c:pt>
                <c:pt idx="4844">
                  <c:v>812.7660889320864</c:v>
                </c:pt>
                <c:pt idx="4845">
                  <c:v>806.07476258740655</c:v>
                </c:pt>
                <c:pt idx="4846">
                  <c:v>802.50506268549509</c:v>
                </c:pt>
                <c:pt idx="4847">
                  <c:v>781.39121741426538</c:v>
                </c:pt>
                <c:pt idx="4848">
                  <c:v>726.73879820862066</c:v>
                </c:pt>
                <c:pt idx="4849">
                  <c:v>2506.0985299464032</c:v>
                </c:pt>
                <c:pt idx="4850">
                  <c:v>2468.3162716482229</c:v>
                </c:pt>
                <c:pt idx="4851">
                  <c:v>2535.9515661256692</c:v>
                </c:pt>
                <c:pt idx="4852">
                  <c:v>2692.2216091001937</c:v>
                </c:pt>
                <c:pt idx="4853">
                  <c:v>2766.3917453112244</c:v>
                </c:pt>
                <c:pt idx="4854">
                  <c:v>2775.4424588583447</c:v>
                </c:pt>
                <c:pt idx="4855">
                  <c:v>3010.0639099849805</c:v>
                </c:pt>
                <c:pt idx="4856">
                  <c:v>3071.0258087192101</c:v>
                </c:pt>
                <c:pt idx="4857">
                  <c:v>3196.1858007104533</c:v>
                </c:pt>
                <c:pt idx="4858">
                  <c:v>3246.34826244853</c:v>
                </c:pt>
                <c:pt idx="4859">
                  <c:v>3274.0920444414137</c:v>
                </c:pt>
                <c:pt idx="4860">
                  <c:v>3378.5003460818903</c:v>
                </c:pt>
                <c:pt idx="4861">
                  <c:v>3548.5640383158884</c:v>
                </c:pt>
                <c:pt idx="4862">
                  <c:v>3583.3698627144772</c:v>
                </c:pt>
                <c:pt idx="4863">
                  <c:v>3702.5249521283072</c:v>
                </c:pt>
                <c:pt idx="4864">
                  <c:v>3887.1151470764494</c:v>
                </c:pt>
                <c:pt idx="4865">
                  <c:v>4206.0348709724203</c:v>
                </c:pt>
                <c:pt idx="4866">
                  <c:v>4256.3495961886447</c:v>
                </c:pt>
                <c:pt idx="4867">
                  <c:v>4227.7119348967699</c:v>
                </c:pt>
                <c:pt idx="4868">
                  <c:v>4114.233339055515</c:v>
                </c:pt>
                <c:pt idx="4869">
                  <c:v>3931.4692555250936</c:v>
                </c:pt>
                <c:pt idx="4870">
                  <c:v>4040.5846701472847</c:v>
                </c:pt>
                <c:pt idx="4871">
                  <c:v>4096.395993435628</c:v>
                </c:pt>
                <c:pt idx="4872">
                  <c:v>4201.6035136577739</c:v>
                </c:pt>
                <c:pt idx="4873">
                  <c:v>4382.9267382284834</c:v>
                </c:pt>
                <c:pt idx="4874">
                  <c:v>4469.5110052596847</c:v>
                </c:pt>
                <c:pt idx="4875">
                  <c:v>4683.0913180991765</c:v>
                </c:pt>
                <c:pt idx="4876">
                  <c:v>5024.6351562830714</c:v>
                </c:pt>
                <c:pt idx="4877">
                  <c:v>5040.364148104798</c:v>
                </c:pt>
                <c:pt idx="4878">
                  <c:v>4957.3796913648748</c:v>
                </c:pt>
                <c:pt idx="4879">
                  <c:v>5315.1409931189664</c:v>
                </c:pt>
                <c:pt idx="4880">
                  <c:v>5256.9423359684524</c:v>
                </c:pt>
                <c:pt idx="4881">
                  <c:v>5425.4672051218431</c:v>
                </c:pt>
                <c:pt idx="4882">
                  <c:v>5739.2616516666058</c:v>
                </c:pt>
                <c:pt idx="4883">
                  <c:v>5376.1769644481074</c:v>
                </c:pt>
                <c:pt idx="4884">
                  <c:v>5702.3974525477406</c:v>
                </c:pt>
                <c:pt idx="4885">
                  <c:v>6022.8475429628197</c:v>
                </c:pt>
                <c:pt idx="4886">
                  <c:v>6375.2323719701726</c:v>
                </c:pt>
                <c:pt idx="4887">
                  <c:v>6427.3082477506277</c:v>
                </c:pt>
                <c:pt idx="4888">
                  <c:v>6124.7410732630842</c:v>
                </c:pt>
                <c:pt idx="4889">
                  <c:v>6454.5931185160343</c:v>
                </c:pt>
                <c:pt idx="4890">
                  <c:v>5993.8480429017309</c:v>
                </c:pt>
                <c:pt idx="4891">
                  <c:v>6291.6860931774436</c:v>
                </c:pt>
                <c:pt idx="4892">
                  <c:v>6566.8488522115422</c:v>
                </c:pt>
                <c:pt idx="4893">
                  <c:v>7112.5145709771277</c:v>
                </c:pt>
                <c:pt idx="4894">
                  <c:v>7648.3287069647185</c:v>
                </c:pt>
                <c:pt idx="4895">
                  <c:v>8074.3607434558935</c:v>
                </c:pt>
                <c:pt idx="4896">
                  <c:v>8377.1756435162733</c:v>
                </c:pt>
                <c:pt idx="4897">
                  <c:v>8344.5789423519564</c:v>
                </c:pt>
                <c:pt idx="4898">
                  <c:v>7842.6006172984034</c:v>
                </c:pt>
                <c:pt idx="4899">
                  <c:v>8390.8486874447917</c:v>
                </c:pt>
                <c:pt idx="4900">
                  <c:v>9207.5423628052868</c:v>
                </c:pt>
                <c:pt idx="4901">
                  <c:v>9506.9963817899425</c:v>
                </c:pt>
                <c:pt idx="4902">
                  <c:v>10138.828751347637</c:v>
                </c:pt>
                <c:pt idx="4903">
                  <c:v>10430.445198845084</c:v>
                </c:pt>
                <c:pt idx="4904">
                  <c:v>10851.954130565842</c:v>
                </c:pt>
                <c:pt idx="4905">
                  <c:v>11022.529261496491</c:v>
                </c:pt>
                <c:pt idx="4906">
                  <c:v>11694.925234065251</c:v>
                </c:pt>
                <c:pt idx="4907">
                  <c:v>11938.782874409177</c:v>
                </c:pt>
                <c:pt idx="4908">
                  <c:v>11935.425288362785</c:v>
                </c:pt>
                <c:pt idx="4909">
                  <c:v>12072.437285569345</c:v>
                </c:pt>
                <c:pt idx="4910">
                  <c:v>13341.598173748409</c:v>
                </c:pt>
                <c:pt idx="4911">
                  <c:v>102025.97747356854</c:v>
                </c:pt>
                <c:pt idx="4912">
                  <c:v>105186.03512080632</c:v>
                </c:pt>
                <c:pt idx="4913">
                  <c:v>110988.24296157539</c:v>
                </c:pt>
                <c:pt idx="4914">
                  <c:v>95880.765613883821</c:v>
                </c:pt>
                <c:pt idx="4915">
                  <c:v>102768.72425060144</c:v>
                </c:pt>
                <c:pt idx="4916">
                  <c:v>114047.90612660603</c:v>
                </c:pt>
                <c:pt idx="4917">
                  <c:v>110016.8984319124</c:v>
                </c:pt>
                <c:pt idx="4918">
                  <c:v>96677.534814351937</c:v>
                </c:pt>
                <c:pt idx="4919">
                  <c:v>86901.73129162789</c:v>
                </c:pt>
                <c:pt idx="4920">
                  <c:v>85503.795287243178</c:v>
                </c:pt>
                <c:pt idx="4921">
                  <c:v>78175.722406121567</c:v>
                </c:pt>
                <c:pt idx="4922">
                  <c:v>62446.126063847354</c:v>
                </c:pt>
                <c:pt idx="4923">
                  <c:v>60166.03974573833</c:v>
                </c:pt>
                <c:pt idx="4924">
                  <c:v>54839.993247501465</c:v>
                </c:pt>
                <c:pt idx="4925">
                  <c:v>57887.426652958762</c:v>
                </c:pt>
                <c:pt idx="4926">
                  <c:v>64592.60909972855</c:v>
                </c:pt>
                <c:pt idx="4927">
                  <c:v>61637.316419648734</c:v>
                </c:pt>
                <c:pt idx="4928">
                  <c:v>60452.800510984256</c:v>
                </c:pt>
                <c:pt idx="4929">
                  <c:v>58267.661003871995</c:v>
                </c:pt>
                <c:pt idx="4930">
                  <c:v>59458.04447575067</c:v>
                </c:pt>
                <c:pt idx="4931">
                  <c:v>60698.961987476767</c:v>
                </c:pt>
                <c:pt idx="4932">
                  <c:v>60755.242516889753</c:v>
                </c:pt>
                <c:pt idx="4933">
                  <c:v>61581.204832360134</c:v>
                </c:pt>
                <c:pt idx="4934">
                  <c:v>58060.786846427574</c:v>
                </c:pt>
                <c:pt idx="4935">
                  <c:v>56342.792954631441</c:v>
                </c:pt>
                <c:pt idx="4936">
                  <c:v>59067.603467590285</c:v>
                </c:pt>
                <c:pt idx="4937">
                  <c:v>56792.582736887678</c:v>
                </c:pt>
                <c:pt idx="4938">
                  <c:v>55301.509552166906</c:v>
                </c:pt>
                <c:pt idx="4939">
                  <c:v>57331.654053770821</c:v>
                </c:pt>
                <c:pt idx="4940">
                  <c:v>59986.440024090203</c:v>
                </c:pt>
                <c:pt idx="4941">
                  <c:v>58672.484676942862</c:v>
                </c:pt>
                <c:pt idx="4942">
                  <c:v>56315.191226759329</c:v>
                </c:pt>
                <c:pt idx="4943">
                  <c:v>48474.208985807782</c:v>
                </c:pt>
                <c:pt idx="4944">
                  <c:v>42033.233581277309</c:v>
                </c:pt>
                <c:pt idx="4945">
                  <c:v>34826.470114708478</c:v>
                </c:pt>
                <c:pt idx="4946">
                  <c:v>33344.121164129123</c:v>
                </c:pt>
                <c:pt idx="4947">
                  <c:v>35265.887394308338</c:v>
                </c:pt>
                <c:pt idx="4948">
                  <c:v>36567.622290826381</c:v>
                </c:pt>
                <c:pt idx="4949">
                  <c:v>38034.96839687819</c:v>
                </c:pt>
                <c:pt idx="4950">
                  <c:v>39242.275310351957</c:v>
                </c:pt>
                <c:pt idx="4951">
                  <c:v>41525.138903128325</c:v>
                </c:pt>
                <c:pt idx="4952">
                  <c:v>43457.513480278372</c:v>
                </c:pt>
                <c:pt idx="4953">
                  <c:v>43419.563740704718</c:v>
                </c:pt>
                <c:pt idx="4954">
                  <c:v>43644.147043818259</c:v>
                </c:pt>
                <c:pt idx="4955">
                  <c:v>43785.417269443453</c:v>
                </c:pt>
                <c:pt idx="4956">
                  <c:v>41276.055510238693</c:v>
                </c:pt>
                <c:pt idx="4957">
                  <c:v>42535.966045038331</c:v>
                </c:pt>
                <c:pt idx="4958">
                  <c:v>1788.2298857281246</c:v>
                </c:pt>
                <c:pt idx="4959">
                  <c:v>1829.5429198350878</c:v>
                </c:pt>
                <c:pt idx="4960">
                  <c:v>1905.9245201684387</c:v>
                </c:pt>
                <c:pt idx="4961">
                  <c:v>1908.8948770475506</c:v>
                </c:pt>
                <c:pt idx="4962">
                  <c:v>1963.1878620279922</c:v>
                </c:pt>
                <c:pt idx="4963">
                  <c:v>2003.6137118481649</c:v>
                </c:pt>
                <c:pt idx="4964">
                  <c:v>2032.0016017827049</c:v>
                </c:pt>
                <c:pt idx="4965">
                  <c:v>2076.5118071087932</c:v>
                </c:pt>
                <c:pt idx="4966">
                  <c:v>2138.803650281634</c:v>
                </c:pt>
                <c:pt idx="4967">
                  <c:v>2157.5039075784321</c:v>
                </c:pt>
                <c:pt idx="4968">
                  <c:v>2227.6512249240823</c:v>
                </c:pt>
                <c:pt idx="4969">
                  <c:v>2250.2044802483297</c:v>
                </c:pt>
                <c:pt idx="4970">
                  <c:v>2277.2316001788581</c:v>
                </c:pt>
                <c:pt idx="4971">
                  <c:v>2300.7629216411701</c:v>
                </c:pt>
                <c:pt idx="4972">
                  <c:v>2329.3299400556079</c:v>
                </c:pt>
                <c:pt idx="4973">
                  <c:v>2391.8325516498458</c:v>
                </c:pt>
                <c:pt idx="4974">
                  <c:v>2395.1345934798387</c:v>
                </c:pt>
                <c:pt idx="4975">
                  <c:v>2401.2795405791894</c:v>
                </c:pt>
                <c:pt idx="4976">
                  <c:v>2415.5251840952074</c:v>
                </c:pt>
                <c:pt idx="4977">
                  <c:v>2435.7672733353475</c:v>
                </c:pt>
                <c:pt idx="4978">
                  <c:v>2547.6407141451614</c:v>
                </c:pt>
                <c:pt idx="4979">
                  <c:v>2159.8454580892812</c:v>
                </c:pt>
                <c:pt idx="4980">
                  <c:v>2148.4667890580504</c:v>
                </c:pt>
                <c:pt idx="4981">
                  <c:v>2188.6175143940227</c:v>
                </c:pt>
                <c:pt idx="4982">
                  <c:v>2123.9353466120106</c:v>
                </c:pt>
                <c:pt idx="4983">
                  <c:v>1488.4164820846167</c:v>
                </c:pt>
                <c:pt idx="4984">
                  <c:v>1313.9737974593331</c:v>
                </c:pt>
                <c:pt idx="4985">
                  <c:v>1215.752769552774</c:v>
                </c:pt>
                <c:pt idx="4986">
                  <c:v>1194.8207315465415</c:v>
                </c:pt>
                <c:pt idx="4987">
                  <c:v>2890.5241663883953</c:v>
                </c:pt>
                <c:pt idx="4988">
                  <c:v>2854.5207507074288</c:v>
                </c:pt>
                <c:pt idx="4989">
                  <c:v>2574.8238516524798</c:v>
                </c:pt>
                <c:pt idx="4990">
                  <c:v>2373.8905213642474</c:v>
                </c:pt>
                <c:pt idx="4991">
                  <c:v>2098.6242627952934</c:v>
                </c:pt>
                <c:pt idx="4992">
                  <c:v>1886.4774252865063</c:v>
                </c:pt>
                <c:pt idx="4993">
                  <c:v>1945.8389475624194</c:v>
                </c:pt>
                <c:pt idx="4994">
                  <c:v>2176.69235022362</c:v>
                </c:pt>
                <c:pt idx="4995">
                  <c:v>2370.1864674042799</c:v>
                </c:pt>
                <c:pt idx="4996">
                  <c:v>2461.8268510391194</c:v>
                </c:pt>
                <c:pt idx="4997">
                  <c:v>2616.9129926335859</c:v>
                </c:pt>
                <c:pt idx="4998">
                  <c:v>2754.664469717894</c:v>
                </c:pt>
                <c:pt idx="4999">
                  <c:v>2912.1233609418537</c:v>
                </c:pt>
                <c:pt idx="5000">
                  <c:v>3139.1209864296666</c:v>
                </c:pt>
                <c:pt idx="5001">
                  <c:v>3522.4898511768693</c:v>
                </c:pt>
                <c:pt idx="5002">
                  <c:v>3880.014369745516</c:v>
                </c:pt>
                <c:pt idx="5003">
                  <c:v>4294.2286716352573</c:v>
                </c:pt>
                <c:pt idx="5004">
                  <c:v>4684.9802909975369</c:v>
                </c:pt>
                <c:pt idx="5005">
                  <c:v>5180.712344389809</c:v>
                </c:pt>
                <c:pt idx="5006">
                  <c:v>5203.8548867020627</c:v>
                </c:pt>
                <c:pt idx="5007">
                  <c:v>5621.9371746655606</c:v>
                </c:pt>
                <c:pt idx="5008">
                  <c:v>5938.220680485374</c:v>
                </c:pt>
                <c:pt idx="5009">
                  <c:v>6047.8711288828727</c:v>
                </c:pt>
                <c:pt idx="5010">
                  <c:v>6110.9046673634093</c:v>
                </c:pt>
                <c:pt idx="5011">
                  <c:v>6212.9127724351811</c:v>
                </c:pt>
                <c:pt idx="5012">
                  <c:v>5967.052203849139</c:v>
                </c:pt>
                <c:pt idx="5013">
                  <c:v>5811.1979435755356</c:v>
                </c:pt>
                <c:pt idx="5014">
                  <c:v>5964.8929439271096</c:v>
                </c:pt>
                <c:pt idx="5015">
                  <c:v>6165.9093302450237</c:v>
                </c:pt>
                <c:pt idx="5016">
                  <c:v>6264.8609648617567</c:v>
                </c:pt>
                <c:pt idx="5017">
                  <c:v>6247.4319094719876</c:v>
                </c:pt>
                <c:pt idx="5018">
                  <c:v>6418.2376343702808</c:v>
                </c:pt>
                <c:pt idx="5019">
                  <c:v>3428.4095117854545</c:v>
                </c:pt>
                <c:pt idx="5020">
                  <c:v>3584.4413734430318</c:v>
                </c:pt>
                <c:pt idx="5021">
                  <c:v>3657.287766292719</c:v>
                </c:pt>
                <c:pt idx="5022">
                  <c:v>3773.3159843898352</c:v>
                </c:pt>
                <c:pt idx="5023">
                  <c:v>3892.3568350002261</c:v>
                </c:pt>
                <c:pt idx="5024">
                  <c:v>3996.8648020057144</c:v>
                </c:pt>
                <c:pt idx="5025">
                  <c:v>4166.1416695377011</c:v>
                </c:pt>
                <c:pt idx="5026">
                  <c:v>4411.8862225923031</c:v>
                </c:pt>
                <c:pt idx="5027">
                  <c:v>4889.2563199229871</c:v>
                </c:pt>
                <c:pt idx="5028">
                  <c:v>4784.0546461358254</c:v>
                </c:pt>
                <c:pt idx="5029">
                  <c:v>4427.010713630465</c:v>
                </c:pt>
                <c:pt idx="5030">
                  <c:v>4093.4766785037937</c:v>
                </c:pt>
                <c:pt idx="5031">
                  <c:v>3836.7639547503409</c:v>
                </c:pt>
                <c:pt idx="5032">
                  <c:v>3810.2437221200566</c:v>
                </c:pt>
                <c:pt idx="5033">
                  <c:v>3892.7110700206949</c:v>
                </c:pt>
                <c:pt idx="5034">
                  <c:v>4021.9645298933547</c:v>
                </c:pt>
                <c:pt idx="5035">
                  <c:v>4253.2022018544758</c:v>
                </c:pt>
                <c:pt idx="5036">
                  <c:v>3675.152738649655</c:v>
                </c:pt>
                <c:pt idx="5037">
                  <c:v>3839.9474777384703</c:v>
                </c:pt>
                <c:pt idx="5038">
                  <c:v>3537.318429051043</c:v>
                </c:pt>
                <c:pt idx="5039">
                  <c:v>3717.9004824271569</c:v>
                </c:pt>
                <c:pt idx="5040">
                  <c:v>3937.6715022453768</c:v>
                </c:pt>
                <c:pt idx="5041">
                  <c:v>4260.37221454478</c:v>
                </c:pt>
                <c:pt idx="5042">
                  <c:v>4519.1499209215053</c:v>
                </c:pt>
                <c:pt idx="5043">
                  <c:v>4849.8343996739786</c:v>
                </c:pt>
                <c:pt idx="5044">
                  <c:v>5231.2982042744334</c:v>
                </c:pt>
                <c:pt idx="5045">
                  <c:v>5629.7583139361805</c:v>
                </c:pt>
                <c:pt idx="5046">
                  <c:v>6048.6960918722571</c:v>
                </c:pt>
                <c:pt idx="5047">
                  <c:v>6464.672654035865</c:v>
                </c:pt>
                <c:pt idx="5048">
                  <c:v>6288.6774096361178</c:v>
                </c:pt>
                <c:pt idx="5049">
                  <c:v>6427.8100621260128</c:v>
                </c:pt>
                <c:pt idx="5050">
                  <c:v>6605.089820458229</c:v>
                </c:pt>
                <c:pt idx="5051">
                  <c:v>6693.6123642907141</c:v>
                </c:pt>
                <c:pt idx="5052">
                  <c:v>6693.4501526016147</c:v>
                </c:pt>
                <c:pt idx="5053">
                  <c:v>6796.6891192226612</c:v>
                </c:pt>
                <c:pt idx="5054">
                  <c:v>7074.6810232505932</c:v>
                </c:pt>
                <c:pt idx="5055">
                  <c:v>7341.0476137945097</c:v>
                </c:pt>
                <c:pt idx="5056">
                  <c:v>7599.1249568351905</c:v>
                </c:pt>
                <c:pt idx="5057">
                  <c:v>7859.6921556743</c:v>
                </c:pt>
                <c:pt idx="5058">
                  <c:v>8234.8396694483381</c:v>
                </c:pt>
                <c:pt idx="5059">
                  <c:v>7956.4690896268867</c:v>
                </c:pt>
                <c:pt idx="5060">
                  <c:v>8633.9822914706638</c:v>
                </c:pt>
                <c:pt idx="5061">
                  <c:v>11626.625871652799</c:v>
                </c:pt>
                <c:pt idx="5062">
                  <c:v>10300.899159951152</c:v>
                </c:pt>
                <c:pt idx="5063">
                  <c:v>10238.247684560129</c:v>
                </c:pt>
                <c:pt idx="5064">
                  <c:v>10233.942185895339</c:v>
                </c:pt>
                <c:pt idx="5065">
                  <c:v>10527.875689808532</c:v>
                </c:pt>
                <c:pt idx="5066">
                  <c:v>11219.15006524568</c:v>
                </c:pt>
                <c:pt idx="5067">
                  <c:v>11711.315412461056</c:v>
                </c:pt>
                <c:pt idx="5068">
                  <c:v>11663.17381616997</c:v>
                </c:pt>
                <c:pt idx="5069">
                  <c:v>11632.60289561609</c:v>
                </c:pt>
                <c:pt idx="5070">
                  <c:v>11805.671840776191</c:v>
                </c:pt>
                <c:pt idx="5071">
                  <c:v>12312.497769842013</c:v>
                </c:pt>
                <c:pt idx="5072">
                  <c:v>12734.922028654793</c:v>
                </c:pt>
                <c:pt idx="5073">
                  <c:v>12959.817481307809</c:v>
                </c:pt>
                <c:pt idx="5074">
                  <c:v>13428.099616179019</c:v>
                </c:pt>
                <c:pt idx="5075">
                  <c:v>14070.280458981822</c:v>
                </c:pt>
                <c:pt idx="5076">
                  <c:v>14978.413186915343</c:v>
                </c:pt>
                <c:pt idx="5077">
                  <c:v>15948.745289720424</c:v>
                </c:pt>
                <c:pt idx="5078">
                  <c:v>16739.178715812068</c:v>
                </c:pt>
                <c:pt idx="5079">
                  <c:v>17046.88502689264</c:v>
                </c:pt>
                <c:pt idx="5080">
                  <c:v>16160.620556594216</c:v>
                </c:pt>
                <c:pt idx="5081">
                  <c:v>16505.953703437204</c:v>
                </c:pt>
                <c:pt idx="5082">
                  <c:v>16761.827312512301</c:v>
                </c:pt>
                <c:pt idx="5083">
                  <c:v>16606.992539150371</c:v>
                </c:pt>
                <c:pt idx="5084">
                  <c:v>16593.864230728468</c:v>
                </c:pt>
                <c:pt idx="5085">
                  <c:v>16951.379115044481</c:v>
                </c:pt>
                <c:pt idx="5086">
                  <c:v>17829.698322366781</c:v>
                </c:pt>
                <c:pt idx="5087">
                  <c:v>18247.011729545648</c:v>
                </c:pt>
                <c:pt idx="5088">
                  <c:v>19139.239884138271</c:v>
                </c:pt>
                <c:pt idx="5089">
                  <c:v>19689.582703297896</c:v>
                </c:pt>
                <c:pt idx="5090">
                  <c:v>20206.425638490462</c:v>
                </c:pt>
                <c:pt idx="5091">
                  <c:v>19048.08685438288</c:v>
                </c:pt>
                <c:pt idx="5092">
                  <c:v>20083.809603869584</c:v>
                </c:pt>
                <c:pt idx="5093">
                  <c:v>7589.9019679996982</c:v>
                </c:pt>
                <c:pt idx="5094">
                  <c:v>7360.2136561223933</c:v>
                </c:pt>
                <c:pt idx="5095">
                  <c:v>7326.1605073021656</c:v>
                </c:pt>
                <c:pt idx="5096">
                  <c:v>7552.4046742253913</c:v>
                </c:pt>
                <c:pt idx="5097">
                  <c:v>7675.5781710892388</c:v>
                </c:pt>
                <c:pt idx="5098">
                  <c:v>7695.1105374250365</c:v>
                </c:pt>
                <c:pt idx="5099">
                  <c:v>7952.9831317357302</c:v>
                </c:pt>
                <c:pt idx="5100">
                  <c:v>8282.3988596565068</c:v>
                </c:pt>
                <c:pt idx="5101">
                  <c:v>8560.9690944112863</c:v>
                </c:pt>
                <c:pt idx="5102">
                  <c:v>8967.6962692406305</c:v>
                </c:pt>
                <c:pt idx="5103">
                  <c:v>9354.4807509013735</c:v>
                </c:pt>
                <c:pt idx="5104">
                  <c:v>9825.9431985840311</c:v>
                </c:pt>
                <c:pt idx="5105">
                  <c:v>10255.610113160294</c:v>
                </c:pt>
                <c:pt idx="5106">
                  <c:v>10792.737427850574</c:v>
                </c:pt>
                <c:pt idx="5107">
                  <c:v>11278.616025555881</c:v>
                </c:pt>
                <c:pt idx="5108">
                  <c:v>11741.947676917776</c:v>
                </c:pt>
                <c:pt idx="5109">
                  <c:v>11792.771289739174</c:v>
                </c:pt>
                <c:pt idx="5110">
                  <c:v>11932.038399553541</c:v>
                </c:pt>
                <c:pt idx="5111">
                  <c:v>11162.055972274196</c:v>
                </c:pt>
                <c:pt idx="5112">
                  <c:v>11307.7161991209</c:v>
                </c:pt>
                <c:pt idx="5113">
                  <c:v>11551.498928934232</c:v>
                </c:pt>
                <c:pt idx="5114">
                  <c:v>11466.141909470407</c:v>
                </c:pt>
                <c:pt idx="5115">
                  <c:v>11705.009252356425</c:v>
                </c:pt>
                <c:pt idx="5116">
                  <c:v>12233.299367171994</c:v>
                </c:pt>
                <c:pt idx="5117">
                  <c:v>12717.038597002029</c:v>
                </c:pt>
                <c:pt idx="5118">
                  <c:v>13035.352859090897</c:v>
                </c:pt>
                <c:pt idx="5119">
                  <c:v>13628.404488570599</c:v>
                </c:pt>
                <c:pt idx="5120">
                  <c:v>14377.421963000956</c:v>
                </c:pt>
                <c:pt idx="5121">
                  <c:v>15082.671494524875</c:v>
                </c:pt>
                <c:pt idx="5122">
                  <c:v>14427.818884662887</c:v>
                </c:pt>
                <c:pt idx="5123">
                  <c:v>15518.768662236798</c:v>
                </c:pt>
                <c:pt idx="5124">
                  <c:v>5111.3453296442967</c:v>
                </c:pt>
                <c:pt idx="5125">
                  <c:v>4735.9276982640613</c:v>
                </c:pt>
                <c:pt idx="5126">
                  <c:v>4840.1685855008727</c:v>
                </c:pt>
                <c:pt idx="5127">
                  <c:v>5008.349089191277</c:v>
                </c:pt>
                <c:pt idx="5128">
                  <c:v>5262.3152354393696</c:v>
                </c:pt>
                <c:pt idx="5129">
                  <c:v>5628.4462389587625</c:v>
                </c:pt>
                <c:pt idx="5130">
                  <c:v>5968.1143567216359</c:v>
                </c:pt>
                <c:pt idx="5131">
                  <c:v>6348.8412174956356</c:v>
                </c:pt>
                <c:pt idx="5132">
                  <c:v>6641.0853123272964</c:v>
                </c:pt>
                <c:pt idx="5133">
                  <c:v>6950.7977350013862</c:v>
                </c:pt>
                <c:pt idx="5134">
                  <c:v>7344.120760595225</c:v>
                </c:pt>
                <c:pt idx="5135">
                  <c:v>7438.6034354190324</c:v>
                </c:pt>
                <c:pt idx="5136">
                  <c:v>7593.5596552264924</c:v>
                </c:pt>
                <c:pt idx="5137">
                  <c:v>7864.5182639920313</c:v>
                </c:pt>
                <c:pt idx="5138">
                  <c:v>8261.227441447103</c:v>
                </c:pt>
                <c:pt idx="5139">
                  <c:v>8554.6938973103224</c:v>
                </c:pt>
                <c:pt idx="5140">
                  <c:v>9084.9492144623382</c:v>
                </c:pt>
                <c:pt idx="5141">
                  <c:v>9731.769454403553</c:v>
                </c:pt>
                <c:pt idx="5142">
                  <c:v>10139.119143726797</c:v>
                </c:pt>
                <c:pt idx="5143">
                  <c:v>10419.214870306268</c:v>
                </c:pt>
                <c:pt idx="5144">
                  <c:v>10755.656437274502</c:v>
                </c:pt>
                <c:pt idx="5145">
                  <c:v>11291.903586559185</c:v>
                </c:pt>
                <c:pt idx="5146">
                  <c:v>11466.415930000296</c:v>
                </c:pt>
                <c:pt idx="5147">
                  <c:v>11571.614848747777</c:v>
                </c:pt>
                <c:pt idx="5148">
                  <c:v>12024.609507099387</c:v>
                </c:pt>
                <c:pt idx="5149">
                  <c:v>12560.051419682035</c:v>
                </c:pt>
                <c:pt idx="5150">
                  <c:v>12936.57325683867</c:v>
                </c:pt>
                <c:pt idx="5151">
                  <c:v>13599.818019114751</c:v>
                </c:pt>
                <c:pt idx="5152">
                  <c:v>14408.384388722996</c:v>
                </c:pt>
                <c:pt idx="5153">
                  <c:v>15053.232367678449</c:v>
                </c:pt>
                <c:pt idx="5154">
                  <c:v>14774.989199307043</c:v>
                </c:pt>
                <c:pt idx="5155">
                  <c:v>15850.285512210403</c:v>
                </c:pt>
                <c:pt idx="5156">
                  <c:v>1501.7931156999111</c:v>
                </c:pt>
                <c:pt idx="5157">
                  <c:v>1416.3648475903874</c:v>
                </c:pt>
                <c:pt idx="5158">
                  <c:v>1445.0276430599051</c:v>
                </c:pt>
                <c:pt idx="5159">
                  <c:v>1351.0368357234984</c:v>
                </c:pt>
                <c:pt idx="5160">
                  <c:v>1307.5819069799638</c:v>
                </c:pt>
                <c:pt idx="5161">
                  <c:v>1337.860084937703</c:v>
                </c:pt>
                <c:pt idx="5162">
                  <c:v>1422.6474054016096</c:v>
                </c:pt>
                <c:pt idx="5163">
                  <c:v>1537.1695574493842</c:v>
                </c:pt>
                <c:pt idx="5164">
                  <c:v>1643.2436546105321</c:v>
                </c:pt>
                <c:pt idx="5165">
                  <c:v>1769.2161429524035</c:v>
                </c:pt>
                <c:pt idx="5166">
                  <c:v>1906.5406872010535</c:v>
                </c:pt>
                <c:pt idx="5167">
                  <c:v>2003.6154098339387</c:v>
                </c:pt>
                <c:pt idx="5168">
                  <c:v>2068.5114480267198</c:v>
                </c:pt>
                <c:pt idx="5169">
                  <c:v>2234.1038970562427</c:v>
                </c:pt>
                <c:pt idx="5170">
                  <c:v>2102.7109355002954</c:v>
                </c:pt>
                <c:pt idx="5171">
                  <c:v>2254.2527782825432</c:v>
                </c:pt>
                <c:pt idx="5172">
                  <c:v>2386.7889823975192</c:v>
                </c:pt>
                <c:pt idx="5173">
                  <c:v>2373.0243494125466</c:v>
                </c:pt>
                <c:pt idx="5174">
                  <c:v>2588.3306412005477</c:v>
                </c:pt>
                <c:pt idx="5175">
                  <c:v>2719.3950567269426</c:v>
                </c:pt>
                <c:pt idx="5176">
                  <c:v>2731.0655840585564</c:v>
                </c:pt>
                <c:pt idx="5177">
                  <c:v>2884.8320640180191</c:v>
                </c:pt>
                <c:pt idx="5178">
                  <c:v>3072.7664217124961</c:v>
                </c:pt>
                <c:pt idx="5179">
                  <c:v>3261.7493401398006</c:v>
                </c:pt>
                <c:pt idx="5180">
                  <c:v>3436.4491041805045</c:v>
                </c:pt>
                <c:pt idx="5181">
                  <c:v>3217.9739906424429</c:v>
                </c:pt>
                <c:pt idx="5182">
                  <c:v>3694.652030068396</c:v>
                </c:pt>
                <c:pt idx="5183">
                  <c:v>5017.1200571739737</c:v>
                </c:pt>
                <c:pt idx="5184">
                  <c:v>4407.1164580022996</c:v>
                </c:pt>
                <c:pt idx="5185">
                  <c:v>4057.224926111794</c:v>
                </c:pt>
                <c:pt idx="5186">
                  <c:v>4124.8636778917044</c:v>
                </c:pt>
                <c:pt idx="5187">
                  <c:v>4293.2879625101978</c:v>
                </c:pt>
                <c:pt idx="5188">
                  <c:v>4570.1474808946386</c:v>
                </c:pt>
                <c:pt idx="5189">
                  <c:v>4762.4374664364077</c:v>
                </c:pt>
                <c:pt idx="5190">
                  <c:v>4544.5687904659835</c:v>
                </c:pt>
                <c:pt idx="5191">
                  <c:v>4461.5475182678556</c:v>
                </c:pt>
                <c:pt idx="5192">
                  <c:v>4451.7253966491317</c:v>
                </c:pt>
                <c:pt idx="5193">
                  <c:v>4567.2020508344494</c:v>
                </c:pt>
                <c:pt idx="5194">
                  <c:v>4873.0526678628139</c:v>
                </c:pt>
                <c:pt idx="5195">
                  <c:v>5246.1272175771792</c:v>
                </c:pt>
                <c:pt idx="5196">
                  <c:v>5407.8109615889389</c:v>
                </c:pt>
                <c:pt idx="5197">
                  <c:v>6005.8668983488587</c:v>
                </c:pt>
                <c:pt idx="5198">
                  <c:v>6325.1691790924788</c:v>
                </c:pt>
                <c:pt idx="5199">
                  <c:v>6873.6040957606001</c:v>
                </c:pt>
                <c:pt idx="5200">
                  <c:v>7480.5191586367155</c:v>
                </c:pt>
                <c:pt idx="5201">
                  <c:v>8314.1638405917638</c:v>
                </c:pt>
                <c:pt idx="5202">
                  <c:v>7921.1547624151881</c:v>
                </c:pt>
                <c:pt idx="5203">
                  <c:v>7657.4792943910825</c:v>
                </c:pt>
                <c:pt idx="5204">
                  <c:v>8042.8371601262716</c:v>
                </c:pt>
                <c:pt idx="5205">
                  <c:v>8234.2367653545152</c:v>
                </c:pt>
                <c:pt idx="5206">
                  <c:v>8287.1813845278102</c:v>
                </c:pt>
                <c:pt idx="5207">
                  <c:v>8661.0506822759271</c:v>
                </c:pt>
                <c:pt idx="5208">
                  <c:v>8976.8805347754078</c:v>
                </c:pt>
                <c:pt idx="5209">
                  <c:v>9286.5196458723822</c:v>
                </c:pt>
                <c:pt idx="5210">
                  <c:v>10105.934351193304</c:v>
                </c:pt>
                <c:pt idx="5211">
                  <c:v>10778.359555617562</c:v>
                </c:pt>
                <c:pt idx="5212">
                  <c:v>11252.792911093082</c:v>
                </c:pt>
                <c:pt idx="5213">
                  <c:v>10898.831633268557</c:v>
                </c:pt>
                <c:pt idx="5214">
                  <c:v>11541.776926321412</c:v>
                </c:pt>
                <c:pt idx="5215">
                  <c:v>8105.88818359375</c:v>
                </c:pt>
                <c:pt idx="5216">
                  <c:v>7849.51220703125</c:v>
                </c:pt>
                <c:pt idx="5217">
                  <c:v>7432.015625</c:v>
                </c:pt>
                <c:pt idx="5218">
                  <c:v>6345.90673828125</c:v>
                </c:pt>
                <c:pt idx="5219">
                  <c:v>5798.90966796875</c:v>
                </c:pt>
                <c:pt idx="5220">
                  <c:v>5071.73876953125</c:v>
                </c:pt>
                <c:pt idx="5221">
                  <c:v>4862.64208984375</c:v>
                </c:pt>
                <c:pt idx="5222">
                  <c:v>4686.85888671875</c:v>
                </c:pt>
                <c:pt idx="5223">
                  <c:v>4760.33544921875</c:v>
                </c:pt>
                <c:pt idx="5224">
                  <c:v>4515.505859375</c:v>
                </c:pt>
                <c:pt idx="5225">
                  <c:v>4819.37646484375</c:v>
                </c:pt>
                <c:pt idx="5226">
                  <c:v>5323.66259765625</c:v>
                </c:pt>
                <c:pt idx="5227">
                  <c:v>5618.95068359375</c:v>
                </c:pt>
                <c:pt idx="5228">
                  <c:v>5910.1669921875</c:v>
                </c:pt>
                <c:pt idx="5229">
                  <c:v>6370.44873046875</c:v>
                </c:pt>
                <c:pt idx="5230">
                  <c:v>6856.67236328125</c:v>
                </c:pt>
                <c:pt idx="5231">
                  <c:v>7323.37939453125</c:v>
                </c:pt>
                <c:pt idx="5232">
                  <c:v>7949.89013671875</c:v>
                </c:pt>
                <c:pt idx="5233">
                  <c:v>8640.3984375</c:v>
                </c:pt>
                <c:pt idx="5234">
                  <c:v>9093.6923828125</c:v>
                </c:pt>
                <c:pt idx="5235">
                  <c:v>8381.861328125</c:v>
                </c:pt>
                <c:pt idx="5236">
                  <c:v>8755.11328125</c:v>
                </c:pt>
                <c:pt idx="5237">
                  <c:v>9124.4677734375</c:v>
                </c:pt>
                <c:pt idx="5238">
                  <c:v>9475.6826171875</c:v>
                </c:pt>
                <c:pt idx="5239">
                  <c:v>9621.509765625</c:v>
                </c:pt>
                <c:pt idx="5240">
                  <c:v>9520.9404296875</c:v>
                </c:pt>
                <c:pt idx="5241">
                  <c:v>9313.013671875</c:v>
                </c:pt>
                <c:pt idx="5242">
                  <c:v>9313.9677734375</c:v>
                </c:pt>
                <c:pt idx="5243">
                  <c:v>9473.1796875</c:v>
                </c:pt>
                <c:pt idx="5244">
                  <c:v>9739.900390625</c:v>
                </c:pt>
                <c:pt idx="5245">
                  <c:v>9958.4609375</c:v>
                </c:pt>
                <c:pt idx="5246">
                  <c:v>9713.3681640625</c:v>
                </c:pt>
                <c:pt idx="5247">
                  <c:v>10216.251953125</c:v>
                </c:pt>
                <c:pt idx="5248">
                  <c:v>6654.9041272231307</c:v>
                </c:pt>
                <c:pt idx="5249">
                  <c:v>6755.5989457269025</c:v>
                </c:pt>
                <c:pt idx="5250">
                  <c:v>7146.6026829844677</c:v>
                </c:pt>
                <c:pt idx="5251">
                  <c:v>7542.111028313916</c:v>
                </c:pt>
                <c:pt idx="5252">
                  <c:v>8024.3875309039695</c:v>
                </c:pt>
                <c:pt idx="5253">
                  <c:v>8484.2207773607042</c:v>
                </c:pt>
                <c:pt idx="5254">
                  <c:v>8818.2108263392711</c:v>
                </c:pt>
                <c:pt idx="5255">
                  <c:v>8799.8858759450795</c:v>
                </c:pt>
                <c:pt idx="5256">
                  <c:v>8914.5989841528881</c:v>
                </c:pt>
                <c:pt idx="5257">
                  <c:v>9221.5218608240029</c:v>
                </c:pt>
                <c:pt idx="5258">
                  <c:v>9640.8653013250168</c:v>
                </c:pt>
                <c:pt idx="5259">
                  <c:v>10177.721418954839</c:v>
                </c:pt>
                <c:pt idx="5260">
                  <c:v>10717.173171120714</c:v>
                </c:pt>
                <c:pt idx="5261">
                  <c:v>11425.900147269596</c:v>
                </c:pt>
                <c:pt idx="5262">
                  <c:v>12395.75218096627</c:v>
                </c:pt>
                <c:pt idx="5263">
                  <c:v>13734.455549532051</c:v>
                </c:pt>
                <c:pt idx="5264">
                  <c:v>14487.706531776628</c:v>
                </c:pt>
                <c:pt idx="5265">
                  <c:v>13679.084408091543</c:v>
                </c:pt>
                <c:pt idx="5266">
                  <c:v>14584.260678210063</c:v>
                </c:pt>
                <c:pt idx="5267">
                  <c:v>14954.577975505019</c:v>
                </c:pt>
                <c:pt idx="5268">
                  <c:v>15126.035298776151</c:v>
                </c:pt>
                <c:pt idx="5269">
                  <c:v>15205.395578054617</c:v>
                </c:pt>
                <c:pt idx="5270">
                  <c:v>15600.367167180191</c:v>
                </c:pt>
                <c:pt idx="5271">
                  <c:v>16390.882174850707</c:v>
                </c:pt>
                <c:pt idx="5272">
                  <c:v>16687.984457149159</c:v>
                </c:pt>
                <c:pt idx="5273">
                  <c:v>17151.652477668038</c:v>
                </c:pt>
                <c:pt idx="5274">
                  <c:v>17818.234107216696</c:v>
                </c:pt>
                <c:pt idx="5275">
                  <c:v>18242.495000377905</c:v>
                </c:pt>
                <c:pt idx="5276">
                  <c:v>17611.756856640885</c:v>
                </c:pt>
                <c:pt idx="5277">
                  <c:v>18181.196954257779</c:v>
                </c:pt>
                <c:pt idx="5278">
                  <c:v>3155.32177734375</c:v>
                </c:pt>
                <c:pt idx="5279">
                  <c:v>3221.97998046875</c:v>
                </c:pt>
                <c:pt idx="5280">
                  <c:v>3330.48046875</c:v>
                </c:pt>
                <c:pt idx="5281">
                  <c:v>3112.03686523438</c:v>
                </c:pt>
                <c:pt idx="5282">
                  <c:v>2835.32836914063</c:v>
                </c:pt>
                <c:pt idx="5283">
                  <c:v>2547.28784179688</c:v>
                </c:pt>
                <c:pt idx="5284">
                  <c:v>2184.36669921875</c:v>
                </c:pt>
                <c:pt idx="5285">
                  <c:v>1692.5087890625</c:v>
                </c:pt>
                <c:pt idx="5286">
                  <c:v>1497.80993652344</c:v>
                </c:pt>
                <c:pt idx="5287">
                  <c:v>1360.04187011719</c:v>
                </c:pt>
                <c:pt idx="5288">
                  <c:v>1331.318359375</c:v>
                </c:pt>
                <c:pt idx="5289">
                  <c:v>1317.74633789063</c:v>
                </c:pt>
                <c:pt idx="5290">
                  <c:v>1327.56726074219</c:v>
                </c:pt>
                <c:pt idx="5291">
                  <c:v>1420.11657714844</c:v>
                </c:pt>
                <c:pt idx="5292">
                  <c:v>1561.41003417969</c:v>
                </c:pt>
                <c:pt idx="5293">
                  <c:v>1660.47778320313</c:v>
                </c:pt>
                <c:pt idx="5294">
                  <c:v>1833.31384277344</c:v>
                </c:pt>
                <c:pt idx="5295">
                  <c:v>2065.16625976563</c:v>
                </c:pt>
                <c:pt idx="5296">
                  <c:v>2144.24780273438</c:v>
                </c:pt>
                <c:pt idx="5297">
                  <c:v>2322.24462890625</c:v>
                </c:pt>
                <c:pt idx="5298">
                  <c:v>2528.0810546875</c:v>
                </c:pt>
                <c:pt idx="5299">
                  <c:v>2598.8330078125</c:v>
                </c:pt>
                <c:pt idx="5300">
                  <c:v>2215.27197265625</c:v>
                </c:pt>
                <c:pt idx="5301">
                  <c:v>2315.09985351563</c:v>
                </c:pt>
                <c:pt idx="5302">
                  <c:v>2449.95776367188</c:v>
                </c:pt>
                <c:pt idx="5303">
                  <c:v>2459.7568359375</c:v>
                </c:pt>
                <c:pt idx="5304">
                  <c:v>2466.48413085938</c:v>
                </c:pt>
                <c:pt idx="5305">
                  <c:v>2346.23706054688</c:v>
                </c:pt>
                <c:pt idx="5306">
                  <c:v>2124.66235351563</c:v>
                </c:pt>
                <c:pt idx="5307">
                  <c:v>2185.31713867188</c:v>
                </c:pt>
                <c:pt idx="5308">
                  <c:v>2246.73852539063</c:v>
                </c:pt>
                <c:pt idx="5309">
                  <c:v>2336.97631835938</c:v>
                </c:pt>
                <c:pt idx="5310">
                  <c:v>2425.63452148438</c:v>
                </c:pt>
                <c:pt idx="5311">
                  <c:v>2350.39990234375</c:v>
                </c:pt>
                <c:pt idx="5312">
                  <c:v>2451.90087890625</c:v>
                </c:pt>
                <c:pt idx="5313">
                  <c:v>18107.375929029255</c:v>
                </c:pt>
                <c:pt idx="5314">
                  <c:v>19128.404421920703</c:v>
                </c:pt>
                <c:pt idx="5315">
                  <c:v>20055.643681727219</c:v>
                </c:pt>
                <c:pt idx="5316">
                  <c:v>20025.03675279054</c:v>
                </c:pt>
                <c:pt idx="5317">
                  <c:v>21707.163722844423</c:v>
                </c:pt>
                <c:pt idx="5318">
                  <c:v>22519.811526379333</c:v>
                </c:pt>
                <c:pt idx="5319">
                  <c:v>22952.011302523078</c:v>
                </c:pt>
                <c:pt idx="5320">
                  <c:v>24031.127415361327</c:v>
                </c:pt>
                <c:pt idx="5321">
                  <c:v>25211.629544151128</c:v>
                </c:pt>
                <c:pt idx="5322">
                  <c:v>26704.633224261404</c:v>
                </c:pt>
                <c:pt idx="5323">
                  <c:v>26927.959036921795</c:v>
                </c:pt>
                <c:pt idx="5324">
                  <c:v>27545.066917761222</c:v>
                </c:pt>
                <c:pt idx="5325">
                  <c:v>28464.139777859611</c:v>
                </c:pt>
                <c:pt idx="5326">
                  <c:v>29450.597079046507</c:v>
                </c:pt>
                <c:pt idx="5327">
                  <c:v>28984.77922376728</c:v>
                </c:pt>
                <c:pt idx="5328">
                  <c:v>28480.35547908632</c:v>
                </c:pt>
                <c:pt idx="5329">
                  <c:v>30091.972833822878</c:v>
                </c:pt>
                <c:pt idx="5330">
                  <c:v>30559.455882813716</c:v>
                </c:pt>
                <c:pt idx="5331">
                  <c:v>31142.924578691025</c:v>
                </c:pt>
                <c:pt idx="5332">
                  <c:v>32268.520300699773</c:v>
                </c:pt>
                <c:pt idx="5333">
                  <c:v>32073.6413237087</c:v>
                </c:pt>
                <c:pt idx="5334">
                  <c:v>31869.04223458143</c:v>
                </c:pt>
                <c:pt idx="5335">
                  <c:v>33067.569805774103</c:v>
                </c:pt>
                <c:pt idx="5336">
                  <c:v>33949.331417925663</c:v>
                </c:pt>
                <c:pt idx="5337">
                  <c:v>35382.234592758963</c:v>
                </c:pt>
                <c:pt idx="5338">
                  <c:v>36783.941044312262</c:v>
                </c:pt>
                <c:pt idx="5339">
                  <c:v>38536.322876642</c:v>
                </c:pt>
                <c:pt idx="5340">
                  <c:v>38585.402852644955</c:v>
                </c:pt>
                <c:pt idx="5341">
                  <c:v>38561.411923431675</c:v>
                </c:pt>
                <c:pt idx="5342">
                  <c:v>38786.930952317984</c:v>
                </c:pt>
                <c:pt idx="5343">
                  <c:v>39295.243442491912</c:v>
                </c:pt>
                <c:pt idx="5344">
                  <c:v>39739.60985112247</c:v>
                </c:pt>
                <c:pt idx="5345">
                  <c:v>40383.558775608086</c:v>
                </c:pt>
                <c:pt idx="5346">
                  <c:v>40253.539898128634</c:v>
                </c:pt>
                <c:pt idx="5347">
                  <c:v>42257.098330522116</c:v>
                </c:pt>
                <c:pt idx="5348">
                  <c:v>43310.250090105415</c:v>
                </c:pt>
                <c:pt idx="5349">
                  <c:v>44314.790498713737</c:v>
                </c:pt>
                <c:pt idx="5350">
                  <c:v>45570.079822124193</c:v>
                </c:pt>
                <c:pt idx="5351">
                  <c:v>46412.03897145603</c:v>
                </c:pt>
                <c:pt idx="5352">
                  <c:v>47622.4390779319</c:v>
                </c:pt>
                <c:pt idx="5353">
                  <c:v>49241.928004134526</c:v>
                </c:pt>
                <c:pt idx="5354">
                  <c:v>49469.688808827494</c:v>
                </c:pt>
                <c:pt idx="5355">
                  <c:v>49541.855550328553</c:v>
                </c:pt>
                <c:pt idx="5356">
                  <c:v>49599.996964075348</c:v>
                </c:pt>
                <c:pt idx="5357">
                  <c:v>50792.000953449962</c:v>
                </c:pt>
                <c:pt idx="5358">
                  <c:v>51835.832706244466</c:v>
                </c:pt>
                <c:pt idx="5359">
                  <c:v>53687.441547497765</c:v>
                </c:pt>
                <c:pt idx="5360">
                  <c:v>53935.870247963125</c:v>
                </c:pt>
                <c:pt idx="5361">
                  <c:v>53345.357618297647</c:v>
                </c:pt>
                <c:pt idx="5362">
                  <c:v>50457.232489286289</c:v>
                </c:pt>
                <c:pt idx="5363">
                  <c:v>51173.466158711104</c:v>
                </c:pt>
                <c:pt idx="5364">
                  <c:v>51644.46350977751</c:v>
                </c:pt>
                <c:pt idx="5365">
                  <c:v>51567.040150251931</c:v>
                </c:pt>
                <c:pt idx="5366">
                  <c:v>51831.797930923189</c:v>
                </c:pt>
                <c:pt idx="5367">
                  <c:v>52404.763971338216</c:v>
                </c:pt>
                <c:pt idx="5368">
                  <c:v>53254.856370091584</c:v>
                </c:pt>
                <c:pt idx="5369">
                  <c:v>54556.06895456944</c:v>
                </c:pt>
                <c:pt idx="5370">
                  <c:v>55735.764901148505</c:v>
                </c:pt>
                <c:pt idx="5371">
                  <c:v>56563.488472966921</c:v>
                </c:pt>
                <c:pt idx="5372">
                  <c:v>57203.027794344722</c:v>
                </c:pt>
                <c:pt idx="5373">
                  <c:v>55898.790029445583</c:v>
                </c:pt>
                <c:pt idx="5374">
                  <c:v>58359.583994563334</c:v>
                </c:pt>
                <c:pt idx="5375">
                  <c:v>7137.5307757640303</c:v>
                </c:pt>
                <c:pt idx="5376">
                  <c:v>7601.6690186736523</c:v>
                </c:pt>
                <c:pt idx="5377">
                  <c:v>8692.2964376144882</c:v>
                </c:pt>
                <c:pt idx="5378">
                  <c:v>9157.0648470685283</c:v>
                </c:pt>
                <c:pt idx="5379">
                  <c:v>9091.3331942877448</c:v>
                </c:pt>
                <c:pt idx="5380">
                  <c:v>9960.1390387745178</c:v>
                </c:pt>
                <c:pt idx="5381">
                  <c:v>10625.579268675221</c:v>
                </c:pt>
                <c:pt idx="5382">
                  <c:v>11417.167968772654</c:v>
                </c:pt>
                <c:pt idx="5383">
                  <c:v>12362.248284302395</c:v>
                </c:pt>
                <c:pt idx="5384">
                  <c:v>13282.545519845025</c:v>
                </c:pt>
                <c:pt idx="5385">
                  <c:v>14631.387325713673</c:v>
                </c:pt>
                <c:pt idx="5386">
                  <c:v>16155.207430039251</c:v>
                </c:pt>
                <c:pt idx="5387">
                  <c:v>17459.098314427825</c:v>
                </c:pt>
                <c:pt idx="5388">
                  <c:v>16607.568064398471</c:v>
                </c:pt>
                <c:pt idx="5389">
                  <c:v>14205.394882976556</c:v>
                </c:pt>
                <c:pt idx="5390">
                  <c:v>14585.838660342904</c:v>
                </c:pt>
                <c:pt idx="5391">
                  <c:v>15692.788829336028</c:v>
                </c:pt>
                <c:pt idx="5392">
                  <c:v>16257.472204351581</c:v>
                </c:pt>
                <c:pt idx="5393">
                  <c:v>16553.383261103001</c:v>
                </c:pt>
                <c:pt idx="5394">
                  <c:v>17096.644577158222</c:v>
                </c:pt>
                <c:pt idx="5395">
                  <c:v>17402.037612807875</c:v>
                </c:pt>
                <c:pt idx="5396">
                  <c:v>17945.944964174912</c:v>
                </c:pt>
                <c:pt idx="5397">
                  <c:v>18962.41030064482</c:v>
                </c:pt>
                <c:pt idx="5398">
                  <c:v>19611.610993628052</c:v>
                </c:pt>
                <c:pt idx="5399">
                  <c:v>20269.575137378968</c:v>
                </c:pt>
                <c:pt idx="5400">
                  <c:v>20118.105072998325</c:v>
                </c:pt>
                <c:pt idx="5401">
                  <c:v>21707.240750804103</c:v>
                </c:pt>
                <c:pt idx="5402">
                  <c:v>52726.742237348386</c:v>
                </c:pt>
                <c:pt idx="5403">
                  <c:v>11425.293434362773</c:v>
                </c:pt>
                <c:pt idx="5404">
                  <c:v>12207.693550610609</c:v>
                </c:pt>
                <c:pt idx="5405">
                  <c:v>12486.523200172836</c:v>
                </c:pt>
                <c:pt idx="5406">
                  <c:v>12805.862580290017</c:v>
                </c:pt>
                <c:pt idx="5407">
                  <c:v>13401.956636465678</c:v>
                </c:pt>
                <c:pt idx="5408">
                  <c:v>14065.673679771282</c:v>
                </c:pt>
                <c:pt idx="5409">
                  <c:v>14345.559062083146</c:v>
                </c:pt>
                <c:pt idx="5410">
                  <c:v>14577.53089305804</c:v>
                </c:pt>
                <c:pt idx="5411">
                  <c:v>14846.487242879111</c:v>
                </c:pt>
                <c:pt idx="5412">
                  <c:v>16280.198285220744</c:v>
                </c:pt>
                <c:pt idx="5413">
                  <c:v>17128.63074817157</c:v>
                </c:pt>
                <c:pt idx="5414">
                  <c:v>17510.22659920124</c:v>
                </c:pt>
                <c:pt idx="5415">
                  <c:v>18752.779159740916</c:v>
                </c:pt>
                <c:pt idx="5416">
                  <c:v>19948.827440953904</c:v>
                </c:pt>
                <c:pt idx="5417">
                  <c:v>20486.938638616306</c:v>
                </c:pt>
                <c:pt idx="5418">
                  <c:v>20764.336969785571</c:v>
                </c:pt>
                <c:pt idx="5419">
                  <c:v>20773.130910223255</c:v>
                </c:pt>
                <c:pt idx="5420">
                  <c:v>20764.716618938372</c:v>
                </c:pt>
                <c:pt idx="5421">
                  <c:v>21309.712715063251</c:v>
                </c:pt>
                <c:pt idx="5422">
                  <c:v>22769.107273565573</c:v>
                </c:pt>
                <c:pt idx="5423">
                  <c:v>23921.614522336502</c:v>
                </c:pt>
                <c:pt idx="5424">
                  <c:v>24133.242113003995</c:v>
                </c:pt>
                <c:pt idx="5425">
                  <c:v>24744.296777225052</c:v>
                </c:pt>
                <c:pt idx="5426">
                  <c:v>25363.855215195417</c:v>
                </c:pt>
                <c:pt idx="5427">
                  <c:v>26045.513871152598</c:v>
                </c:pt>
                <c:pt idx="5428">
                  <c:v>26857.593638232713</c:v>
                </c:pt>
                <c:pt idx="5429">
                  <c:v>27508.199993584989</c:v>
                </c:pt>
                <c:pt idx="5430">
                  <c:v>28410.875098103672</c:v>
                </c:pt>
                <c:pt idx="5431">
                  <c:v>29806.343329290554</c:v>
                </c:pt>
                <c:pt idx="5432">
                  <c:v>31209.75811405664</c:v>
                </c:pt>
                <c:pt idx="5433">
                  <c:v>31279.95196645907</c:v>
                </c:pt>
                <c:pt idx="5434">
                  <c:v>29278.363655502799</c:v>
                </c:pt>
                <c:pt idx="5435">
                  <c:v>28155.089556648687</c:v>
                </c:pt>
                <c:pt idx="5436">
                  <c:v>27833.702570173307</c:v>
                </c:pt>
                <c:pt idx="5437">
                  <c:v>28812.303619992043</c:v>
                </c:pt>
                <c:pt idx="5438">
                  <c:v>29912.897973915817</c:v>
                </c:pt>
                <c:pt idx="5439">
                  <c:v>30908.300309087947</c:v>
                </c:pt>
                <c:pt idx="5440">
                  <c:v>32768.378128261895</c:v>
                </c:pt>
                <c:pt idx="5441">
                  <c:v>34464.9908824671</c:v>
                </c:pt>
                <c:pt idx="5442">
                  <c:v>35891.005638395298</c:v>
                </c:pt>
                <c:pt idx="5443">
                  <c:v>37884.391320915303</c:v>
                </c:pt>
                <c:pt idx="5444">
                  <c:v>38784.772552258364</c:v>
                </c:pt>
                <c:pt idx="5445">
                  <c:v>39351.390395618313</c:v>
                </c:pt>
                <c:pt idx="5446">
                  <c:v>40044.30485558293</c:v>
                </c:pt>
                <c:pt idx="5447">
                  <c:v>41522.175084122362</c:v>
                </c:pt>
                <c:pt idx="5448">
                  <c:v>42530.619677187671</c:v>
                </c:pt>
                <c:pt idx="5449">
                  <c:v>44074.030920414116</c:v>
                </c:pt>
                <c:pt idx="5450">
                  <c:v>46212.640974121554</c:v>
                </c:pt>
                <c:pt idx="5451">
                  <c:v>46358.620411297088</c:v>
                </c:pt>
                <c:pt idx="5452">
                  <c:v>42412.097849418307</c:v>
                </c:pt>
                <c:pt idx="5453">
                  <c:v>43563.572197436515</c:v>
                </c:pt>
                <c:pt idx="5454">
                  <c:v>44466.817697857237</c:v>
                </c:pt>
                <c:pt idx="5455">
                  <c:v>43637.248671365691</c:v>
                </c:pt>
                <c:pt idx="5456">
                  <c:v>43044.997120147404</c:v>
                </c:pt>
                <c:pt idx="5457">
                  <c:v>42710.921288972932</c:v>
                </c:pt>
                <c:pt idx="5458">
                  <c:v>42801.908116728511</c:v>
                </c:pt>
                <c:pt idx="5459">
                  <c:v>43878.966727357867</c:v>
                </c:pt>
                <c:pt idx="5460">
                  <c:v>45173.629406719876</c:v>
                </c:pt>
                <c:pt idx="5461">
                  <c:v>45627.919894723287</c:v>
                </c:pt>
                <c:pt idx="5462">
                  <c:v>46135.881424263142</c:v>
                </c:pt>
                <c:pt idx="5463">
                  <c:v>45053.758678115992</c:v>
                </c:pt>
                <c:pt idx="5464">
                  <c:v>46297.24182042358</c:v>
                </c:pt>
                <c:pt idx="5465">
                  <c:v>34188.350587666529</c:v>
                </c:pt>
                <c:pt idx="5466">
                  <c:v>35557.277250986037</c:v>
                </c:pt>
                <c:pt idx="5467">
                  <c:v>37302.668025451901</c:v>
                </c:pt>
                <c:pt idx="5468">
                  <c:v>39622.606981683712</c:v>
                </c:pt>
                <c:pt idx="5469">
                  <c:v>40725.886035874981</c:v>
                </c:pt>
                <c:pt idx="5470">
                  <c:v>42174.665058469589</c:v>
                </c:pt>
                <c:pt idx="5471">
                  <c:v>43288.076304633505</c:v>
                </c:pt>
                <c:pt idx="5472">
                  <c:v>43143.46057970127</c:v>
                </c:pt>
                <c:pt idx="5473">
                  <c:v>43763.775612113241</c:v>
                </c:pt>
                <c:pt idx="5474">
                  <c:v>46766.016870821215</c:v>
                </c:pt>
                <c:pt idx="5475">
                  <c:v>48850.765863492386</c:v>
                </c:pt>
                <c:pt idx="5476">
                  <c:v>50731.690688171257</c:v>
                </c:pt>
                <c:pt idx="5477">
                  <c:v>53646.369020275903</c:v>
                </c:pt>
                <c:pt idx="5478">
                  <c:v>53821.470822210053</c:v>
                </c:pt>
                <c:pt idx="5479">
                  <c:v>49527.398828092941</c:v>
                </c:pt>
                <c:pt idx="5480">
                  <c:v>48193.701404101317</c:v>
                </c:pt>
                <c:pt idx="5481">
                  <c:v>48933.545661434706</c:v>
                </c:pt>
                <c:pt idx="5482">
                  <c:v>49191.574417162039</c:v>
                </c:pt>
                <c:pt idx="5483">
                  <c:v>50946.816262533895</c:v>
                </c:pt>
                <c:pt idx="5484">
                  <c:v>51233.244046804051</c:v>
                </c:pt>
                <c:pt idx="5485">
                  <c:v>52951.681511089751</c:v>
                </c:pt>
                <c:pt idx="5486">
                  <c:v>55513.6423015865</c:v>
                </c:pt>
                <c:pt idx="5487">
                  <c:v>56501.457678879284</c:v>
                </c:pt>
                <c:pt idx="5488">
                  <c:v>57697.598279380283</c:v>
                </c:pt>
                <c:pt idx="5489">
                  <c:v>57806.063754194598</c:v>
                </c:pt>
                <c:pt idx="5490">
                  <c:v>52983.811822446434</c:v>
                </c:pt>
                <c:pt idx="5491">
                  <c:v>54417.289052417807</c:v>
                </c:pt>
                <c:pt idx="5492">
                  <c:v>12150.94958949839</c:v>
                </c:pt>
                <c:pt idx="5493">
                  <c:v>12426.344502856127</c:v>
                </c:pt>
                <c:pt idx="5494">
                  <c:v>13037.578590583033</c:v>
                </c:pt>
                <c:pt idx="5495">
                  <c:v>13435.90574590697</c:v>
                </c:pt>
                <c:pt idx="5496">
                  <c:v>13778.145728952433</c:v>
                </c:pt>
                <c:pt idx="5497">
                  <c:v>14319.963578355113</c:v>
                </c:pt>
                <c:pt idx="5498">
                  <c:v>14302.221308958124</c:v>
                </c:pt>
                <c:pt idx="5499">
                  <c:v>15268.438496585626</c:v>
                </c:pt>
                <c:pt idx="5500">
                  <c:v>16135.180946781078</c:v>
                </c:pt>
                <c:pt idx="5501">
                  <c:v>16410.917226447404</c:v>
                </c:pt>
                <c:pt idx="5502">
                  <c:v>16722.703907454557</c:v>
                </c:pt>
                <c:pt idx="5503">
                  <c:v>17077.609559758715</c:v>
                </c:pt>
                <c:pt idx="5504">
                  <c:v>17303.208428279322</c:v>
                </c:pt>
                <c:pt idx="5505">
                  <c:v>17138.999530370289</c:v>
                </c:pt>
                <c:pt idx="5506">
                  <c:v>17774.801858690873</c:v>
                </c:pt>
                <c:pt idx="5507">
                  <c:v>18293.956482585181</c:v>
                </c:pt>
                <c:pt idx="5508">
                  <c:v>18207.322846428084</c:v>
                </c:pt>
                <c:pt idx="5509">
                  <c:v>19054.371355451174</c:v>
                </c:pt>
                <c:pt idx="5510">
                  <c:v>20134.44515524173</c:v>
                </c:pt>
                <c:pt idx="5511">
                  <c:v>21389.634604495091</c:v>
                </c:pt>
                <c:pt idx="5512">
                  <c:v>23181.017845180842</c:v>
                </c:pt>
                <c:pt idx="5513">
                  <c:v>23492.871814839997</c:v>
                </c:pt>
                <c:pt idx="5514">
                  <c:v>24113.226306591943</c:v>
                </c:pt>
                <c:pt idx="5515">
                  <c:v>24639.037140053086</c:v>
                </c:pt>
                <c:pt idx="5516">
                  <c:v>25954.705353934245</c:v>
                </c:pt>
                <c:pt idx="5517">
                  <c:v>28309.775688663449</c:v>
                </c:pt>
                <c:pt idx="5518">
                  <c:v>30159.341904544683</c:v>
                </c:pt>
                <c:pt idx="5519">
                  <c:v>33149.334880466893</c:v>
                </c:pt>
                <c:pt idx="5520">
                  <c:v>35681.116820704425</c:v>
                </c:pt>
                <c:pt idx="5521">
                  <c:v>38996.206608903063</c:v>
                </c:pt>
                <c:pt idx="5522">
                  <c:v>42098.279367302108</c:v>
                </c:pt>
                <c:pt idx="5523">
                  <c:v>43631.696306925973</c:v>
                </c:pt>
                <c:pt idx="5524">
                  <c:v>45433.578887932461</c:v>
                </c:pt>
                <c:pt idx="5525">
                  <c:v>46046.653480209679</c:v>
                </c:pt>
                <c:pt idx="5526">
                  <c:v>48281.508378091719</c:v>
                </c:pt>
                <c:pt idx="5527">
                  <c:v>49952.502935395962</c:v>
                </c:pt>
                <c:pt idx="5528">
                  <c:v>51049.054965138515</c:v>
                </c:pt>
                <c:pt idx="5529">
                  <c:v>52227.89555460371</c:v>
                </c:pt>
                <c:pt idx="5530">
                  <c:v>48879.227872662421</c:v>
                </c:pt>
                <c:pt idx="5531">
                  <c:v>45919.682742093362</c:v>
                </c:pt>
                <c:pt idx="5532">
                  <c:v>46438.769693914044</c:v>
                </c:pt>
                <c:pt idx="5533">
                  <c:v>46622.239491880224</c:v>
                </c:pt>
                <c:pt idx="5534">
                  <c:v>46422.525738251548</c:v>
                </c:pt>
                <c:pt idx="5535">
                  <c:v>46698.556654623739</c:v>
                </c:pt>
                <c:pt idx="5536">
                  <c:v>50368.137739496487</c:v>
                </c:pt>
                <c:pt idx="5537">
                  <c:v>62053.984438158674</c:v>
                </c:pt>
                <c:pt idx="5538">
                  <c:v>62588.668283609572</c:v>
                </c:pt>
                <c:pt idx="5539">
                  <c:v>67486.271795617766</c:v>
                </c:pt>
                <c:pt idx="5540">
                  <c:v>72339.421848653641</c:v>
                </c:pt>
                <c:pt idx="5541">
                  <c:v>75239.302893399275</c:v>
                </c:pt>
                <c:pt idx="5542">
                  <c:v>79074.540135089381</c:v>
                </c:pt>
                <c:pt idx="5543">
                  <c:v>88966.672160480724</c:v>
                </c:pt>
                <c:pt idx="5544">
                  <c:v>18312.64034110896</c:v>
                </c:pt>
                <c:pt idx="5545">
                  <c:v>18424.77749229769</c:v>
                </c:pt>
                <c:pt idx="5546">
                  <c:v>21847.530128319871</c:v>
                </c:pt>
                <c:pt idx="5547">
                  <c:v>23683.302119867218</c:v>
                </c:pt>
                <c:pt idx="5548">
                  <c:v>26054.83687049137</c:v>
                </c:pt>
                <c:pt idx="5549">
                  <c:v>27384.647527744502</c:v>
                </c:pt>
                <c:pt idx="5550">
                  <c:v>28065.141245504368</c:v>
                </c:pt>
                <c:pt idx="5551">
                  <c:v>28145.70366695417</c:v>
                </c:pt>
                <c:pt idx="5552">
                  <c:v>28154.175255585131</c:v>
                </c:pt>
                <c:pt idx="5553">
                  <c:v>28721.550563373425</c:v>
                </c:pt>
                <c:pt idx="5554">
                  <c:v>29709.073879592124</c:v>
                </c:pt>
                <c:pt idx="5555">
                  <c:v>30830.44682082484</c:v>
                </c:pt>
                <c:pt idx="5556">
                  <c:v>32961.291277006952</c:v>
                </c:pt>
                <c:pt idx="5557">
                  <c:v>35396.659428705178</c:v>
                </c:pt>
                <c:pt idx="5558">
                  <c:v>39666.256627398652</c:v>
                </c:pt>
                <c:pt idx="5559">
                  <c:v>44532.155235850652</c:v>
                </c:pt>
                <c:pt idx="5560">
                  <c:v>46337.560508393341</c:v>
                </c:pt>
                <c:pt idx="5561">
                  <c:v>48305.349427491521</c:v>
                </c:pt>
                <c:pt idx="5562">
                  <c:v>50778.523875083541</c:v>
                </c:pt>
                <c:pt idx="5563">
                  <c:v>53303.1361003161</c:v>
                </c:pt>
                <c:pt idx="5564">
                  <c:v>55548.911320349122</c:v>
                </c:pt>
                <c:pt idx="5565">
                  <c:v>58279.62660684291</c:v>
                </c:pt>
                <c:pt idx="5566">
                  <c:v>62131.098637789859</c:v>
                </c:pt>
                <c:pt idx="5567">
                  <c:v>66072.784544823415</c:v>
                </c:pt>
                <c:pt idx="5568">
                  <c:v>68552.136282017367</c:v>
                </c:pt>
                <c:pt idx="5569">
                  <c:v>69216.812324530722</c:v>
                </c:pt>
                <c:pt idx="5570">
                  <c:v>70790.687016628654</c:v>
                </c:pt>
                <c:pt idx="5571">
                  <c:v>71759.65037089902</c:v>
                </c:pt>
                <c:pt idx="5572">
                  <c:v>77011.757104325807</c:v>
                </c:pt>
                <c:pt idx="5573">
                  <c:v>80386.277313393861</c:v>
                </c:pt>
                <c:pt idx="5574">
                  <c:v>84780.308961227653</c:v>
                </c:pt>
                <c:pt idx="5575">
                  <c:v>84759.345951354015</c:v>
                </c:pt>
                <c:pt idx="5576">
                  <c:v>90807.421176433971</c:v>
                </c:pt>
                <c:pt idx="5577">
                  <c:v>94917.345650000527</c:v>
                </c:pt>
                <c:pt idx="5578">
                  <c:v>96792.424139835814</c:v>
                </c:pt>
                <c:pt idx="5579">
                  <c:v>96856.43894161754</c:v>
                </c:pt>
                <c:pt idx="5580">
                  <c:v>4969.8230798582545</c:v>
                </c:pt>
                <c:pt idx="5581">
                  <c:v>5156.1950965596898</c:v>
                </c:pt>
                <c:pt idx="5582">
                  <c:v>5668.0600072591005</c:v>
                </c:pt>
                <c:pt idx="5583">
                  <c:v>6084.2850108533885</c:v>
                </c:pt>
                <c:pt idx="5584">
                  <c:v>6303.0748552106197</c:v>
                </c:pt>
                <c:pt idx="5585">
                  <c:v>6725.3375404185626</c:v>
                </c:pt>
                <c:pt idx="5586">
                  <c:v>7243.562979951781</c:v>
                </c:pt>
                <c:pt idx="5587">
                  <c:v>7847.6453679246915</c:v>
                </c:pt>
                <c:pt idx="5588">
                  <c:v>8591.2679125439663</c:v>
                </c:pt>
                <c:pt idx="5589">
                  <c:v>9405.0617221109533</c:v>
                </c:pt>
                <c:pt idx="5590">
                  <c:v>10526.452250669261</c:v>
                </c:pt>
                <c:pt idx="5591">
                  <c:v>11895.275058357518</c:v>
                </c:pt>
                <c:pt idx="5592">
                  <c:v>13185.069324003449</c:v>
                </c:pt>
                <c:pt idx="5593">
                  <c:v>12891.442343970883</c:v>
                </c:pt>
                <c:pt idx="5594">
                  <c:v>11237.108928521217</c:v>
                </c:pt>
                <c:pt idx="5595">
                  <c:v>10962.231525153875</c:v>
                </c:pt>
                <c:pt idx="5596">
                  <c:v>11450.976798371643</c:v>
                </c:pt>
                <c:pt idx="5597">
                  <c:v>12410.365261499208</c:v>
                </c:pt>
                <c:pt idx="5598">
                  <c:v>12795.878290989231</c:v>
                </c:pt>
                <c:pt idx="5599">
                  <c:v>13162.654559905648</c:v>
                </c:pt>
                <c:pt idx="5600">
                  <c:v>13786.456795311369</c:v>
                </c:pt>
                <c:pt idx="5601">
                  <c:v>14242.572674131889</c:v>
                </c:pt>
                <c:pt idx="5602">
                  <c:v>14845.334894638272</c:v>
                </c:pt>
                <c:pt idx="5603">
                  <c:v>15558.69177972107</c:v>
                </c:pt>
                <c:pt idx="5604">
                  <c:v>16069.840432320272</c:v>
                </c:pt>
                <c:pt idx="5605">
                  <c:v>15826.412657852903</c:v>
                </c:pt>
                <c:pt idx="5606">
                  <c:v>16609.72278278663</c:v>
                </c:pt>
                <c:pt idx="5607">
                  <c:v>4936.0202154344042</c:v>
                </c:pt>
                <c:pt idx="5608">
                  <c:v>5230.2601915491769</c:v>
                </c:pt>
                <c:pt idx="5609">
                  <c:v>5706.8952607587544</c:v>
                </c:pt>
                <c:pt idx="5610">
                  <c:v>6178.1238213383967</c:v>
                </c:pt>
                <c:pt idx="5611">
                  <c:v>6151.0829636244207</c:v>
                </c:pt>
                <c:pt idx="5612">
                  <c:v>6423.420676224443</c:v>
                </c:pt>
                <c:pt idx="5613">
                  <c:v>6899.2368344121214</c:v>
                </c:pt>
                <c:pt idx="5614">
                  <c:v>7424.3948242448114</c:v>
                </c:pt>
                <c:pt idx="5615">
                  <c:v>8275.8034475803051</c:v>
                </c:pt>
                <c:pt idx="5616">
                  <c:v>8919.0817494901239</c:v>
                </c:pt>
                <c:pt idx="5617">
                  <c:v>9766.4876471650932</c:v>
                </c:pt>
                <c:pt idx="5618">
                  <c:v>10659.400210699785</c:v>
                </c:pt>
                <c:pt idx="5619">
                  <c:v>11984.923294106395</c:v>
                </c:pt>
                <c:pt idx="5620">
                  <c:v>12425.398099920674</c:v>
                </c:pt>
                <c:pt idx="5621">
                  <c:v>10699.78945816287</c:v>
                </c:pt>
                <c:pt idx="5622">
                  <c:v>11106.950214542436</c:v>
                </c:pt>
                <c:pt idx="5623">
                  <c:v>12046.721385869379</c:v>
                </c:pt>
                <c:pt idx="5624">
                  <c:v>12678.692685987915</c:v>
                </c:pt>
                <c:pt idx="5625">
                  <c:v>13262.334462077057</c:v>
                </c:pt>
                <c:pt idx="5626">
                  <c:v>13850.000127119862</c:v>
                </c:pt>
                <c:pt idx="5627">
                  <c:v>14263.964577349474</c:v>
                </c:pt>
                <c:pt idx="5628">
                  <c:v>14810.251778627327</c:v>
                </c:pt>
                <c:pt idx="5629">
                  <c:v>15661.996253677504</c:v>
                </c:pt>
                <c:pt idx="5630">
                  <c:v>16443.585287577593</c:v>
                </c:pt>
                <c:pt idx="5631">
                  <c:v>17249.71844310766</c:v>
                </c:pt>
                <c:pt idx="5632">
                  <c:v>17241.348823512071</c:v>
                </c:pt>
                <c:pt idx="5633">
                  <c:v>18233.715780094702</c:v>
                </c:pt>
                <c:pt idx="5634">
                  <c:v>19134.059878446911</c:v>
                </c:pt>
                <c:pt idx="5635">
                  <c:v>20173.516371566071</c:v>
                </c:pt>
                <c:pt idx="5636">
                  <c:v>20575.220612298137</c:v>
                </c:pt>
                <c:pt idx="5637">
                  <c:v>21193.147842416285</c:v>
                </c:pt>
                <c:pt idx="5638">
                  <c:v>22087.370187154775</c:v>
                </c:pt>
                <c:pt idx="5639">
                  <c:v>23074.756894970898</c:v>
                </c:pt>
                <c:pt idx="5640">
                  <c:v>23758.046955687416</c:v>
                </c:pt>
                <c:pt idx="5641">
                  <c:v>25034.071607762282</c:v>
                </c:pt>
                <c:pt idx="5642">
                  <c:v>25385.519847364114</c:v>
                </c:pt>
                <c:pt idx="5643">
                  <c:v>26313.777397395905</c:v>
                </c:pt>
                <c:pt idx="5644">
                  <c:v>26630.950515020791</c:v>
                </c:pt>
                <c:pt idx="5645">
                  <c:v>27944.902002901465</c:v>
                </c:pt>
                <c:pt idx="5646">
                  <c:v>29210.282601677198</c:v>
                </c:pt>
                <c:pt idx="5647">
                  <c:v>30321.516971730351</c:v>
                </c:pt>
                <c:pt idx="5648">
                  <c:v>31316.159738959308</c:v>
                </c:pt>
                <c:pt idx="5649">
                  <c:v>32686.092638010628</c:v>
                </c:pt>
                <c:pt idx="5650">
                  <c:v>34428.333205944276</c:v>
                </c:pt>
                <c:pt idx="5651">
                  <c:v>35709.559251378247</c:v>
                </c:pt>
                <c:pt idx="5652">
                  <c:v>36949.966775546149</c:v>
                </c:pt>
                <c:pt idx="5653">
                  <c:v>38434.471544668595</c:v>
                </c:pt>
                <c:pt idx="5654">
                  <c:v>40059.980213637631</c:v>
                </c:pt>
                <c:pt idx="5655">
                  <c:v>40560.447982760925</c:v>
                </c:pt>
                <c:pt idx="5656">
                  <c:v>40506.86236609472</c:v>
                </c:pt>
                <c:pt idx="5657">
                  <c:v>41976.9233495566</c:v>
                </c:pt>
                <c:pt idx="5658">
                  <c:v>44392.083409166189</c:v>
                </c:pt>
                <c:pt idx="5659">
                  <c:v>46717.220693898395</c:v>
                </c:pt>
                <c:pt idx="5660">
                  <c:v>48432.586772121875</c:v>
                </c:pt>
                <c:pt idx="5661">
                  <c:v>49051.679837816861</c:v>
                </c:pt>
                <c:pt idx="5662">
                  <c:v>48663.9479306137</c:v>
                </c:pt>
                <c:pt idx="5663">
                  <c:v>48966.664942933479</c:v>
                </c:pt>
                <c:pt idx="5664">
                  <c:v>49741.425757738951</c:v>
                </c:pt>
                <c:pt idx="5665">
                  <c:v>51032.060286394117</c:v>
                </c:pt>
                <c:pt idx="5666">
                  <c:v>52551.951441767989</c:v>
                </c:pt>
                <c:pt idx="5667">
                  <c:v>53726.475530697477</c:v>
                </c:pt>
                <c:pt idx="5668">
                  <c:v>56122.114300243047</c:v>
                </c:pt>
                <c:pt idx="5669">
                  <c:v>58151.599179853627</c:v>
                </c:pt>
                <c:pt idx="5670">
                  <c:v>60766.633973087417</c:v>
                </c:pt>
                <c:pt idx="5671">
                  <c:v>63631.941088576546</c:v>
                </c:pt>
                <c:pt idx="5672">
                  <c:v>64914.255309615772</c:v>
                </c:pt>
                <c:pt idx="5673">
                  <c:v>65768.985725331426</c:v>
                </c:pt>
                <c:pt idx="5674">
                  <c:v>67437.743355227998</c:v>
                </c:pt>
                <c:pt idx="5675">
                  <c:v>68489.467907626648</c:v>
                </c:pt>
                <c:pt idx="5676">
                  <c:v>69106.308968338621</c:v>
                </c:pt>
                <c:pt idx="5677">
                  <c:v>69327.426541438777</c:v>
                </c:pt>
                <c:pt idx="5678">
                  <c:v>71654.636532036006</c:v>
                </c:pt>
                <c:pt idx="5679">
                  <c:v>73036.740359018979</c:v>
                </c:pt>
                <c:pt idx="5680">
                  <c:v>74189.566778172462</c:v>
                </c:pt>
                <c:pt idx="5681">
                  <c:v>75624.441204773058</c:v>
                </c:pt>
                <c:pt idx="5682">
                  <c:v>75043.52945782739</c:v>
                </c:pt>
                <c:pt idx="5683">
                  <c:v>72823.302439788196</c:v>
                </c:pt>
                <c:pt idx="5684">
                  <c:v>72426.565217252661</c:v>
                </c:pt>
                <c:pt idx="5685">
                  <c:v>72194.781001498253</c:v>
                </c:pt>
                <c:pt idx="5686">
                  <c:v>73178.784945418985</c:v>
                </c:pt>
                <c:pt idx="5687">
                  <c:v>73046.905029241476</c:v>
                </c:pt>
                <c:pt idx="5688">
                  <c:v>73650.313543504904</c:v>
                </c:pt>
                <c:pt idx="5689">
                  <c:v>74355.515857564344</c:v>
                </c:pt>
                <c:pt idx="5690">
                  <c:v>74493.117937124494</c:v>
                </c:pt>
                <c:pt idx="5691">
                  <c:v>75610.649483258254</c:v>
                </c:pt>
                <c:pt idx="5692">
                  <c:v>75953.58195148033</c:v>
                </c:pt>
                <c:pt idx="5693">
                  <c:v>76005.224786525985</c:v>
                </c:pt>
                <c:pt idx="5694">
                  <c:v>75017.156747297675</c:v>
                </c:pt>
                <c:pt idx="5695">
                  <c:v>77512.896789360006</c:v>
                </c:pt>
                <c:pt idx="5696">
                  <c:v>16525.36104874072</c:v>
                </c:pt>
                <c:pt idx="5697">
                  <c:v>17382.138009237147</c:v>
                </c:pt>
                <c:pt idx="5698">
                  <c:v>18022.774959069495</c:v>
                </c:pt>
                <c:pt idx="5699">
                  <c:v>18876.322744950288</c:v>
                </c:pt>
                <c:pt idx="5700">
                  <c:v>20013.821114724124</c:v>
                </c:pt>
                <c:pt idx="5701">
                  <c:v>20583.86673150866</c:v>
                </c:pt>
                <c:pt idx="5702">
                  <c:v>20815.227246362043</c:v>
                </c:pt>
                <c:pt idx="5703">
                  <c:v>21351.29735431166</c:v>
                </c:pt>
                <c:pt idx="5704">
                  <c:v>22004.154741840553</c:v>
                </c:pt>
                <c:pt idx="5705">
                  <c:v>22944.549651997153</c:v>
                </c:pt>
                <c:pt idx="5706">
                  <c:v>24388.298210130892</c:v>
                </c:pt>
                <c:pt idx="5707">
                  <c:v>24449.862775374426</c:v>
                </c:pt>
                <c:pt idx="5708">
                  <c:v>24935.662316189748</c:v>
                </c:pt>
                <c:pt idx="5709">
                  <c:v>25880.457618271059</c:v>
                </c:pt>
                <c:pt idx="5710">
                  <c:v>26630.779915101888</c:v>
                </c:pt>
                <c:pt idx="5711">
                  <c:v>27202.343886370531</c:v>
                </c:pt>
                <c:pt idx="5712">
                  <c:v>27390.376857651441</c:v>
                </c:pt>
                <c:pt idx="5713">
                  <c:v>26857.599201599791</c:v>
                </c:pt>
                <c:pt idx="5714">
                  <c:v>27248.574338554048</c:v>
                </c:pt>
                <c:pt idx="5715">
                  <c:v>28233.241769196215</c:v>
                </c:pt>
                <c:pt idx="5716">
                  <c:v>28654.971063496516</c:v>
                </c:pt>
                <c:pt idx="5717">
                  <c:v>28750.803827611715</c:v>
                </c:pt>
                <c:pt idx="5718">
                  <c:v>29093.161321042149</c:v>
                </c:pt>
                <c:pt idx="5719">
                  <c:v>29632.698384871215</c:v>
                </c:pt>
                <c:pt idx="5720">
                  <c:v>30857.970544118281</c:v>
                </c:pt>
                <c:pt idx="5721">
                  <c:v>31472.59160957492</c:v>
                </c:pt>
                <c:pt idx="5722">
                  <c:v>32244.542717244643</c:v>
                </c:pt>
                <c:pt idx="5723">
                  <c:v>33214.957632382706</c:v>
                </c:pt>
                <c:pt idx="5724">
                  <c:v>33908.738553757627</c:v>
                </c:pt>
                <c:pt idx="5725">
                  <c:v>34577.483734532492</c:v>
                </c:pt>
                <c:pt idx="5726">
                  <c:v>34570.305733993948</c:v>
                </c:pt>
                <c:pt idx="5727">
                  <c:v>33941.985181910168</c:v>
                </c:pt>
                <c:pt idx="5728">
                  <c:v>33352.5383635834</c:v>
                </c:pt>
                <c:pt idx="5729">
                  <c:v>32474.429914667056</c:v>
                </c:pt>
                <c:pt idx="5730">
                  <c:v>33511.648722448095</c:v>
                </c:pt>
                <c:pt idx="5731">
                  <c:v>34648.118915457511</c:v>
                </c:pt>
                <c:pt idx="5732">
                  <c:v>35139.402991610761</c:v>
                </c:pt>
                <c:pt idx="5733">
                  <c:v>36197.63420648071</c:v>
                </c:pt>
                <c:pt idx="5734">
                  <c:v>37737.462275382473</c:v>
                </c:pt>
                <c:pt idx="5735">
                  <c:v>39309.597001651862</c:v>
                </c:pt>
                <c:pt idx="5736">
                  <c:v>41117.152430350419</c:v>
                </c:pt>
                <c:pt idx="5737">
                  <c:v>41601.30767828472</c:v>
                </c:pt>
                <c:pt idx="5738">
                  <c:v>42377.119637975018</c:v>
                </c:pt>
                <c:pt idx="5739">
                  <c:v>43194.926168404723</c:v>
                </c:pt>
                <c:pt idx="5740">
                  <c:v>44891.323206397021</c:v>
                </c:pt>
                <c:pt idx="5741">
                  <c:v>45990.374326398385</c:v>
                </c:pt>
                <c:pt idx="5742">
                  <c:v>47864.810864230887</c:v>
                </c:pt>
                <c:pt idx="5743">
                  <c:v>49145.195833241189</c:v>
                </c:pt>
                <c:pt idx="5744">
                  <c:v>48544.115894103597</c:v>
                </c:pt>
                <c:pt idx="5745">
                  <c:v>46043.480944999355</c:v>
                </c:pt>
                <c:pt idx="5746">
                  <c:v>48369.91004078761</c:v>
                </c:pt>
                <c:pt idx="5747">
                  <c:v>49539.97260764923</c:v>
                </c:pt>
                <c:pt idx="5748">
                  <c:v>48885.548417972488</c:v>
                </c:pt>
                <c:pt idx="5749">
                  <c:v>49048.818750023791</c:v>
                </c:pt>
                <c:pt idx="5750">
                  <c:v>49855.301012312979</c:v>
                </c:pt>
                <c:pt idx="5751">
                  <c:v>51545.483609532152</c:v>
                </c:pt>
                <c:pt idx="5752">
                  <c:v>51955.861070363433</c:v>
                </c:pt>
                <c:pt idx="5753">
                  <c:v>52576.810282105143</c:v>
                </c:pt>
                <c:pt idx="5754">
                  <c:v>52983.006861748217</c:v>
                </c:pt>
                <c:pt idx="5755">
                  <c:v>53490.351819874588</c:v>
                </c:pt>
                <c:pt idx="5756">
                  <c:v>51952.673132834207</c:v>
                </c:pt>
                <c:pt idx="5757">
                  <c:v>54262.43908389633</c:v>
                </c:pt>
                <c:pt idx="5758">
                  <c:v>14914.88076111995</c:v>
                </c:pt>
                <c:pt idx="5759">
                  <c:v>15198.153421040872</c:v>
                </c:pt>
                <c:pt idx="5760">
                  <c:v>15235.92369918833</c:v>
                </c:pt>
                <c:pt idx="5761">
                  <c:v>15859.449113753302</c:v>
                </c:pt>
                <c:pt idx="5762">
                  <c:v>16628.576083154927</c:v>
                </c:pt>
                <c:pt idx="5763">
                  <c:v>16876.017357289395</c:v>
                </c:pt>
                <c:pt idx="5764">
                  <c:v>17047.252459660129</c:v>
                </c:pt>
                <c:pt idx="5765">
                  <c:v>17428.158377249874</c:v>
                </c:pt>
                <c:pt idx="5766">
                  <c:v>18287.205696087847</c:v>
                </c:pt>
                <c:pt idx="5767">
                  <c:v>18561.72828727094</c:v>
                </c:pt>
                <c:pt idx="5768">
                  <c:v>19752.604798262146</c:v>
                </c:pt>
                <c:pt idx="5769">
                  <c:v>20359.664431989757</c:v>
                </c:pt>
                <c:pt idx="5770">
                  <c:v>21167.649131285012</c:v>
                </c:pt>
                <c:pt idx="5771">
                  <c:v>22505.073076481603</c:v>
                </c:pt>
                <c:pt idx="5772">
                  <c:v>21932.121541686778</c:v>
                </c:pt>
                <c:pt idx="5773">
                  <c:v>21610.523110147435</c:v>
                </c:pt>
                <c:pt idx="5774">
                  <c:v>22244.919298090685</c:v>
                </c:pt>
                <c:pt idx="5775">
                  <c:v>22799.13763395885</c:v>
                </c:pt>
                <c:pt idx="5776">
                  <c:v>23756.399419152676</c:v>
                </c:pt>
                <c:pt idx="5777">
                  <c:v>24624.925230907887</c:v>
                </c:pt>
                <c:pt idx="5778">
                  <c:v>24095.886482944316</c:v>
                </c:pt>
                <c:pt idx="5779">
                  <c:v>23897.74955765573</c:v>
                </c:pt>
                <c:pt idx="5780">
                  <c:v>24383.221725555773</c:v>
                </c:pt>
                <c:pt idx="5781">
                  <c:v>25403.981737655617</c:v>
                </c:pt>
                <c:pt idx="5782">
                  <c:v>25939.340228434095</c:v>
                </c:pt>
                <c:pt idx="5783">
                  <c:v>26953.910614648696</c:v>
                </c:pt>
                <c:pt idx="5784">
                  <c:v>27738.73038627801</c:v>
                </c:pt>
                <c:pt idx="5785">
                  <c:v>29172.50990623785</c:v>
                </c:pt>
                <c:pt idx="5786">
                  <c:v>30776.379693824721</c:v>
                </c:pt>
                <c:pt idx="5787">
                  <c:v>31487.599880435326</c:v>
                </c:pt>
                <c:pt idx="5788">
                  <c:v>31623.966742383087</c:v>
                </c:pt>
                <c:pt idx="5789">
                  <c:v>31178.54769200701</c:v>
                </c:pt>
                <c:pt idx="5790">
                  <c:v>31219.05889958869</c:v>
                </c:pt>
                <c:pt idx="5791">
                  <c:v>31919.742760286601</c:v>
                </c:pt>
                <c:pt idx="5792">
                  <c:v>33063.097593851802</c:v>
                </c:pt>
                <c:pt idx="5793">
                  <c:v>33810.58266522859</c:v>
                </c:pt>
                <c:pt idx="5794">
                  <c:v>34368.001855375202</c:v>
                </c:pt>
                <c:pt idx="5795">
                  <c:v>35776.446332350126</c:v>
                </c:pt>
                <c:pt idx="5796">
                  <c:v>36798.6217253133</c:v>
                </c:pt>
                <c:pt idx="5797">
                  <c:v>37781.58187941544</c:v>
                </c:pt>
                <c:pt idx="5798">
                  <c:v>39187.583081743571</c:v>
                </c:pt>
                <c:pt idx="5799">
                  <c:v>39879.20578478292</c:v>
                </c:pt>
                <c:pt idx="5800">
                  <c:v>40413.923151036703</c:v>
                </c:pt>
                <c:pt idx="5801">
                  <c:v>41482.461706496331</c:v>
                </c:pt>
                <c:pt idx="5802">
                  <c:v>42214.35341773356</c:v>
                </c:pt>
                <c:pt idx="5803">
                  <c:v>43044.211529811691</c:v>
                </c:pt>
                <c:pt idx="5804">
                  <c:v>43652.094672406252</c:v>
                </c:pt>
                <c:pt idx="5805">
                  <c:v>44423.835251154982</c:v>
                </c:pt>
                <c:pt idx="5806">
                  <c:v>44007.549276714395</c:v>
                </c:pt>
                <c:pt idx="5807">
                  <c:v>41705.939123468335</c:v>
                </c:pt>
                <c:pt idx="5808">
                  <c:v>42385.86022403495</c:v>
                </c:pt>
                <c:pt idx="5809">
                  <c:v>42504.896352993143</c:v>
                </c:pt>
                <c:pt idx="5810">
                  <c:v>42821.761283806278</c:v>
                </c:pt>
                <c:pt idx="5811">
                  <c:v>43310.02055740705</c:v>
                </c:pt>
                <c:pt idx="5812">
                  <c:v>44367.85299791053</c:v>
                </c:pt>
                <c:pt idx="5813">
                  <c:v>45071.074323487279</c:v>
                </c:pt>
                <c:pt idx="5814">
                  <c:v>45699.296963188841</c:v>
                </c:pt>
                <c:pt idx="5815">
                  <c:v>46499.013545626411</c:v>
                </c:pt>
                <c:pt idx="5816">
                  <c:v>47006.14292676832</c:v>
                </c:pt>
                <c:pt idx="5817">
                  <c:v>47491.59456300587</c:v>
                </c:pt>
                <c:pt idx="5818">
                  <c:v>42098.749783568353</c:v>
                </c:pt>
                <c:pt idx="5819">
                  <c:v>45101.536026387956</c:v>
                </c:pt>
                <c:pt idx="5820">
                  <c:v>1740.5053824922925</c:v>
                </c:pt>
                <c:pt idx="5821">
                  <c:v>1804.0103068450696</c:v>
                </c:pt>
                <c:pt idx="5822">
                  <c:v>1818.3673437535954</c:v>
                </c:pt>
                <c:pt idx="5823">
                  <c:v>1799.878145102178</c:v>
                </c:pt>
                <c:pt idx="5824">
                  <c:v>1740.3472258077643</c:v>
                </c:pt>
                <c:pt idx="5825">
                  <c:v>1735.2898577249132</c:v>
                </c:pt>
                <c:pt idx="5826">
                  <c:v>1798.0146087727858</c:v>
                </c:pt>
                <c:pt idx="5827">
                  <c:v>1748.5782622018839</c:v>
                </c:pt>
                <c:pt idx="5828">
                  <c:v>1691.5305058618912</c:v>
                </c:pt>
                <c:pt idx="5829">
                  <c:v>1808.6456043482733</c:v>
                </c:pt>
                <c:pt idx="5830">
                  <c:v>1606.2960469399682</c:v>
                </c:pt>
                <c:pt idx="5831">
                  <c:v>1163.4912935682428</c:v>
                </c:pt>
                <c:pt idx="5832">
                  <c:v>1086.438486800394</c:v>
                </c:pt>
                <c:pt idx="5833">
                  <c:v>1197.5805937530315</c:v>
                </c:pt>
                <c:pt idx="5834">
                  <c:v>1305.000718681737</c:v>
                </c:pt>
                <c:pt idx="5835">
                  <c:v>1488.020491358016</c:v>
                </c:pt>
                <c:pt idx="5836">
                  <c:v>1633.5515720537171</c:v>
                </c:pt>
                <c:pt idx="5837">
                  <c:v>1464.2975789187738</c:v>
                </c:pt>
                <c:pt idx="5838">
                  <c:v>1603.6472301458521</c:v>
                </c:pt>
                <c:pt idx="5839">
                  <c:v>1821.8726537246073</c:v>
                </c:pt>
                <c:pt idx="5840">
                  <c:v>1960.8819460205436</c:v>
                </c:pt>
                <c:pt idx="5841">
                  <c:v>2143.5262779075661</c:v>
                </c:pt>
                <c:pt idx="5842">
                  <c:v>2247.4974912993839</c:v>
                </c:pt>
                <c:pt idx="5843">
                  <c:v>2380.6439970953893</c:v>
                </c:pt>
                <c:pt idx="5844">
                  <c:v>2522.4487136197145</c:v>
                </c:pt>
                <c:pt idx="5845">
                  <c:v>2675.507936155238</c:v>
                </c:pt>
                <c:pt idx="5846">
                  <c:v>2851.3670121857485</c:v>
                </c:pt>
                <c:pt idx="5847">
                  <c:v>3044.8958191051461</c:v>
                </c:pt>
                <c:pt idx="5848">
                  <c:v>3298.4780442853125</c:v>
                </c:pt>
                <c:pt idx="5849">
                  <c:v>3432.1699727969803</c:v>
                </c:pt>
                <c:pt idx="5850">
                  <c:v>3577.1133878405421</c:v>
                </c:pt>
                <c:pt idx="5851">
                  <c:v>3678.0467378603494</c:v>
                </c:pt>
                <c:pt idx="5852">
                  <c:v>3736.339100713677</c:v>
                </c:pt>
                <c:pt idx="5853">
                  <c:v>3780.6982020567648</c:v>
                </c:pt>
                <c:pt idx="5854">
                  <c:v>3855.7597339474419</c:v>
                </c:pt>
                <c:pt idx="5855">
                  <c:v>3952.8025380752738</c:v>
                </c:pt>
                <c:pt idx="5856">
                  <c:v>4090.3716566779995</c:v>
                </c:pt>
                <c:pt idx="5857">
                  <c:v>4249.8037336772559</c:v>
                </c:pt>
                <c:pt idx="5858">
                  <c:v>4431.5391809849398</c:v>
                </c:pt>
                <c:pt idx="5859">
                  <c:v>4543.3865201864273</c:v>
                </c:pt>
                <c:pt idx="5860">
                  <c:v>4410.4551652317105</c:v>
                </c:pt>
                <c:pt idx="5861">
                  <c:v>4830.596316916216</c:v>
                </c:pt>
                <c:pt idx="5862">
                  <c:v>43258.726666686227</c:v>
                </c:pt>
                <c:pt idx="5863">
                  <c:v>42165.965665014759</c:v>
                </c:pt>
                <c:pt idx="5864">
                  <c:v>42586.458714812092</c:v>
                </c:pt>
                <c:pt idx="5865">
                  <c:v>42965.766492427669</c:v>
                </c:pt>
                <c:pt idx="5866">
                  <c:v>42570.182331972122</c:v>
                </c:pt>
                <c:pt idx="5867">
                  <c:v>40266.078509929677</c:v>
                </c:pt>
                <c:pt idx="5868">
                  <c:v>39247.765878356928</c:v>
                </c:pt>
                <c:pt idx="5869">
                  <c:v>38203.490895646108</c:v>
                </c:pt>
                <c:pt idx="5870">
                  <c:v>36828.690559955641</c:v>
                </c:pt>
                <c:pt idx="5871">
                  <c:v>35151.90411867416</c:v>
                </c:pt>
                <c:pt idx="5872">
                  <c:v>34446.224319072004</c:v>
                </c:pt>
                <c:pt idx="5873">
                  <c:v>33120.812080946351</c:v>
                </c:pt>
                <c:pt idx="5874">
                  <c:v>32134.025522123</c:v>
                </c:pt>
                <c:pt idx="5875">
                  <c:v>31219.431538634501</c:v>
                </c:pt>
                <c:pt idx="5876">
                  <c:v>30459.010326192016</c:v>
                </c:pt>
                <c:pt idx="5877">
                  <c:v>30007.922783039179</c:v>
                </c:pt>
                <c:pt idx="5878">
                  <c:v>29763.969153382779</c:v>
                </c:pt>
                <c:pt idx="5879">
                  <c:v>30076.239375030356</c:v>
                </c:pt>
                <c:pt idx="5880">
                  <c:v>30323.179199590155</c:v>
                </c:pt>
                <c:pt idx="5881">
                  <c:v>30565.003360249728</c:v>
                </c:pt>
                <c:pt idx="5882">
                  <c:v>30577.938660577674</c:v>
                </c:pt>
                <c:pt idx="5883">
                  <c:v>30301.509675390855</c:v>
                </c:pt>
                <c:pt idx="5884">
                  <c:v>29595.904726770343</c:v>
                </c:pt>
                <c:pt idx="5885">
                  <c:v>28363.226387950344</c:v>
                </c:pt>
                <c:pt idx="5886">
                  <c:v>28144.26271274572</c:v>
                </c:pt>
                <c:pt idx="5887">
                  <c:v>28051.278707432808</c:v>
                </c:pt>
                <c:pt idx="5888">
                  <c:v>28797.738923484918</c:v>
                </c:pt>
                <c:pt idx="5889">
                  <c:v>31149.232044057822</c:v>
                </c:pt>
                <c:pt idx="5890">
                  <c:v>31895.85421255869</c:v>
                </c:pt>
                <c:pt idx="5891">
                  <c:v>32966.106027592301</c:v>
                </c:pt>
                <c:pt idx="5892">
                  <c:v>33901.042444551946</c:v>
                </c:pt>
                <c:pt idx="5893">
                  <c:v>35722.387133586322</c:v>
                </c:pt>
                <c:pt idx="5894">
                  <c:v>35749.787046688143</c:v>
                </c:pt>
                <c:pt idx="5895">
                  <c:v>37250.147370380524</c:v>
                </c:pt>
                <c:pt idx="5896">
                  <c:v>38696.341048914088</c:v>
                </c:pt>
                <c:pt idx="5897">
                  <c:v>39306.984873910696</c:v>
                </c:pt>
                <c:pt idx="5898">
                  <c:v>40994.284931877854</c:v>
                </c:pt>
                <c:pt idx="5899">
                  <c:v>42724.39765691114</c:v>
                </c:pt>
                <c:pt idx="5900">
                  <c:v>41470.273367003028</c:v>
                </c:pt>
                <c:pt idx="5901">
                  <c:v>40442.624618978407</c:v>
                </c:pt>
                <c:pt idx="5902">
                  <c:v>40937.111616844864</c:v>
                </c:pt>
                <c:pt idx="5903">
                  <c:v>41486.034846244635</c:v>
                </c:pt>
                <c:pt idx="5904">
                  <c:v>39174.741830239211</c:v>
                </c:pt>
                <c:pt idx="5905">
                  <c:v>37597.556133548365</c:v>
                </c:pt>
                <c:pt idx="5906">
                  <c:v>38402.496869183997</c:v>
                </c:pt>
                <c:pt idx="5907">
                  <c:v>38885.376014090471</c:v>
                </c:pt>
                <c:pt idx="5908">
                  <c:v>39886.481803535768</c:v>
                </c:pt>
                <c:pt idx="5909">
                  <c:v>39321.458270347721</c:v>
                </c:pt>
                <c:pt idx="5910">
                  <c:v>39319.936413695199</c:v>
                </c:pt>
                <c:pt idx="5911">
                  <c:v>39413.634473299615</c:v>
                </c:pt>
                <c:pt idx="5912">
                  <c:v>34394.277553469678</c:v>
                </c:pt>
                <c:pt idx="5913">
                  <c:v>36839.876218568184</c:v>
                </c:pt>
                <c:pt idx="5914">
                  <c:v>647.4782289049748</c:v>
                </c:pt>
                <c:pt idx="5915">
                  <c:v>784.61514133506944</c:v>
                </c:pt>
                <c:pt idx="5916">
                  <c:v>1422.940087181833</c:v>
                </c:pt>
                <c:pt idx="5917">
                  <c:v>1846.1441480447952</c:v>
                </c:pt>
                <c:pt idx="5918">
                  <c:v>2099.2338956531444</c:v>
                </c:pt>
                <c:pt idx="5919">
                  <c:v>2279.733359703434</c:v>
                </c:pt>
                <c:pt idx="5920">
                  <c:v>2554.5525386134309</c:v>
                </c:pt>
                <c:pt idx="5921">
                  <c:v>2606.7385626731652</c:v>
                </c:pt>
                <c:pt idx="5922">
                  <c:v>2735.5228793403771</c:v>
                </c:pt>
                <c:pt idx="5923">
                  <c:v>2851.2606183246317</c:v>
                </c:pt>
                <c:pt idx="5924">
                  <c:v>3061.5375383899768</c:v>
                </c:pt>
                <c:pt idx="5925">
                  <c:v>3218.5796025269874</c:v>
                </c:pt>
                <c:pt idx="5926">
                  <c:v>3423.1084555974817</c:v>
                </c:pt>
                <c:pt idx="5927">
                  <c:v>3669.0001503852063</c:v>
                </c:pt>
                <c:pt idx="5928">
                  <c:v>3931.9974855173946</c:v>
                </c:pt>
                <c:pt idx="5929">
                  <c:v>3878.4228729121814</c:v>
                </c:pt>
                <c:pt idx="5930">
                  <c:v>3980.4242499379338</c:v>
                </c:pt>
                <c:pt idx="5931">
                  <c:v>4091.5633239110302</c:v>
                </c:pt>
                <c:pt idx="5932">
                  <c:v>4133.8839707436136</c:v>
                </c:pt>
                <c:pt idx="5933">
                  <c:v>4297.4740010955229</c:v>
                </c:pt>
                <c:pt idx="5934">
                  <c:v>4403.6539379540282</c:v>
                </c:pt>
                <c:pt idx="5935">
                  <c:v>4599.9010287993306</c:v>
                </c:pt>
                <c:pt idx="5936">
                  <c:v>4803.8612954803411</c:v>
                </c:pt>
                <c:pt idx="5937">
                  <c:v>5015.2242340822131</c:v>
                </c:pt>
                <c:pt idx="5938">
                  <c:v>5263.8482661922562</c:v>
                </c:pt>
                <c:pt idx="5939">
                  <c:v>5476.3557622730104</c:v>
                </c:pt>
                <c:pt idx="5940">
                  <c:v>5373.168757345913</c:v>
                </c:pt>
                <c:pt idx="5941">
                  <c:v>5862.4583004787419</c:v>
                </c:pt>
                <c:pt idx="5942">
                  <c:v>7226.3529280526127</c:v>
                </c:pt>
                <c:pt idx="5943">
                  <c:v>7784.2658588921049</c:v>
                </c:pt>
                <c:pt idx="5944">
                  <c:v>8305.2204459122586</c:v>
                </c:pt>
                <c:pt idx="5945">
                  <c:v>8503.5513886828521</c:v>
                </c:pt>
                <c:pt idx="5946">
                  <c:v>8476.6445905626952</c:v>
                </c:pt>
                <c:pt idx="5947">
                  <c:v>8805.8583999622879</c:v>
                </c:pt>
                <c:pt idx="5948">
                  <c:v>9432.6585783388691</c:v>
                </c:pt>
                <c:pt idx="5949">
                  <c:v>9970.441715006069</c:v>
                </c:pt>
                <c:pt idx="5950">
                  <c:v>10522.174682112012</c:v>
                </c:pt>
                <c:pt idx="5951">
                  <c:v>10956.223307141967</c:v>
                </c:pt>
                <c:pt idx="5952">
                  <c:v>11408.576054059831</c:v>
                </c:pt>
                <c:pt idx="5953">
                  <c:v>11963.291629661786</c:v>
                </c:pt>
                <c:pt idx="5954">
                  <c:v>12564.334635785288</c:v>
                </c:pt>
                <c:pt idx="5955">
                  <c:v>12817.378074954022</c:v>
                </c:pt>
                <c:pt idx="5956">
                  <c:v>11907.86703520566</c:v>
                </c:pt>
                <c:pt idx="5957">
                  <c:v>11788.850319138313</c:v>
                </c:pt>
                <c:pt idx="5958">
                  <c:v>11819.377265250983</c:v>
                </c:pt>
                <c:pt idx="5959">
                  <c:v>11579.127636617573</c:v>
                </c:pt>
                <c:pt idx="5960">
                  <c:v>11565.228059220231</c:v>
                </c:pt>
                <c:pt idx="5961">
                  <c:v>11562.575091982613</c:v>
                </c:pt>
                <c:pt idx="5962">
                  <c:v>11952.311175390767</c:v>
                </c:pt>
                <c:pt idx="5963">
                  <c:v>12464.483522891715</c:v>
                </c:pt>
                <c:pt idx="5964">
                  <c:v>13045.519362613592</c:v>
                </c:pt>
                <c:pt idx="5965">
                  <c:v>13531.243502984156</c:v>
                </c:pt>
                <c:pt idx="5966">
                  <c:v>14071.911469477463</c:v>
                </c:pt>
                <c:pt idx="5967">
                  <c:v>12920.344384340759</c:v>
                </c:pt>
                <c:pt idx="5968">
                  <c:v>15166.413288250007</c:v>
                </c:pt>
                <c:pt idx="5969">
                  <c:v>5030.743561544964</c:v>
                </c:pt>
                <c:pt idx="5970">
                  <c:v>5650.0177801542386</c:v>
                </c:pt>
                <c:pt idx="5971">
                  <c:v>5636.9457674511323</c:v>
                </c:pt>
                <c:pt idx="5972">
                  <c:v>6281.2944590107636</c:v>
                </c:pt>
                <c:pt idx="5973">
                  <c:v>6847.4691017883024</c:v>
                </c:pt>
                <c:pt idx="5974">
                  <c:v>7549.4073662199426</c:v>
                </c:pt>
                <c:pt idx="5975">
                  <c:v>7980.6048274404484</c:v>
                </c:pt>
                <c:pt idx="5976">
                  <c:v>8364.6631239501821</c:v>
                </c:pt>
                <c:pt idx="5977">
                  <c:v>8909.0844949823659</c:v>
                </c:pt>
                <c:pt idx="5978">
                  <c:v>9903.0473938707273</c:v>
                </c:pt>
                <c:pt idx="5979">
                  <c:v>10726.761868371905</c:v>
                </c:pt>
                <c:pt idx="5980">
                  <c:v>11517.788398460718</c:v>
                </c:pt>
                <c:pt idx="5981">
                  <c:v>12605.80385087397</c:v>
                </c:pt>
                <c:pt idx="5982">
                  <c:v>13564.173783645259</c:v>
                </c:pt>
                <c:pt idx="5983">
                  <c:v>12644.239827248757</c:v>
                </c:pt>
                <c:pt idx="5984">
                  <c:v>13323.622021872983</c:v>
                </c:pt>
                <c:pt idx="5985">
                  <c:v>14017.127462994229</c:v>
                </c:pt>
                <c:pt idx="5986">
                  <c:v>14242.84559264062</c:v>
                </c:pt>
                <c:pt idx="5987">
                  <c:v>15078.227259716408</c:v>
                </c:pt>
                <c:pt idx="5988">
                  <c:v>15380.162347281645</c:v>
                </c:pt>
                <c:pt idx="5989">
                  <c:v>15332.960701171562</c:v>
                </c:pt>
                <c:pt idx="5990">
                  <c:v>14959.992448874642</c:v>
                </c:pt>
                <c:pt idx="5991">
                  <c:v>14699.65082208965</c:v>
                </c:pt>
                <c:pt idx="5992">
                  <c:v>14456.75343087928</c:v>
                </c:pt>
                <c:pt idx="5993">
                  <c:v>14674.135507788415</c:v>
                </c:pt>
                <c:pt idx="5994">
                  <c:v>14984.09661931518</c:v>
                </c:pt>
                <c:pt idx="5995">
                  <c:v>15011.927713590203</c:v>
                </c:pt>
                <c:pt idx="5996">
                  <c:v>14623.850847542961</c:v>
                </c:pt>
                <c:pt idx="5997">
                  <c:v>15195.610848744604</c:v>
                </c:pt>
                <c:pt idx="5998">
                  <c:v>15690.946756009</c:v>
                </c:pt>
                <c:pt idx="5999">
                  <c:v>15525.841452180184</c:v>
                </c:pt>
                <c:pt idx="6000">
                  <c:v>15816.148896612071</c:v>
                </c:pt>
                <c:pt idx="6001">
                  <c:v>15805.662923809781</c:v>
                </c:pt>
                <c:pt idx="6002">
                  <c:v>15461.549827813389</c:v>
                </c:pt>
                <c:pt idx="6003">
                  <c:v>15692.013383012223</c:v>
                </c:pt>
                <c:pt idx="6004">
                  <c:v>15946.824244964761</c:v>
                </c:pt>
                <c:pt idx="6005">
                  <c:v>16331.117671167409</c:v>
                </c:pt>
                <c:pt idx="6006">
                  <c:v>16979.47640528702</c:v>
                </c:pt>
                <c:pt idx="6007">
                  <c:v>17543.313831566575</c:v>
                </c:pt>
                <c:pt idx="6008">
                  <c:v>18013.141271436303</c:v>
                </c:pt>
                <c:pt idx="6009">
                  <c:v>18642.802073857922</c:v>
                </c:pt>
                <c:pt idx="6010">
                  <c:v>19312.386829566211</c:v>
                </c:pt>
                <c:pt idx="6011">
                  <c:v>19996.551813357521</c:v>
                </c:pt>
                <c:pt idx="6012">
                  <c:v>21104.832913793005</c:v>
                </c:pt>
                <c:pt idx="6013">
                  <c:v>22118.155797050586</c:v>
                </c:pt>
                <c:pt idx="6014">
                  <c:v>22185.520680275305</c:v>
                </c:pt>
                <c:pt idx="6015">
                  <c:v>23369.251715834125</c:v>
                </c:pt>
                <c:pt idx="6016">
                  <c:v>24072.896157621904</c:v>
                </c:pt>
                <c:pt idx="6017">
                  <c:v>23928.605724178226</c:v>
                </c:pt>
                <c:pt idx="6018">
                  <c:v>22839.347532572756</c:v>
                </c:pt>
                <c:pt idx="6019">
                  <c:v>21560.353353365761</c:v>
                </c:pt>
                <c:pt idx="6020">
                  <c:v>19400.807732658261</c:v>
                </c:pt>
                <c:pt idx="6021">
                  <c:v>18123.671097191414</c:v>
                </c:pt>
                <c:pt idx="6022">
                  <c:v>17796.257668072198</c:v>
                </c:pt>
                <c:pt idx="6023">
                  <c:v>18000.418463906502</c:v>
                </c:pt>
                <c:pt idx="6024">
                  <c:v>18083.877905654695</c:v>
                </c:pt>
                <c:pt idx="6025">
                  <c:v>18070.78073228537</c:v>
                </c:pt>
                <c:pt idx="6026">
                  <c:v>18304.307677064462</c:v>
                </c:pt>
                <c:pt idx="6027">
                  <c:v>18647.49572075146</c:v>
                </c:pt>
                <c:pt idx="6028">
                  <c:v>19018.902122082316</c:v>
                </c:pt>
                <c:pt idx="6029">
                  <c:v>17343.60998789018</c:v>
                </c:pt>
                <c:pt idx="6030">
                  <c:v>18907.849144801523</c:v>
                </c:pt>
                <c:pt idx="6031">
                  <c:v>9687.6470062404442</c:v>
                </c:pt>
                <c:pt idx="6032">
                  <c:v>10412.904836785026</c:v>
                </c:pt>
                <c:pt idx="6033">
                  <c:v>10984.31067489813</c:v>
                </c:pt>
                <c:pt idx="6034">
                  <c:v>11516.17676336176</c:v>
                </c:pt>
                <c:pt idx="6035">
                  <c:v>11741.379366873962</c:v>
                </c:pt>
                <c:pt idx="6036">
                  <c:v>12023.412717542964</c:v>
                </c:pt>
                <c:pt idx="6037">
                  <c:v>12644.32138219477</c:v>
                </c:pt>
                <c:pt idx="6038">
                  <c:v>13454.275845124157</c:v>
                </c:pt>
                <c:pt idx="6039">
                  <c:v>14244.525464087326</c:v>
                </c:pt>
                <c:pt idx="6040">
                  <c:v>15027.857489073551</c:v>
                </c:pt>
                <c:pt idx="6041">
                  <c:v>15736.183633010072</c:v>
                </c:pt>
                <c:pt idx="6042">
                  <c:v>15947.722064490794</c:v>
                </c:pt>
                <c:pt idx="6043">
                  <c:v>16442.657988645853</c:v>
                </c:pt>
                <c:pt idx="6044">
                  <c:v>17495.285045183664</c:v>
                </c:pt>
                <c:pt idx="6045">
                  <c:v>18337.16057955736</c:v>
                </c:pt>
                <c:pt idx="6046">
                  <c:v>17846.974551080748</c:v>
                </c:pt>
                <c:pt idx="6047">
                  <c:v>19023.504174957445</c:v>
                </c:pt>
                <c:pt idx="6048">
                  <c:v>19427.911059264829</c:v>
                </c:pt>
                <c:pt idx="6049">
                  <c:v>19986.062577952202</c:v>
                </c:pt>
                <c:pt idx="6050">
                  <c:v>21115.919462377842</c:v>
                </c:pt>
                <c:pt idx="6051">
                  <c:v>21795.254518936617</c:v>
                </c:pt>
                <c:pt idx="6052">
                  <c:v>21952.884861274404</c:v>
                </c:pt>
                <c:pt idx="6053">
                  <c:v>22027.354532740668</c:v>
                </c:pt>
                <c:pt idx="6054">
                  <c:v>22276.812376138041</c:v>
                </c:pt>
                <c:pt idx="6055">
                  <c:v>22990.290329832154</c:v>
                </c:pt>
                <c:pt idx="6056">
                  <c:v>23626.74926845896</c:v>
                </c:pt>
                <c:pt idx="6057">
                  <c:v>24301.143375990265</c:v>
                </c:pt>
                <c:pt idx="6058">
                  <c:v>25074.267315293622</c:v>
                </c:pt>
                <c:pt idx="6059">
                  <c:v>26113.355515232917</c:v>
                </c:pt>
                <c:pt idx="6060">
                  <c:v>26977.932662820476</c:v>
                </c:pt>
                <c:pt idx="6061">
                  <c:v>27490.632039762688</c:v>
                </c:pt>
                <c:pt idx="6062">
                  <c:v>27894.24279471764</c:v>
                </c:pt>
                <c:pt idx="6063">
                  <c:v>28107.859025844486</c:v>
                </c:pt>
                <c:pt idx="6064">
                  <c:v>27851.12135750159</c:v>
                </c:pt>
                <c:pt idx="6065">
                  <c:v>28444.410254774106</c:v>
                </c:pt>
                <c:pt idx="6066">
                  <c:v>29265.089048092574</c:v>
                </c:pt>
                <c:pt idx="6067">
                  <c:v>29627.486948422418</c:v>
                </c:pt>
                <c:pt idx="6068">
                  <c:v>30153.775175326842</c:v>
                </c:pt>
                <c:pt idx="6069">
                  <c:v>30690.911722108016</c:v>
                </c:pt>
                <c:pt idx="6070">
                  <c:v>31184.616387456579</c:v>
                </c:pt>
                <c:pt idx="6071">
                  <c:v>32350.90436687466</c:v>
                </c:pt>
                <c:pt idx="6072">
                  <c:v>32963.670609026572</c:v>
                </c:pt>
                <c:pt idx="6073">
                  <c:v>32998.203190008062</c:v>
                </c:pt>
                <c:pt idx="6074">
                  <c:v>32897.390778897621</c:v>
                </c:pt>
                <c:pt idx="6075">
                  <c:v>33150.476216941592</c:v>
                </c:pt>
                <c:pt idx="6076">
                  <c:v>33257.769803268369</c:v>
                </c:pt>
                <c:pt idx="6077">
                  <c:v>33751.700019132797</c:v>
                </c:pt>
                <c:pt idx="6078">
                  <c:v>34081.090329870924</c:v>
                </c:pt>
                <c:pt idx="6079">
                  <c:v>33530.360144959668</c:v>
                </c:pt>
                <c:pt idx="6080">
                  <c:v>31615.27081450848</c:v>
                </c:pt>
                <c:pt idx="6081">
                  <c:v>32058.173994079807</c:v>
                </c:pt>
                <c:pt idx="6082">
                  <c:v>32229.456791090412</c:v>
                </c:pt>
                <c:pt idx="6083">
                  <c:v>31184.558425589585</c:v>
                </c:pt>
                <c:pt idx="6084">
                  <c:v>30257.627425935079</c:v>
                </c:pt>
                <c:pt idx="6085">
                  <c:v>29979.918721735787</c:v>
                </c:pt>
                <c:pt idx="6086">
                  <c:v>30242.386135218429</c:v>
                </c:pt>
                <c:pt idx="6087">
                  <c:v>30685.645898942981</c:v>
                </c:pt>
                <c:pt idx="6088">
                  <c:v>31244.227098922431</c:v>
                </c:pt>
                <c:pt idx="6089">
                  <c:v>31593.48026215985</c:v>
                </c:pt>
                <c:pt idx="6090">
                  <c:v>32114.299856399433</c:v>
                </c:pt>
                <c:pt idx="6091">
                  <c:v>29353.815443302818</c:v>
                </c:pt>
                <c:pt idx="6092">
                  <c:v>31505.948922498865</c:v>
                </c:pt>
                <c:pt idx="6093">
                  <c:v>2621.4235687038667</c:v>
                </c:pt>
                <c:pt idx="6094">
                  <c:v>2731.383164461407</c:v>
                </c:pt>
                <c:pt idx="6095">
                  <c:v>2843.38002291455</c:v>
                </c:pt>
                <c:pt idx="6096">
                  <c:v>2997.2193537798303</c:v>
                </c:pt>
                <c:pt idx="6097">
                  <c:v>3021.3672245331818</c:v>
                </c:pt>
                <c:pt idx="6098">
                  <c:v>3163.4601800664564</c:v>
                </c:pt>
                <c:pt idx="6099">
                  <c:v>3279.039975923456</c:v>
                </c:pt>
                <c:pt idx="6100">
                  <c:v>3520.7664492743993</c:v>
                </c:pt>
                <c:pt idx="6101">
                  <c:v>3739.1815108558917</c:v>
                </c:pt>
                <c:pt idx="6102">
                  <c:v>3890.1961682007527</c:v>
                </c:pt>
                <c:pt idx="6103">
                  <c:v>4009.106422825957</c:v>
                </c:pt>
                <c:pt idx="6104">
                  <c:v>4219.0806919758825</c:v>
                </c:pt>
                <c:pt idx="6105">
                  <c:v>3990.9702744045508</c:v>
                </c:pt>
                <c:pt idx="6106">
                  <c:v>4429.9581437949719</c:v>
                </c:pt>
                <c:pt idx="6107">
                  <c:v>3135.2715571056228</c:v>
                </c:pt>
                <c:pt idx="6108">
                  <c:v>3211.6803276961009</c:v>
                </c:pt>
                <c:pt idx="6109">
                  <c:v>3401.9984395714168</c:v>
                </c:pt>
                <c:pt idx="6110">
                  <c:v>3545.9810496537743</c:v>
                </c:pt>
                <c:pt idx="6111">
                  <c:v>3904.5057673286965</c:v>
                </c:pt>
                <c:pt idx="6112">
                  <c:v>4634.0726950039962</c:v>
                </c:pt>
                <c:pt idx="6113">
                  <c:v>5395.1335190055697</c:v>
                </c:pt>
                <c:pt idx="6114">
                  <c:v>6028.9043786029433</c:v>
                </c:pt>
                <c:pt idx="6115">
                  <c:v>6632.4013823309269</c:v>
                </c:pt>
                <c:pt idx="6116">
                  <c:v>7254.2880195101297</c:v>
                </c:pt>
                <c:pt idx="6117">
                  <c:v>7684.6885535356159</c:v>
                </c:pt>
                <c:pt idx="6118">
                  <c:v>7881.0212380791481</c:v>
                </c:pt>
                <c:pt idx="6119">
                  <c:v>7889.992735599245</c:v>
                </c:pt>
                <c:pt idx="6120">
                  <c:v>7731.9234436377465</c:v>
                </c:pt>
                <c:pt idx="6121">
                  <c:v>7803.1578601805058</c:v>
                </c:pt>
                <c:pt idx="6122">
                  <c:v>7865.4935445826186</c:v>
                </c:pt>
                <c:pt idx="6123">
                  <c:v>8035.686755579145</c:v>
                </c:pt>
                <c:pt idx="6124">
                  <c:v>8308.5838690980272</c:v>
                </c:pt>
                <c:pt idx="6125">
                  <c:v>8934.0338705876438</c:v>
                </c:pt>
                <c:pt idx="6126">
                  <c:v>9571.147659006785</c:v>
                </c:pt>
                <c:pt idx="6127">
                  <c:v>10074.264390030143</c:v>
                </c:pt>
                <c:pt idx="6128">
                  <c:v>10419.915060918975</c:v>
                </c:pt>
                <c:pt idx="6129">
                  <c:v>10796.746134162053</c:v>
                </c:pt>
                <c:pt idx="6130">
                  <c:v>11168.417236521715</c:v>
                </c:pt>
                <c:pt idx="6131">
                  <c:v>11689.71365982791</c:v>
                </c:pt>
                <c:pt idx="6132">
                  <c:v>12344.771558818522</c:v>
                </c:pt>
                <c:pt idx="6133">
                  <c:v>12727.242670127844</c:v>
                </c:pt>
                <c:pt idx="6134">
                  <c:v>13295.311647194296</c:v>
                </c:pt>
                <c:pt idx="6135">
                  <c:v>13886.23072776648</c:v>
                </c:pt>
                <c:pt idx="6136">
                  <c:v>14455.700601667757</c:v>
                </c:pt>
                <c:pt idx="6137">
                  <c:v>17189.564113915734</c:v>
                </c:pt>
                <c:pt idx="6138">
                  <c:v>16860.504579509634</c:v>
                </c:pt>
                <c:pt idx="6139">
                  <c:v>17164.543421826631</c:v>
                </c:pt>
                <c:pt idx="6140">
                  <c:v>17746.813485649516</c:v>
                </c:pt>
                <c:pt idx="6141">
                  <c:v>17652.628762517921</c:v>
                </c:pt>
                <c:pt idx="6142">
                  <c:v>18133.908664525195</c:v>
                </c:pt>
                <c:pt idx="6143">
                  <c:v>18521.555034809018</c:v>
                </c:pt>
                <c:pt idx="6144">
                  <c:v>19338.462004792309</c:v>
                </c:pt>
                <c:pt idx="6145">
                  <c:v>19948.056256701533</c:v>
                </c:pt>
                <c:pt idx="6146">
                  <c:v>19573.897003795864</c:v>
                </c:pt>
                <c:pt idx="6147">
                  <c:v>20557.76496084272</c:v>
                </c:pt>
                <c:pt idx="6148">
                  <c:v>20566.266064770974</c:v>
                </c:pt>
                <c:pt idx="6149">
                  <c:v>21221.633414091044</c:v>
                </c:pt>
                <c:pt idx="6150">
                  <c:v>22071.031609756345</c:v>
                </c:pt>
                <c:pt idx="6151">
                  <c:v>23286.100386100978</c:v>
                </c:pt>
                <c:pt idx="6152">
                  <c:v>24921.57900157907</c:v>
                </c:pt>
                <c:pt idx="6153">
                  <c:v>25181.258989111524</c:v>
                </c:pt>
                <c:pt idx="6154">
                  <c:v>27177.800383661131</c:v>
                </c:pt>
                <c:pt idx="6155">
                  <c:v>27864.201151977184</c:v>
                </c:pt>
                <c:pt idx="6156">
                  <c:v>28375.270933244326</c:v>
                </c:pt>
                <c:pt idx="6157">
                  <c:v>25444.339297694074</c:v>
                </c:pt>
                <c:pt idx="6158">
                  <c:v>27891.128269857403</c:v>
                </c:pt>
                <c:pt idx="6159">
                  <c:v>4488.7747036990277</c:v>
                </c:pt>
                <c:pt idx="6160">
                  <c:v>4723.1224221140583</c:v>
                </c:pt>
                <c:pt idx="6161">
                  <c:v>4290.8778062675256</c:v>
                </c:pt>
                <c:pt idx="6162">
                  <c:v>4431.5808025508468</c:v>
                </c:pt>
                <c:pt idx="6163">
                  <c:v>4462.3300971184744</c:v>
                </c:pt>
                <c:pt idx="6164">
                  <c:v>4529.1032053269464</c:v>
                </c:pt>
                <c:pt idx="6165">
                  <c:v>4623.0555470929667</c:v>
                </c:pt>
                <c:pt idx="6166">
                  <c:v>4819.1264723442619</c:v>
                </c:pt>
                <c:pt idx="6167">
                  <c:v>5013.1736522584833</c:v>
                </c:pt>
                <c:pt idx="6168">
                  <c:v>5435.8620963886651</c:v>
                </c:pt>
                <c:pt idx="6169">
                  <c:v>5798.0392413252712</c:v>
                </c:pt>
                <c:pt idx="6170">
                  <c:v>6205.7937055641087</c:v>
                </c:pt>
                <c:pt idx="6171">
                  <c:v>5833.6336542099216</c:v>
                </c:pt>
                <c:pt idx="6172">
                  <c:v>5982.1727354571303</c:v>
                </c:pt>
                <c:pt idx="6173">
                  <c:v>6168.8210088155738</c:v>
                </c:pt>
                <c:pt idx="6174">
                  <c:v>5995.7478417538832</c:v>
                </c:pt>
                <c:pt idx="6175">
                  <c:v>6202.4791760125245</c:v>
                </c:pt>
                <c:pt idx="6176">
                  <c:v>6306.9905705292385</c:v>
                </c:pt>
                <c:pt idx="6177">
                  <c:v>6517.1637516252786</c:v>
                </c:pt>
                <c:pt idx="6178">
                  <c:v>6707.8206405403835</c:v>
                </c:pt>
                <c:pt idx="6179">
                  <c:v>7023.4026415747494</c:v>
                </c:pt>
                <c:pt idx="6180">
                  <c:v>7381.7748796164378</c:v>
                </c:pt>
                <c:pt idx="6181">
                  <c:v>7684.1498693024987</c:v>
                </c:pt>
                <c:pt idx="6182">
                  <c:v>6515.5078894309599</c:v>
                </c:pt>
                <c:pt idx="6183">
                  <c:v>7350.4547449489974</c:v>
                </c:pt>
                <c:pt idx="6184">
                  <c:v>3568.0619624125266</c:v>
                </c:pt>
                <c:pt idx="6185">
                  <c:v>3360.1938526241452</c:v>
                </c:pt>
                <c:pt idx="6186">
                  <c:v>3168.6258857318458</c:v>
                </c:pt>
                <c:pt idx="6187">
                  <c:v>2962.9768969113957</c:v>
                </c:pt>
                <c:pt idx="6188">
                  <c:v>2932.0780391417734</c:v>
                </c:pt>
                <c:pt idx="6189">
                  <c:v>2897.1924632951013</c:v>
                </c:pt>
                <c:pt idx="6190">
                  <c:v>2916.4419867369784</c:v>
                </c:pt>
                <c:pt idx="6191">
                  <c:v>2954.5225009099563</c:v>
                </c:pt>
                <c:pt idx="6192">
                  <c:v>3038.1384662084379</c:v>
                </c:pt>
                <c:pt idx="6193">
                  <c:v>3154.8477622461487</c:v>
                </c:pt>
                <c:pt idx="6194">
                  <c:v>3283.3778629418139</c:v>
                </c:pt>
                <c:pt idx="6195">
                  <c:v>3169.3237170190546</c:v>
                </c:pt>
                <c:pt idx="6196">
                  <c:v>3240.1091867265732</c:v>
                </c:pt>
                <c:pt idx="6197">
                  <c:v>3301.312133138425</c:v>
                </c:pt>
                <c:pt idx="6198">
                  <c:v>3445.8068858701645</c:v>
                </c:pt>
                <c:pt idx="6199">
                  <c:v>3600.952283549118</c:v>
                </c:pt>
                <c:pt idx="6200">
                  <c:v>3779.6750257251942</c:v>
                </c:pt>
                <c:pt idx="6201">
                  <c:v>4017.7921006560864</c:v>
                </c:pt>
                <c:pt idx="6202">
                  <c:v>4230.7330855347973</c:v>
                </c:pt>
                <c:pt idx="6203">
                  <c:v>4207.8048981514212</c:v>
                </c:pt>
                <c:pt idx="6204">
                  <c:v>4339.9643800630483</c:v>
                </c:pt>
                <c:pt idx="6205">
                  <c:v>4433.8874663190845</c:v>
                </c:pt>
                <c:pt idx="6206">
                  <c:v>4408.2964369364736</c:v>
                </c:pt>
                <c:pt idx="6207">
                  <c:v>4530.6821067361743</c:v>
                </c:pt>
                <c:pt idx="6208">
                  <c:v>4687.2963877726434</c:v>
                </c:pt>
                <c:pt idx="6209">
                  <c:v>4861.5539714149654</c:v>
                </c:pt>
                <c:pt idx="6210">
                  <c:v>4994.5589524077313</c:v>
                </c:pt>
                <c:pt idx="6211">
                  <c:v>5043.6922481127367</c:v>
                </c:pt>
                <c:pt idx="6212">
                  <c:v>5184.6944711524911</c:v>
                </c:pt>
                <c:pt idx="6213">
                  <c:v>5386.2003253965067</c:v>
                </c:pt>
                <c:pt idx="6214">
                  <c:v>5067.2136063466723</c:v>
                </c:pt>
                <c:pt idx="6215">
                  <c:v>5287.0683788602691</c:v>
                </c:pt>
                <c:pt idx="6216">
                  <c:v>3934.9447376366506</c:v>
                </c:pt>
                <c:pt idx="6217">
                  <c:v>4119.4412538899296</c:v>
                </c:pt>
                <c:pt idx="6218">
                  <c:v>4360.3405448081721</c:v>
                </c:pt>
                <c:pt idx="6219">
                  <c:v>4597.861065968832</c:v>
                </c:pt>
                <c:pt idx="6220">
                  <c:v>4885.3101149477316</c:v>
                </c:pt>
                <c:pt idx="6221">
                  <c:v>5271.6466728633977</c:v>
                </c:pt>
                <c:pt idx="6222">
                  <c:v>5528.151766842444</c:v>
                </c:pt>
                <c:pt idx="6223">
                  <c:v>5983.0526174717716</c:v>
                </c:pt>
                <c:pt idx="6224">
                  <c:v>6541.9954860068792</c:v>
                </c:pt>
                <c:pt idx="6225">
                  <c:v>6740.9567403234396</c:v>
                </c:pt>
                <c:pt idx="6226">
                  <c:v>7658.744289578126</c:v>
                </c:pt>
                <c:pt idx="6227">
                  <c:v>8201.2962809228175</c:v>
                </c:pt>
                <c:pt idx="6228">
                  <c:v>8872.3656798488009</c:v>
                </c:pt>
                <c:pt idx="6229">
                  <c:v>9863.0789140991947</c:v>
                </c:pt>
                <c:pt idx="6230">
                  <c:v>9837.6157778356301</c:v>
                </c:pt>
                <c:pt idx="6231">
                  <c:v>9059.0071144984831</c:v>
                </c:pt>
                <c:pt idx="6232">
                  <c:v>9412.5541332876892</c:v>
                </c:pt>
                <c:pt idx="6233">
                  <c:v>9834.9225355214094</c:v>
                </c:pt>
                <c:pt idx="6234">
                  <c:v>10003.354408464178</c:v>
                </c:pt>
                <c:pt idx="6235">
                  <c:v>10454.760115866928</c:v>
                </c:pt>
                <c:pt idx="6236">
                  <c:v>10816.951805302038</c:v>
                </c:pt>
                <c:pt idx="6237">
                  <c:v>10897.084021959827</c:v>
                </c:pt>
                <c:pt idx="6238">
                  <c:v>11061.945286556967</c:v>
                </c:pt>
                <c:pt idx="6239">
                  <c:v>10991.679521277318</c:v>
                </c:pt>
                <c:pt idx="6240">
                  <c:v>10743.643691008006</c:v>
                </c:pt>
                <c:pt idx="6241">
                  <c:v>11015.093122822011</c:v>
                </c:pt>
                <c:pt idx="6242">
                  <c:v>11460.794481914269</c:v>
                </c:pt>
                <c:pt idx="6243">
                  <c:v>12195.438620537727</c:v>
                </c:pt>
                <c:pt idx="6244">
                  <c:v>13122.402136450111</c:v>
                </c:pt>
                <c:pt idx="6245">
                  <c:v>13987.965137403879</c:v>
                </c:pt>
                <c:pt idx="6246">
                  <c:v>14572.288380074284</c:v>
                </c:pt>
                <c:pt idx="6247">
                  <c:v>15243.93004205085</c:v>
                </c:pt>
                <c:pt idx="6248">
                  <c:v>15421.994891448699</c:v>
                </c:pt>
                <c:pt idx="6249">
                  <c:v>15088.41396310349</c:v>
                </c:pt>
                <c:pt idx="6250">
                  <c:v>15193.054738018242</c:v>
                </c:pt>
                <c:pt idx="6251">
                  <c:v>15788.983105781952</c:v>
                </c:pt>
                <c:pt idx="6252">
                  <c:v>16280.93715183532</c:v>
                </c:pt>
                <c:pt idx="6253">
                  <c:v>16921.72194368091</c:v>
                </c:pt>
                <c:pt idx="6254">
                  <c:v>17645.905826945062</c:v>
                </c:pt>
                <c:pt idx="6255">
                  <c:v>18231.839763745415</c:v>
                </c:pt>
                <c:pt idx="6256">
                  <c:v>18795.031147983413</c:v>
                </c:pt>
                <c:pt idx="6257">
                  <c:v>19025.695690538792</c:v>
                </c:pt>
                <c:pt idx="6258">
                  <c:v>19067.655433211796</c:v>
                </c:pt>
                <c:pt idx="6259">
                  <c:v>18819.443737639314</c:v>
                </c:pt>
                <c:pt idx="6260">
                  <c:v>19110.32084316323</c:v>
                </c:pt>
                <c:pt idx="6261">
                  <c:v>19224.034651331363</c:v>
                </c:pt>
                <c:pt idx="6262">
                  <c:v>19501.233007010251</c:v>
                </c:pt>
                <c:pt idx="6263">
                  <c:v>19950.844096619894</c:v>
                </c:pt>
                <c:pt idx="6264">
                  <c:v>19985.698331971147</c:v>
                </c:pt>
                <c:pt idx="6265">
                  <c:v>19343.280049908793</c:v>
                </c:pt>
                <c:pt idx="6266">
                  <c:v>19670.361068633294</c:v>
                </c:pt>
                <c:pt idx="6267">
                  <c:v>19365.181648868082</c:v>
                </c:pt>
                <c:pt idx="6268">
                  <c:v>18654.957528194402</c:v>
                </c:pt>
                <c:pt idx="6269">
                  <c:v>18584.55404517028</c:v>
                </c:pt>
                <c:pt idx="6270">
                  <c:v>18833.051828169151</c:v>
                </c:pt>
                <c:pt idx="6271">
                  <c:v>19250.106537685195</c:v>
                </c:pt>
                <c:pt idx="6272">
                  <c:v>19700.910001677457</c:v>
                </c:pt>
                <c:pt idx="6273">
                  <c:v>20441.485804108353</c:v>
                </c:pt>
                <c:pt idx="6274">
                  <c:v>21057.617478423217</c:v>
                </c:pt>
                <c:pt idx="6275">
                  <c:v>21617.411624379016</c:v>
                </c:pt>
                <c:pt idx="6276">
                  <c:v>19802.229021216503</c:v>
                </c:pt>
                <c:pt idx="6277">
                  <c:v>20831.087013996308</c:v>
                </c:pt>
                <c:pt idx="6278">
                  <c:v>48795.1549963211</c:v>
                </c:pt>
                <c:pt idx="6279">
                  <c:v>51629.166418503301</c:v>
                </c:pt>
                <c:pt idx="6280">
                  <c:v>55433.429120848239</c:v>
                </c:pt>
                <c:pt idx="6281">
                  <c:v>55756.741025974625</c:v>
                </c:pt>
                <c:pt idx="6282">
                  <c:v>57764.430240556365</c:v>
                </c:pt>
                <c:pt idx="6283">
                  <c:v>56630.491209219515</c:v>
                </c:pt>
                <c:pt idx="6284">
                  <c:v>57523.934781784395</c:v>
                </c:pt>
                <c:pt idx="6285">
                  <c:v>59123.553974181581</c:v>
                </c:pt>
                <c:pt idx="6286">
                  <c:v>59705.685706039374</c:v>
                </c:pt>
                <c:pt idx="6287">
                  <c:v>61059.234583373291</c:v>
                </c:pt>
                <c:pt idx="6288">
                  <c:v>64510.81822129491</c:v>
                </c:pt>
                <c:pt idx="6289">
                  <c:v>63501.874755930432</c:v>
                </c:pt>
                <c:pt idx="6290">
                  <c:v>56289.633497534247</c:v>
                </c:pt>
                <c:pt idx="6291">
                  <c:v>52284.33689893048</c:v>
                </c:pt>
                <c:pt idx="6292">
                  <c:v>46628.499663330585</c:v>
                </c:pt>
                <c:pt idx="6293">
                  <c:v>42510.406780455087</c:v>
                </c:pt>
                <c:pt idx="6294">
                  <c:v>41983.262864313358</c:v>
                </c:pt>
                <c:pt idx="6295">
                  <c:v>41558.533901241884</c:v>
                </c:pt>
                <c:pt idx="6296">
                  <c:v>42281.643467687973</c:v>
                </c:pt>
                <c:pt idx="6297">
                  <c:v>42935.246953092748</c:v>
                </c:pt>
                <c:pt idx="6298">
                  <c:v>42765.530106848964</c:v>
                </c:pt>
                <c:pt idx="6299">
                  <c:v>43277.32967493964</c:v>
                </c:pt>
                <c:pt idx="6300">
                  <c:v>44142.870467722765</c:v>
                </c:pt>
                <c:pt idx="6301">
                  <c:v>41415.502613176097</c:v>
                </c:pt>
                <c:pt idx="6302">
                  <c:v>2781.2469873475434</c:v>
                </c:pt>
                <c:pt idx="6303">
                  <c:v>2958.4008053722605</c:v>
                </c:pt>
                <c:pt idx="6304">
                  <c:v>3180.5140538414303</c:v>
                </c:pt>
                <c:pt idx="6305">
                  <c:v>3299.2602365151474</c:v>
                </c:pt>
                <c:pt idx="6306">
                  <c:v>2999.1693072421986</c:v>
                </c:pt>
                <c:pt idx="6307">
                  <c:v>3193.2597366088589</c:v>
                </c:pt>
                <c:pt idx="6308">
                  <c:v>3418.7903258413694</c:v>
                </c:pt>
                <c:pt idx="6309">
                  <c:v>3640.2758632746868</c:v>
                </c:pt>
                <c:pt idx="6310">
                  <c:v>3808.0949774335736</c:v>
                </c:pt>
                <c:pt idx="6311">
                  <c:v>4161.5961595836416</c:v>
                </c:pt>
                <c:pt idx="6312">
                  <c:v>4404.960887439318</c:v>
                </c:pt>
                <c:pt idx="6313">
                  <c:v>4648.1980879544963</c:v>
                </c:pt>
                <c:pt idx="6314">
                  <c:v>4967.6208568509001</c:v>
                </c:pt>
                <c:pt idx="6315">
                  <c:v>5270.9595342045313</c:v>
                </c:pt>
                <c:pt idx="6316">
                  <c:v>5147.5701559401205</c:v>
                </c:pt>
                <c:pt idx="6317">
                  <c:v>5206.087956792182</c:v>
                </c:pt>
                <c:pt idx="6318">
                  <c:v>5354.2016593155577</c:v>
                </c:pt>
                <c:pt idx="6319">
                  <c:v>5343.5800529883854</c:v>
                </c:pt>
                <c:pt idx="6320">
                  <c:v>5524.969134723422</c:v>
                </c:pt>
                <c:pt idx="6321">
                  <c:v>5462.7360300663267</c:v>
                </c:pt>
                <c:pt idx="6322">
                  <c:v>5588.9807276855599</c:v>
                </c:pt>
                <c:pt idx="6323">
                  <c:v>5805.8993959427426</c:v>
                </c:pt>
                <c:pt idx="6324">
                  <c:v>5959.5226731435441</c:v>
                </c:pt>
                <c:pt idx="6325">
                  <c:v>6261.5271390838107</c:v>
                </c:pt>
                <c:pt idx="6326">
                  <c:v>6567.9095638379076</c:v>
                </c:pt>
                <c:pt idx="6327">
                  <c:v>6552.0858960946007</c:v>
                </c:pt>
                <c:pt idx="6328">
                  <c:v>7113.5768791012333</c:v>
                </c:pt>
                <c:pt idx="6329">
                  <c:v>13276.073086570934</c:v>
                </c:pt>
                <c:pt idx="6330">
                  <c:v>13709.877425712712</c:v>
                </c:pt>
                <c:pt idx="6331">
                  <c:v>14421.575323424791</c:v>
                </c:pt>
                <c:pt idx="6332">
                  <c:v>14927.034496741688</c:v>
                </c:pt>
                <c:pt idx="6333">
                  <c:v>15711.816383060039</c:v>
                </c:pt>
                <c:pt idx="6334">
                  <c:v>16240.656886049459</c:v>
                </c:pt>
                <c:pt idx="6335">
                  <c:v>16736.666604882117</c:v>
                </c:pt>
                <c:pt idx="6336">
                  <c:v>17301.933807288315</c:v>
                </c:pt>
                <c:pt idx="6337">
                  <c:v>17803.377981898786</c:v>
                </c:pt>
                <c:pt idx="6338">
                  <c:v>18567.562205924507</c:v>
                </c:pt>
                <c:pt idx="6339">
                  <c:v>19239.399907821837</c:v>
                </c:pt>
                <c:pt idx="6340">
                  <c:v>20280.151904595739</c:v>
                </c:pt>
                <c:pt idx="6341">
                  <c:v>21574.753436010633</c:v>
                </c:pt>
                <c:pt idx="6342">
                  <c:v>22296.704996823148</c:v>
                </c:pt>
                <c:pt idx="6343">
                  <c:v>20428.169859522081</c:v>
                </c:pt>
                <c:pt idx="6344">
                  <c:v>20612.589530530822</c:v>
                </c:pt>
                <c:pt idx="6345">
                  <c:v>20746.988405298998</c:v>
                </c:pt>
                <c:pt idx="6346">
                  <c:v>20157.005254466301</c:v>
                </c:pt>
                <c:pt idx="6347">
                  <c:v>19922.474290455022</c:v>
                </c:pt>
                <c:pt idx="6348">
                  <c:v>20453.833387718692</c:v>
                </c:pt>
                <c:pt idx="6349">
                  <c:v>20890.166430417266</c:v>
                </c:pt>
                <c:pt idx="6350">
                  <c:v>21541.176421948978</c:v>
                </c:pt>
                <c:pt idx="6351">
                  <c:v>22563.758939811836</c:v>
                </c:pt>
                <c:pt idx="6352">
                  <c:v>23483.529124564026</c:v>
                </c:pt>
                <c:pt idx="6353">
                  <c:v>24125.392036310725</c:v>
                </c:pt>
                <c:pt idx="6354">
                  <c:v>22928.762740193368</c:v>
                </c:pt>
                <c:pt idx="6355">
                  <c:v>24744.841297260995</c:v>
                </c:pt>
                <c:pt idx="6356">
                  <c:v>6215.036283033739</c:v>
                </c:pt>
                <c:pt idx="6357">
                  <c:v>6886.5390613607788</c:v>
                </c:pt>
                <c:pt idx="6358">
                  <c:v>7502.6412324800112</c:v>
                </c:pt>
                <c:pt idx="6359">
                  <c:v>8150.831395747884</c:v>
                </c:pt>
                <c:pt idx="6360">
                  <c:v>8498.6473748962089</c:v>
                </c:pt>
                <c:pt idx="6361">
                  <c:v>8932.5570470990169</c:v>
                </c:pt>
                <c:pt idx="6362">
                  <c:v>9482.2161142272162</c:v>
                </c:pt>
                <c:pt idx="6363">
                  <c:v>9772.7632200900534</c:v>
                </c:pt>
                <c:pt idx="6364">
                  <c:v>10282.136476746837</c:v>
                </c:pt>
                <c:pt idx="6365">
                  <c:v>11088.161694584784</c:v>
                </c:pt>
                <c:pt idx="6366">
                  <c:v>11436.033118860316</c:v>
                </c:pt>
                <c:pt idx="6367">
                  <c:v>11824.392463580149</c:v>
                </c:pt>
                <c:pt idx="6368">
                  <c:v>12647.629495216464</c:v>
                </c:pt>
                <c:pt idx="6369">
                  <c:v>13482.882207754408</c:v>
                </c:pt>
                <c:pt idx="6370">
                  <c:v>14085.711075822186</c:v>
                </c:pt>
                <c:pt idx="6371">
                  <c:v>14009.7754794436</c:v>
                </c:pt>
                <c:pt idx="6372">
                  <c:v>14320.480438957566</c:v>
                </c:pt>
                <c:pt idx="6373">
                  <c:v>14576.195114660593</c:v>
                </c:pt>
                <c:pt idx="6374">
                  <c:v>14647.724612626555</c:v>
                </c:pt>
                <c:pt idx="6375">
                  <c:v>14525.192282773367</c:v>
                </c:pt>
                <c:pt idx="6376">
                  <c:v>14727.283522557045</c:v>
                </c:pt>
                <c:pt idx="6377">
                  <c:v>14603.590931016111</c:v>
                </c:pt>
                <c:pt idx="6378">
                  <c:v>14697.113641138167</c:v>
                </c:pt>
                <c:pt idx="6379">
                  <c:v>14884.57747255962</c:v>
                </c:pt>
                <c:pt idx="6380">
                  <c:v>15087.43895445696</c:v>
                </c:pt>
                <c:pt idx="6381">
                  <c:v>15381.844567023933</c:v>
                </c:pt>
                <c:pt idx="6382">
                  <c:v>15834.882867098748</c:v>
                </c:pt>
                <c:pt idx="6383">
                  <c:v>16669.977038505185</c:v>
                </c:pt>
                <c:pt idx="6384">
                  <c:v>17482.086988287148</c:v>
                </c:pt>
                <c:pt idx="6385">
                  <c:v>18297.244397175687</c:v>
                </c:pt>
                <c:pt idx="6386">
                  <c:v>18969.808642639211</c:v>
                </c:pt>
                <c:pt idx="6387">
                  <c:v>19403.330379680057</c:v>
                </c:pt>
                <c:pt idx="6388">
                  <c:v>19487.951211966163</c:v>
                </c:pt>
                <c:pt idx="6389">
                  <c:v>19187.182310353666</c:v>
                </c:pt>
                <c:pt idx="6390">
                  <c:v>19551.145294473143</c:v>
                </c:pt>
                <c:pt idx="6391">
                  <c:v>20001.790799896004</c:v>
                </c:pt>
                <c:pt idx="6392">
                  <c:v>20448.601487157361</c:v>
                </c:pt>
                <c:pt idx="6393">
                  <c:v>21117.018580829106</c:v>
                </c:pt>
                <c:pt idx="6394">
                  <c:v>21953.667519614031</c:v>
                </c:pt>
                <c:pt idx="6395">
                  <c:v>22846.717746028637</c:v>
                </c:pt>
                <c:pt idx="6396">
                  <c:v>23937.968551867485</c:v>
                </c:pt>
                <c:pt idx="6397">
                  <c:v>24707.367073686113</c:v>
                </c:pt>
                <c:pt idx="6398">
                  <c:v>25026.086471020688</c:v>
                </c:pt>
                <c:pt idx="6399">
                  <c:v>25310.456387412851</c:v>
                </c:pt>
                <c:pt idx="6400">
                  <c:v>25654.336551592351</c:v>
                </c:pt>
                <c:pt idx="6401">
                  <c:v>26145.808578619621</c:v>
                </c:pt>
                <c:pt idx="6402">
                  <c:v>26762.267255794195</c:v>
                </c:pt>
                <c:pt idx="6403">
                  <c:v>27218.449259735346</c:v>
                </c:pt>
                <c:pt idx="6404">
                  <c:v>27025.294943287056</c:v>
                </c:pt>
                <c:pt idx="6405">
                  <c:v>25778.95646506525</c:v>
                </c:pt>
                <c:pt idx="6406">
                  <c:v>25702.346844814889</c:v>
                </c:pt>
                <c:pt idx="6407">
                  <c:v>25402.605071746206</c:v>
                </c:pt>
                <c:pt idx="6408">
                  <c:v>24634.962088423879</c:v>
                </c:pt>
                <c:pt idx="6409">
                  <c:v>24368.968237091922</c:v>
                </c:pt>
                <c:pt idx="6410">
                  <c:v>24783.082946868533</c:v>
                </c:pt>
                <c:pt idx="6411">
                  <c:v>25754.361029439977</c:v>
                </c:pt>
                <c:pt idx="6412">
                  <c:v>26514.324811967927</c:v>
                </c:pt>
                <c:pt idx="6413">
                  <c:v>27239.352436481458</c:v>
                </c:pt>
                <c:pt idx="6414">
                  <c:v>27739.864768252937</c:v>
                </c:pt>
                <c:pt idx="6415">
                  <c:v>28087.897920343847</c:v>
                </c:pt>
                <c:pt idx="6416">
                  <c:v>24785.446714691978</c:v>
                </c:pt>
                <c:pt idx="6417">
                  <c:v>26125.87166627451</c:v>
                </c:pt>
                <c:pt idx="6418">
                  <c:v>12051.151170038513</c:v>
                </c:pt>
                <c:pt idx="6419">
                  <c:v>12648.97469693918</c:v>
                </c:pt>
                <c:pt idx="6420">
                  <c:v>12904.669883596027</c:v>
                </c:pt>
                <c:pt idx="6421">
                  <c:v>13352.651131577551</c:v>
                </c:pt>
                <c:pt idx="6422">
                  <c:v>14076.276163195171</c:v>
                </c:pt>
                <c:pt idx="6423">
                  <c:v>14471.821323119504</c:v>
                </c:pt>
                <c:pt idx="6424">
                  <c:v>15181.588761376146</c:v>
                </c:pt>
                <c:pt idx="6425">
                  <c:v>15521.809647011476</c:v>
                </c:pt>
                <c:pt idx="6426">
                  <c:v>16132.009520453597</c:v>
                </c:pt>
                <c:pt idx="6427">
                  <c:v>17085.32996591691</c:v>
                </c:pt>
                <c:pt idx="6428">
                  <c:v>18101.99194773224</c:v>
                </c:pt>
                <c:pt idx="6429">
                  <c:v>18943.181146775474</c:v>
                </c:pt>
                <c:pt idx="6430">
                  <c:v>20002.556110575842</c:v>
                </c:pt>
                <c:pt idx="6431">
                  <c:v>20864.847458327888</c:v>
                </c:pt>
                <c:pt idx="6432">
                  <c:v>21650.486797649766</c:v>
                </c:pt>
                <c:pt idx="6433">
                  <c:v>21629.046302827534</c:v>
                </c:pt>
                <c:pt idx="6434">
                  <c:v>22659.317777419015</c:v>
                </c:pt>
                <c:pt idx="6435">
                  <c:v>23801.267544962444</c:v>
                </c:pt>
                <c:pt idx="6436">
                  <c:v>23770.366243236524</c:v>
                </c:pt>
                <c:pt idx="6437">
                  <c:v>25086.400193857968</c:v>
                </c:pt>
                <c:pt idx="6438">
                  <c:v>25520.740555739958</c:v>
                </c:pt>
                <c:pt idx="6439">
                  <c:v>25419.009647610157</c:v>
                </c:pt>
                <c:pt idx="6440">
                  <c:v>25911.66094000392</c:v>
                </c:pt>
                <c:pt idx="6441">
                  <c:v>26725.190722852705</c:v>
                </c:pt>
                <c:pt idx="6442">
                  <c:v>26740.577241759573</c:v>
                </c:pt>
                <c:pt idx="6443">
                  <c:v>27395.872647990607</c:v>
                </c:pt>
                <c:pt idx="6444">
                  <c:v>28008.554589034415</c:v>
                </c:pt>
                <c:pt idx="6445">
                  <c:v>28370.717881913912</c:v>
                </c:pt>
                <c:pt idx="6446">
                  <c:v>29264.323577825202</c:v>
                </c:pt>
                <c:pt idx="6447">
                  <c:v>30265.193230811699</c:v>
                </c:pt>
                <c:pt idx="6448">
                  <c:v>31340.681292716505</c:v>
                </c:pt>
                <c:pt idx="6449">
                  <c:v>32097.241093675519</c:v>
                </c:pt>
                <c:pt idx="6450">
                  <c:v>32410.539773259956</c:v>
                </c:pt>
                <c:pt idx="6451">
                  <c:v>32313.711872263695</c:v>
                </c:pt>
                <c:pt idx="6452">
                  <c:v>32962.817418976701</c:v>
                </c:pt>
                <c:pt idx="6453">
                  <c:v>33790.484985750394</c:v>
                </c:pt>
                <c:pt idx="6454">
                  <c:v>34537.739574651801</c:v>
                </c:pt>
                <c:pt idx="6455">
                  <c:v>35220.887742625884</c:v>
                </c:pt>
                <c:pt idx="6456">
                  <c:v>36442.288233338419</c:v>
                </c:pt>
                <c:pt idx="6457">
                  <c:v>37664.943279211642</c:v>
                </c:pt>
                <c:pt idx="6458">
                  <c:v>38842.890519583052</c:v>
                </c:pt>
                <c:pt idx="6459">
                  <c:v>39184.808597263633</c:v>
                </c:pt>
                <c:pt idx="6460">
                  <c:v>39636.482611452127</c:v>
                </c:pt>
                <c:pt idx="6461">
                  <c:v>39815.221953306384</c:v>
                </c:pt>
                <c:pt idx="6462">
                  <c:v>40651.22661558113</c:v>
                </c:pt>
                <c:pt idx="6463">
                  <c:v>41281.270755952217</c:v>
                </c:pt>
                <c:pt idx="6464">
                  <c:v>42496.35105168305</c:v>
                </c:pt>
                <c:pt idx="6465">
                  <c:v>43937.712890574352</c:v>
                </c:pt>
                <c:pt idx="6466">
                  <c:v>44440.055889927993</c:v>
                </c:pt>
                <c:pt idx="6467">
                  <c:v>42655.192130481322</c:v>
                </c:pt>
                <c:pt idx="6468">
                  <c:v>43334.508964469052</c:v>
                </c:pt>
                <c:pt idx="6469">
                  <c:v>44451.00019184727</c:v>
                </c:pt>
                <c:pt idx="6470">
                  <c:v>44549.881698231009</c:v>
                </c:pt>
                <c:pt idx="6471">
                  <c:v>44299.378184544636</c:v>
                </c:pt>
                <c:pt idx="6472">
                  <c:v>44245.168739833825</c:v>
                </c:pt>
                <c:pt idx="6473">
                  <c:v>44195.817594774824</c:v>
                </c:pt>
                <c:pt idx="6474">
                  <c:v>44590.251627816368</c:v>
                </c:pt>
                <c:pt idx="6475">
                  <c:v>45281.723399938004</c:v>
                </c:pt>
                <c:pt idx="6476">
                  <c:v>46154.625095654148</c:v>
                </c:pt>
                <c:pt idx="6477">
                  <c:v>46647.080963433473</c:v>
                </c:pt>
                <c:pt idx="6478">
                  <c:v>43455.700066573787</c:v>
                </c:pt>
                <c:pt idx="6479">
                  <c:v>45238.390714473258</c:v>
                </c:pt>
                <c:pt idx="6480">
                  <c:v>11734.30617083898</c:v>
                </c:pt>
                <c:pt idx="6481">
                  <c:v>12277.63471945229</c:v>
                </c:pt>
                <c:pt idx="6482">
                  <c:v>12866.228765855596</c:v>
                </c:pt>
                <c:pt idx="6483">
                  <c:v>13326.113269315372</c:v>
                </c:pt>
                <c:pt idx="6484">
                  <c:v>14118.902318486036</c:v>
                </c:pt>
                <c:pt idx="6485">
                  <c:v>14489.445096592362</c:v>
                </c:pt>
                <c:pt idx="6486">
                  <c:v>14846.097347356475</c:v>
                </c:pt>
                <c:pt idx="6487">
                  <c:v>15334.767886241565</c:v>
                </c:pt>
                <c:pt idx="6488">
                  <c:v>15915.195653899464</c:v>
                </c:pt>
                <c:pt idx="6489">
                  <c:v>16922.354377783129</c:v>
                </c:pt>
                <c:pt idx="6490">
                  <c:v>17849.49471354558</c:v>
                </c:pt>
                <c:pt idx="6491">
                  <c:v>18527.148740186687</c:v>
                </c:pt>
                <c:pt idx="6492">
                  <c:v>19432.03103295001</c:v>
                </c:pt>
                <c:pt idx="6493">
                  <c:v>20607.180913577744</c:v>
                </c:pt>
                <c:pt idx="6494">
                  <c:v>21480.261317053046</c:v>
                </c:pt>
                <c:pt idx="6495">
                  <c:v>20997.206832529322</c:v>
                </c:pt>
                <c:pt idx="6496">
                  <c:v>22144.523613958936</c:v>
                </c:pt>
                <c:pt idx="6497">
                  <c:v>22255.684409424433</c:v>
                </c:pt>
                <c:pt idx="6498">
                  <c:v>22866.823231032904</c:v>
                </c:pt>
                <c:pt idx="6499">
                  <c:v>23381.127244322644</c:v>
                </c:pt>
                <c:pt idx="6500">
                  <c:v>24393.29817751946</c:v>
                </c:pt>
                <c:pt idx="6501">
                  <c:v>24325.813275206565</c:v>
                </c:pt>
                <c:pt idx="6502">
                  <c:v>24477.199882627639</c:v>
                </c:pt>
                <c:pt idx="6503">
                  <c:v>24555.480969758959</c:v>
                </c:pt>
                <c:pt idx="6504">
                  <c:v>25161.490979383099</c:v>
                </c:pt>
                <c:pt idx="6505">
                  <c:v>25569.489330113069</c:v>
                </c:pt>
                <c:pt idx="6506">
                  <c:v>26026.280498150183</c:v>
                </c:pt>
                <c:pt idx="6507">
                  <c:v>26603.928098130062</c:v>
                </c:pt>
                <c:pt idx="6508">
                  <c:v>27772.052045468292</c:v>
                </c:pt>
                <c:pt idx="6509">
                  <c:v>28631.319093023812</c:v>
                </c:pt>
                <c:pt idx="6510">
                  <c:v>29441.662148159281</c:v>
                </c:pt>
                <c:pt idx="6511">
                  <c:v>29870.147774707668</c:v>
                </c:pt>
                <c:pt idx="6512">
                  <c:v>30204.563751571306</c:v>
                </c:pt>
                <c:pt idx="6513">
                  <c:v>29797.406319877624</c:v>
                </c:pt>
                <c:pt idx="6514">
                  <c:v>30664.307854640752</c:v>
                </c:pt>
                <c:pt idx="6515">
                  <c:v>31329.892072750969</c:v>
                </c:pt>
                <c:pt idx="6516">
                  <c:v>31681.936363450212</c:v>
                </c:pt>
                <c:pt idx="6517">
                  <c:v>32804.360540236128</c:v>
                </c:pt>
                <c:pt idx="6518">
                  <c:v>33376.574839896464</c:v>
                </c:pt>
                <c:pt idx="6519">
                  <c:v>34479.906448469534</c:v>
                </c:pt>
                <c:pt idx="6520">
                  <c:v>35674.791253071257</c:v>
                </c:pt>
                <c:pt idx="6521">
                  <c:v>35943.237960283848</c:v>
                </c:pt>
                <c:pt idx="6522">
                  <c:v>36393.241766570383</c:v>
                </c:pt>
                <c:pt idx="6523">
                  <c:v>36617.380384022712</c:v>
                </c:pt>
                <c:pt idx="6524">
                  <c:v>37761.281318998117</c:v>
                </c:pt>
                <c:pt idx="6525">
                  <c:v>38426.051908373091</c:v>
                </c:pt>
                <c:pt idx="6526">
                  <c:v>39147.763559729086</c:v>
                </c:pt>
                <c:pt idx="6527">
                  <c:v>40290.227756395587</c:v>
                </c:pt>
                <c:pt idx="6528">
                  <c:v>40151.849874039392</c:v>
                </c:pt>
                <c:pt idx="6529">
                  <c:v>39025.220790829051</c:v>
                </c:pt>
                <c:pt idx="6530">
                  <c:v>39777.925276736612</c:v>
                </c:pt>
                <c:pt idx="6531">
                  <c:v>39929.095143935912</c:v>
                </c:pt>
                <c:pt idx="6532">
                  <c:v>39975.573640245835</c:v>
                </c:pt>
                <c:pt idx="6533">
                  <c:v>39970.317497479351</c:v>
                </c:pt>
                <c:pt idx="6534">
                  <c:v>40421.420791909601</c:v>
                </c:pt>
                <c:pt idx="6535">
                  <c:v>41008.296719471982</c:v>
                </c:pt>
                <c:pt idx="6536">
                  <c:v>41318.019638847625</c:v>
                </c:pt>
                <c:pt idx="6537">
                  <c:v>41825.762831643173</c:v>
                </c:pt>
                <c:pt idx="6538">
                  <c:v>42382.318276324746</c:v>
                </c:pt>
                <c:pt idx="6539">
                  <c:v>43098.484719888904</c:v>
                </c:pt>
                <c:pt idx="6540">
                  <c:v>40612.392456065296</c:v>
                </c:pt>
                <c:pt idx="6541">
                  <c:v>42901.432059579689</c:v>
                </c:pt>
                <c:pt idx="6542">
                  <c:v>11169.647240700222</c:v>
                </c:pt>
                <c:pt idx="6543">
                  <c:v>11598.679527991619</c:v>
                </c:pt>
                <c:pt idx="6544">
                  <c:v>12257.759304347757</c:v>
                </c:pt>
                <c:pt idx="6545">
                  <c:v>12884.01704130576</c:v>
                </c:pt>
                <c:pt idx="6546">
                  <c:v>13587.671670052581</c:v>
                </c:pt>
                <c:pt idx="6547">
                  <c:v>14089.584548366016</c:v>
                </c:pt>
                <c:pt idx="6548">
                  <c:v>14670.500505305412</c:v>
                </c:pt>
                <c:pt idx="6549">
                  <c:v>15234.364696071741</c:v>
                </c:pt>
                <c:pt idx="6550">
                  <c:v>15767.283336820674</c:v>
                </c:pt>
                <c:pt idx="6551">
                  <c:v>16738.167662645825</c:v>
                </c:pt>
                <c:pt idx="6552">
                  <c:v>17605.638969152329</c:v>
                </c:pt>
                <c:pt idx="6553">
                  <c:v>18377.847415110427</c:v>
                </c:pt>
                <c:pt idx="6554">
                  <c:v>19041.768395492087</c:v>
                </c:pt>
                <c:pt idx="6555">
                  <c:v>20091.194013855958</c:v>
                </c:pt>
                <c:pt idx="6556">
                  <c:v>20813.444898837959</c:v>
                </c:pt>
                <c:pt idx="6557">
                  <c:v>20498.348081583961</c:v>
                </c:pt>
                <c:pt idx="6558">
                  <c:v>21291.988987841989</c:v>
                </c:pt>
                <c:pt idx="6559">
                  <c:v>21925.83240166854</c:v>
                </c:pt>
                <c:pt idx="6560">
                  <c:v>22687.611506900412</c:v>
                </c:pt>
                <c:pt idx="6561">
                  <c:v>23378.294993221174</c:v>
                </c:pt>
                <c:pt idx="6562">
                  <c:v>23618.39961747182</c:v>
                </c:pt>
                <c:pt idx="6563">
                  <c:v>23733.593565543419</c:v>
                </c:pt>
                <c:pt idx="6564">
                  <c:v>24187.094766864258</c:v>
                </c:pt>
                <c:pt idx="6565">
                  <c:v>24356.65929181279</c:v>
                </c:pt>
                <c:pt idx="6566">
                  <c:v>24600.992355863389</c:v>
                </c:pt>
                <c:pt idx="6567">
                  <c:v>24870.505820140952</c:v>
                </c:pt>
                <c:pt idx="6568">
                  <c:v>25319.315094538713</c:v>
                </c:pt>
                <c:pt idx="6569">
                  <c:v>25830.238976784723</c:v>
                </c:pt>
                <c:pt idx="6570">
                  <c:v>26912.181206405417</c:v>
                </c:pt>
                <c:pt idx="6571">
                  <c:v>27938.469756724742</c:v>
                </c:pt>
                <c:pt idx="6572">
                  <c:v>28617.443570115083</c:v>
                </c:pt>
                <c:pt idx="6573">
                  <c:v>28664.131878335171</c:v>
                </c:pt>
                <c:pt idx="6574">
                  <c:v>28977.888902540551</c:v>
                </c:pt>
                <c:pt idx="6575">
                  <c:v>28670.886328678178</c:v>
                </c:pt>
                <c:pt idx="6576">
                  <c:v>29237.516585443082</c:v>
                </c:pt>
                <c:pt idx="6577">
                  <c:v>29745.128728949428</c:v>
                </c:pt>
                <c:pt idx="6578">
                  <c:v>30057.965553334529</c:v>
                </c:pt>
                <c:pt idx="6579">
                  <c:v>30650.744476525339</c:v>
                </c:pt>
                <c:pt idx="6580">
                  <c:v>31633.147749576889</c:v>
                </c:pt>
                <c:pt idx="6581">
                  <c:v>32546.934052218705</c:v>
                </c:pt>
                <c:pt idx="6582">
                  <c:v>33592.466830057296</c:v>
                </c:pt>
                <c:pt idx="6583">
                  <c:v>34009.862397736768</c:v>
                </c:pt>
                <c:pt idx="6584">
                  <c:v>34146.306268324319</c:v>
                </c:pt>
                <c:pt idx="6585">
                  <c:v>34183.663344453824</c:v>
                </c:pt>
                <c:pt idx="6586">
                  <c:v>34893.52981199741</c:v>
                </c:pt>
                <c:pt idx="6587">
                  <c:v>35208.855797142962</c:v>
                </c:pt>
                <c:pt idx="6588">
                  <c:v>35821.871994777262</c:v>
                </c:pt>
                <c:pt idx="6589">
                  <c:v>36464.95926821576</c:v>
                </c:pt>
                <c:pt idx="6590">
                  <c:v>36354.65866410805</c:v>
                </c:pt>
                <c:pt idx="6591">
                  <c:v>35129.362236085843</c:v>
                </c:pt>
                <c:pt idx="6592">
                  <c:v>35638.121560345076</c:v>
                </c:pt>
                <c:pt idx="6593">
                  <c:v>36244.187162591843</c:v>
                </c:pt>
                <c:pt idx="6594">
                  <c:v>36182.151127581645</c:v>
                </c:pt>
                <c:pt idx="6595">
                  <c:v>36203.190869377409</c:v>
                </c:pt>
                <c:pt idx="6596">
                  <c:v>36378.618661469911</c:v>
                </c:pt>
                <c:pt idx="6597">
                  <c:v>36652.922305217762</c:v>
                </c:pt>
                <c:pt idx="6598">
                  <c:v>36956.795800329317</c:v>
                </c:pt>
                <c:pt idx="6599">
                  <c:v>37694.083302730432</c:v>
                </c:pt>
                <c:pt idx="6600">
                  <c:v>38259.697769847415</c:v>
                </c:pt>
                <c:pt idx="6601">
                  <c:v>38832.024201430271</c:v>
                </c:pt>
                <c:pt idx="6602">
                  <c:v>35712.075198682796</c:v>
                </c:pt>
                <c:pt idx="6603">
                  <c:v>38045.902161300575</c:v>
                </c:pt>
                <c:pt idx="6604">
                  <c:v>17894.296685502479</c:v>
                </c:pt>
                <c:pt idx="6605">
                  <c:v>18421.04218147607</c:v>
                </c:pt>
                <c:pt idx="6606">
                  <c:v>19121.497892289499</c:v>
                </c:pt>
                <c:pt idx="6607">
                  <c:v>19972.025407234622</c:v>
                </c:pt>
                <c:pt idx="6608">
                  <c:v>20141.939475319428</c:v>
                </c:pt>
                <c:pt idx="6609">
                  <c:v>20041.947992263897</c:v>
                </c:pt>
                <c:pt idx="6610">
                  <c:v>21124.255695091233</c:v>
                </c:pt>
                <c:pt idx="6611">
                  <c:v>21880.807628135564</c:v>
                </c:pt>
                <c:pt idx="6612">
                  <c:v>22558.714790358026</c:v>
                </c:pt>
                <c:pt idx="6613">
                  <c:v>23484.599191830675</c:v>
                </c:pt>
                <c:pt idx="6614">
                  <c:v>23766.107651562979</c:v>
                </c:pt>
                <c:pt idx="6615">
                  <c:v>23855.525856973836</c:v>
                </c:pt>
                <c:pt idx="6616">
                  <c:v>23783.945487006444</c:v>
                </c:pt>
                <c:pt idx="6617">
                  <c:v>24221.34037474346</c:v>
                </c:pt>
                <c:pt idx="6618">
                  <c:v>24991.33368351117</c:v>
                </c:pt>
                <c:pt idx="6619">
                  <c:v>25630.332997633614</c:v>
                </c:pt>
                <c:pt idx="6620">
                  <c:v>26204.589578531355</c:v>
                </c:pt>
                <c:pt idx="6621">
                  <c:v>26531.229705288002</c:v>
                </c:pt>
                <c:pt idx="6622">
                  <c:v>27407.520066196255</c:v>
                </c:pt>
                <c:pt idx="6623">
                  <c:v>28256.106220973092</c:v>
                </c:pt>
                <c:pt idx="6624">
                  <c:v>29485.709974488083</c:v>
                </c:pt>
                <c:pt idx="6625">
                  <c:v>30766.928957772732</c:v>
                </c:pt>
                <c:pt idx="6626">
                  <c:v>31121.070565007587</c:v>
                </c:pt>
                <c:pt idx="6627">
                  <c:v>30615.140211743532</c:v>
                </c:pt>
                <c:pt idx="6628">
                  <c:v>31238.879059662766</c:v>
                </c:pt>
                <c:pt idx="6629">
                  <c:v>31628.159813094277</c:v>
                </c:pt>
                <c:pt idx="6630">
                  <c:v>31790.866859605634</c:v>
                </c:pt>
                <c:pt idx="6631">
                  <c:v>32313.297070434404</c:v>
                </c:pt>
                <c:pt idx="6632">
                  <c:v>32959.073569141772</c:v>
                </c:pt>
                <c:pt idx="6633">
                  <c:v>33559.399373749926</c:v>
                </c:pt>
                <c:pt idx="6634">
                  <c:v>34490.075768861861</c:v>
                </c:pt>
                <c:pt idx="6635">
                  <c:v>35011.068457502981</c:v>
                </c:pt>
                <c:pt idx="6636">
                  <c:v>34883.058073544526</c:v>
                </c:pt>
                <c:pt idx="6637">
                  <c:v>34619.664067018464</c:v>
                </c:pt>
                <c:pt idx="6638">
                  <c:v>35034.080608618147</c:v>
                </c:pt>
                <c:pt idx="6639">
                  <c:v>35310.470466927203</c:v>
                </c:pt>
                <c:pt idx="6640">
                  <c:v>36699.446781035993</c:v>
                </c:pt>
                <c:pt idx="6641">
                  <c:v>37842.357791356335</c:v>
                </c:pt>
                <c:pt idx="6642">
                  <c:v>38278.31300825307</c:v>
                </c:pt>
                <c:pt idx="6643">
                  <c:v>36190.392886069814</c:v>
                </c:pt>
                <c:pt idx="6644">
                  <c:v>37760.913628399619</c:v>
                </c:pt>
                <c:pt idx="6645">
                  <c:v>39977.341709535707</c:v>
                </c:pt>
                <c:pt idx="6646">
                  <c:v>40069.353956074236</c:v>
                </c:pt>
                <c:pt idx="6647">
                  <c:v>40135.015831983706</c:v>
                </c:pt>
                <c:pt idx="6648">
                  <c:v>40851.161730485488</c:v>
                </c:pt>
                <c:pt idx="6649">
                  <c:v>41103.256436376832</c:v>
                </c:pt>
                <c:pt idx="6650">
                  <c:v>41682.032243351117</c:v>
                </c:pt>
                <c:pt idx="6651">
                  <c:v>42639.554408728553</c:v>
                </c:pt>
                <c:pt idx="6652">
                  <c:v>42928.741236801245</c:v>
                </c:pt>
                <c:pt idx="6653">
                  <c:v>43284.602455349275</c:v>
                </c:pt>
                <c:pt idx="6654">
                  <c:v>41650.42271264927</c:v>
                </c:pt>
                <c:pt idx="6655">
                  <c:v>42726.485322007</c:v>
                </c:pt>
                <c:pt idx="6656">
                  <c:v>167805.95693205748</c:v>
                </c:pt>
                <c:pt idx="6657">
                  <c:v>25520.182434031762</c:v>
                </c:pt>
                <c:pt idx="6658">
                  <c:v>26257.166190815216</c:v>
                </c:pt>
                <c:pt idx="6659">
                  <c:v>26289.902902497328</c:v>
                </c:pt>
                <c:pt idx="6660">
                  <c:v>26912.954996640499</c:v>
                </c:pt>
                <c:pt idx="6661">
                  <c:v>28706.589612340955</c:v>
                </c:pt>
                <c:pt idx="6662">
                  <c:v>28173.266649907702</c:v>
                </c:pt>
                <c:pt idx="6663">
                  <c:v>28280.516695938197</c:v>
                </c:pt>
                <c:pt idx="6664">
                  <c:v>28248.745242906985</c:v>
                </c:pt>
                <c:pt idx="6665">
                  <c:v>29355.712798390952</c:v>
                </c:pt>
                <c:pt idx="6666">
                  <c:v>32125.486787504669</c:v>
                </c:pt>
                <c:pt idx="6667">
                  <c:v>35513.800985442707</c:v>
                </c:pt>
                <c:pt idx="6668">
                  <c:v>36114.976548443366</c:v>
                </c:pt>
                <c:pt idx="6669">
                  <c:v>38033.740162533111</c:v>
                </c:pt>
                <c:pt idx="6670">
                  <c:v>40742.79185001312</c:v>
                </c:pt>
                <c:pt idx="6671">
                  <c:v>41908.975272168944</c:v>
                </c:pt>
                <c:pt idx="6672">
                  <c:v>38729.560458186388</c:v>
                </c:pt>
                <c:pt idx="6673">
                  <c:v>39515.035348626268</c:v>
                </c:pt>
                <c:pt idx="6674">
                  <c:v>40065.691416958281</c:v>
                </c:pt>
                <c:pt idx="6675">
                  <c:v>41623.601039653127</c:v>
                </c:pt>
                <c:pt idx="6676">
                  <c:v>42500.254899729051</c:v>
                </c:pt>
                <c:pt idx="6677">
                  <c:v>42705.33854184721</c:v>
                </c:pt>
                <c:pt idx="6678">
                  <c:v>42345.045153154708</c:v>
                </c:pt>
                <c:pt idx="6679">
                  <c:v>42788.948561136356</c:v>
                </c:pt>
                <c:pt idx="6680">
                  <c:v>44056.251468465016</c:v>
                </c:pt>
                <c:pt idx="6681">
                  <c:v>46733.923552951645</c:v>
                </c:pt>
                <c:pt idx="6682">
                  <c:v>47945.848369944368</c:v>
                </c:pt>
                <c:pt idx="6683">
                  <c:v>52496.666200610205</c:v>
                </c:pt>
                <c:pt idx="6684">
                  <c:v>54218.275394132434</c:v>
                </c:pt>
                <c:pt idx="6685">
                  <c:v>58381.75425586693</c:v>
                </c:pt>
                <c:pt idx="6686">
                  <c:v>63481.58473553307</c:v>
                </c:pt>
                <c:pt idx="6687">
                  <c:v>66027.075800781735</c:v>
                </c:pt>
                <c:pt idx="6688">
                  <c:v>70779.9729147771</c:v>
                </c:pt>
                <c:pt idx="6689">
                  <c:v>71116.940089220938</c:v>
                </c:pt>
                <c:pt idx="6690">
                  <c:v>73116.19466294063</c:v>
                </c:pt>
                <c:pt idx="6691">
                  <c:v>74883.141853788838</c:v>
                </c:pt>
                <c:pt idx="6692">
                  <c:v>74896.096578804631</c:v>
                </c:pt>
                <c:pt idx="6693">
                  <c:v>74916.506767227154</c:v>
                </c:pt>
                <c:pt idx="6694">
                  <c:v>77993.058533582807</c:v>
                </c:pt>
                <c:pt idx="6695">
                  <c:v>82170.239921257788</c:v>
                </c:pt>
                <c:pt idx="6696">
                  <c:v>87695.339575860009</c:v>
                </c:pt>
                <c:pt idx="6697">
                  <c:v>92527.711806964231</c:v>
                </c:pt>
                <c:pt idx="6698">
                  <c:v>94243.707323391718</c:v>
                </c:pt>
                <c:pt idx="6699">
                  <c:v>96269.579385121571</c:v>
                </c:pt>
                <c:pt idx="6700">
                  <c:v>97597.996917655328</c:v>
                </c:pt>
                <c:pt idx="6701">
                  <c:v>100292.56847916194</c:v>
                </c:pt>
                <c:pt idx="6702">
                  <c:v>101222.04566440071</c:v>
                </c:pt>
                <c:pt idx="6703">
                  <c:v>105614.17986395175</c:v>
                </c:pt>
                <c:pt idx="6704">
                  <c:v>112417.87845800121</c:v>
                </c:pt>
                <c:pt idx="6705">
                  <c:v>110094.79233874493</c:v>
                </c:pt>
                <c:pt idx="6706">
                  <c:v>104574.34988768162</c:v>
                </c:pt>
                <c:pt idx="6707">
                  <c:v>106544.05724172312</c:v>
                </c:pt>
                <c:pt idx="6708">
                  <c:v>105290.24904882653</c:v>
                </c:pt>
                <c:pt idx="6709">
                  <c:v>104487.74423870388</c:v>
                </c:pt>
                <c:pt idx="6710">
                  <c:v>105338.95605928342</c:v>
                </c:pt>
                <c:pt idx="6711">
                  <c:v>105583.93701412271</c:v>
                </c:pt>
                <c:pt idx="6712">
                  <c:v>105462.01258442263</c:v>
                </c:pt>
                <c:pt idx="6713">
                  <c:v>108351.45215893305</c:v>
                </c:pt>
                <c:pt idx="6714">
                  <c:v>107142.12755644266</c:v>
                </c:pt>
                <c:pt idx="6715">
                  <c:v>106376.78356576333</c:v>
                </c:pt>
                <c:pt idx="6716">
                  <c:v>106729.02488242388</c:v>
                </c:pt>
                <c:pt idx="6717">
                  <c:v>104128.24211103725</c:v>
                </c:pt>
                <c:pt idx="6718">
                  <c:v>107792.18900382599</c:v>
                </c:pt>
                <c:pt idx="6719">
                  <c:v>72743.583216642975</c:v>
                </c:pt>
                <c:pt idx="6720">
                  <c:v>75489.129314262638</c:v>
                </c:pt>
                <c:pt idx="6721">
                  <c:v>78112.547159409602</c:v>
                </c:pt>
                <c:pt idx="6722">
                  <c:v>82525.600200809989</c:v>
                </c:pt>
                <c:pt idx="6723">
                  <c:v>85672.225566763445</c:v>
                </c:pt>
                <c:pt idx="6724">
                  <c:v>83968.086434221463</c:v>
                </c:pt>
                <c:pt idx="6725">
                  <c:v>86406.34526625149</c:v>
                </c:pt>
                <c:pt idx="6726">
                  <c:v>88303.640135399241</c:v>
                </c:pt>
                <c:pt idx="6727">
                  <c:v>90719.630566434047</c:v>
                </c:pt>
                <c:pt idx="6728">
                  <c:v>92942.276508723182</c:v>
                </c:pt>
                <c:pt idx="6729">
                  <c:v>93664.07800815611</c:v>
                </c:pt>
                <c:pt idx="6730">
                  <c:v>93807.379400558406</c:v>
                </c:pt>
                <c:pt idx="6731">
                  <c:v>95082.004202425916</c:v>
                </c:pt>
                <c:pt idx="6732">
                  <c:v>94801.66773569987</c:v>
                </c:pt>
                <c:pt idx="6733">
                  <c:v>94779.780952751855</c:v>
                </c:pt>
                <c:pt idx="6734">
                  <c:v>95060.729185478849</c:v>
                </c:pt>
                <c:pt idx="6735">
                  <c:v>96176.693767956036</c:v>
                </c:pt>
                <c:pt idx="6736">
                  <c:v>97467.010500124219</c:v>
                </c:pt>
                <c:pt idx="6737">
                  <c:v>100916.02347317143</c:v>
                </c:pt>
                <c:pt idx="6738">
                  <c:v>104153.24680748016</c:v>
                </c:pt>
                <c:pt idx="6739">
                  <c:v>106021.74192525148</c:v>
                </c:pt>
                <c:pt idx="6740">
                  <c:v>106274.54517124132</c:v>
                </c:pt>
                <c:pt idx="6741">
                  <c:v>106922.32413878682</c:v>
                </c:pt>
                <c:pt idx="6742">
                  <c:v>105159.70440111635</c:v>
                </c:pt>
                <c:pt idx="6743">
                  <c:v>106702.04023951432</c:v>
                </c:pt>
                <c:pt idx="6744">
                  <c:v>108168.50117513406</c:v>
                </c:pt>
                <c:pt idx="6745">
                  <c:v>108552.76683092846</c:v>
                </c:pt>
                <c:pt idx="6746">
                  <c:v>110116.92408827608</c:v>
                </c:pt>
                <c:pt idx="6747">
                  <c:v>113121.81062910744</c:v>
                </c:pt>
                <c:pt idx="6748">
                  <c:v>116188.08915422812</c:v>
                </c:pt>
                <c:pt idx="6749">
                  <c:v>120467.27389297163</c:v>
                </c:pt>
                <c:pt idx="6750">
                  <c:v>123182.45814098067</c:v>
                </c:pt>
                <c:pt idx="6751">
                  <c:v>124669.7923562498</c:v>
                </c:pt>
                <c:pt idx="6752">
                  <c:v>126298.6074813271</c:v>
                </c:pt>
                <c:pt idx="6753">
                  <c:v>129739.97287990399</c:v>
                </c:pt>
                <c:pt idx="6754">
                  <c:v>132589.82617444001</c:v>
                </c:pt>
                <c:pt idx="6755">
                  <c:v>140854.97001497881</c:v>
                </c:pt>
                <c:pt idx="6756">
                  <c:v>162130.98221088396</c:v>
                </c:pt>
                <c:pt idx="6757">
                  <c:v>163012.35203470508</c:v>
                </c:pt>
                <c:pt idx="6758">
                  <c:v>142186.62812934298</c:v>
                </c:pt>
                <c:pt idx="6759">
                  <c:v>141772.73078407368</c:v>
                </c:pt>
                <c:pt idx="6760">
                  <c:v>148269.17541354868</c:v>
                </c:pt>
                <c:pt idx="6761">
                  <c:v>146511.29857786605</c:v>
                </c:pt>
                <c:pt idx="6762">
                  <c:v>157254.0284656077</c:v>
                </c:pt>
                <c:pt idx="6763">
                  <c:v>165361.77573134232</c:v>
                </c:pt>
                <c:pt idx="6764">
                  <c:v>170337.92441265169</c:v>
                </c:pt>
                <c:pt idx="6765">
                  <c:v>174738.88442823273</c:v>
                </c:pt>
                <c:pt idx="6766">
                  <c:v>168744.2453492627</c:v>
                </c:pt>
                <c:pt idx="6767">
                  <c:v>178867.53665588389</c:v>
                </c:pt>
                <c:pt idx="6768">
                  <c:v>191193.71365754624</c:v>
                </c:pt>
                <c:pt idx="6769">
                  <c:v>166909.96826664748</c:v>
                </c:pt>
                <c:pt idx="6770">
                  <c:v>204190.16311503993</c:v>
                </c:pt>
                <c:pt idx="6771">
                  <c:v>14276.870062339611</c:v>
                </c:pt>
                <c:pt idx="6772">
                  <c:v>14131.960177775431</c:v>
                </c:pt>
                <c:pt idx="6773">
                  <c:v>14885.523901373921</c:v>
                </c:pt>
                <c:pt idx="6774">
                  <c:v>15218.458193608754</c:v>
                </c:pt>
                <c:pt idx="6775">
                  <c:v>16258.802370913683</c:v>
                </c:pt>
                <c:pt idx="6776">
                  <c:v>17423.25487249342</c:v>
                </c:pt>
                <c:pt idx="6777">
                  <c:v>17668.725950989665</c:v>
                </c:pt>
                <c:pt idx="6778">
                  <c:v>18392.04367793466</c:v>
                </c:pt>
                <c:pt idx="6779">
                  <c:v>19369.888243145011</c:v>
                </c:pt>
                <c:pt idx="6780">
                  <c:v>20377.923762886421</c:v>
                </c:pt>
                <c:pt idx="6781">
                  <c:v>21362.847659437597</c:v>
                </c:pt>
                <c:pt idx="6782">
                  <c:v>22021.647636721253</c:v>
                </c:pt>
                <c:pt idx="6783">
                  <c:v>22570.480652862985</c:v>
                </c:pt>
                <c:pt idx="6784">
                  <c:v>23603.18148352623</c:v>
                </c:pt>
                <c:pt idx="6785">
                  <c:v>24224.243820806903</c:v>
                </c:pt>
                <c:pt idx="6786">
                  <c:v>24009.758006651176</c:v>
                </c:pt>
                <c:pt idx="6787">
                  <c:v>24883.603832887107</c:v>
                </c:pt>
                <c:pt idx="6788">
                  <c:v>25359.536587264232</c:v>
                </c:pt>
                <c:pt idx="6789">
                  <c:v>25883.549095862727</c:v>
                </c:pt>
                <c:pt idx="6790">
                  <c:v>26223.246165217024</c:v>
                </c:pt>
                <c:pt idx="6791">
                  <c:v>26365.671964746354</c:v>
                </c:pt>
                <c:pt idx="6792">
                  <c:v>25980.218223968008</c:v>
                </c:pt>
                <c:pt idx="6793">
                  <c:v>25540.479624976972</c:v>
                </c:pt>
                <c:pt idx="6794">
                  <c:v>25970.483877727438</c:v>
                </c:pt>
                <c:pt idx="6795">
                  <c:v>26659.585735102544</c:v>
                </c:pt>
                <c:pt idx="6796">
                  <c:v>27220.219444484857</c:v>
                </c:pt>
                <c:pt idx="6797">
                  <c:v>27823.999667383388</c:v>
                </c:pt>
                <c:pt idx="6798">
                  <c:v>28181.959646949181</c:v>
                </c:pt>
                <c:pt idx="6799">
                  <c:v>28964.021267438038</c:v>
                </c:pt>
                <c:pt idx="6800">
                  <c:v>30063.370768457025</c:v>
                </c:pt>
                <c:pt idx="6801">
                  <c:v>31106.051960129611</c:v>
                </c:pt>
                <c:pt idx="6802">
                  <c:v>31614.652892688893</c:v>
                </c:pt>
                <c:pt idx="6803">
                  <c:v>31911.835371911555</c:v>
                </c:pt>
                <c:pt idx="6804">
                  <c:v>32088.706599543133</c:v>
                </c:pt>
                <c:pt idx="6805">
                  <c:v>32840.2781037327</c:v>
                </c:pt>
                <c:pt idx="6806">
                  <c:v>33696.743828198312</c:v>
                </c:pt>
                <c:pt idx="6807">
                  <c:v>34715.161630612522</c:v>
                </c:pt>
                <c:pt idx="6808">
                  <c:v>36032.040245847689</c:v>
                </c:pt>
                <c:pt idx="6809">
                  <c:v>37480.709447773239</c:v>
                </c:pt>
                <c:pt idx="6810">
                  <c:v>39106.388161719929</c:v>
                </c:pt>
                <c:pt idx="6811">
                  <c:v>40456.942237447394</c:v>
                </c:pt>
                <c:pt idx="6812">
                  <c:v>41087.042173269016</c:v>
                </c:pt>
                <c:pt idx="6813">
                  <c:v>40914.32550267678</c:v>
                </c:pt>
                <c:pt idx="6814">
                  <c:v>40785.122221620579</c:v>
                </c:pt>
                <c:pt idx="6815">
                  <c:v>41450.40426972659</c:v>
                </c:pt>
                <c:pt idx="6816">
                  <c:v>42201.775413308162</c:v>
                </c:pt>
                <c:pt idx="6817">
                  <c:v>43592.30274492209</c:v>
                </c:pt>
                <c:pt idx="6818">
                  <c:v>45138.678436798022</c:v>
                </c:pt>
                <c:pt idx="6819">
                  <c:v>45939.14819878462</c:v>
                </c:pt>
                <c:pt idx="6820">
                  <c:v>44027.602557770631</c:v>
                </c:pt>
                <c:pt idx="6821">
                  <c:v>44390.504409813446</c:v>
                </c:pt>
                <c:pt idx="6822">
                  <c:v>44869.312941309385</c:v>
                </c:pt>
                <c:pt idx="6823">
                  <c:v>44242.973526130416</c:v>
                </c:pt>
                <c:pt idx="6824">
                  <c:v>44055.304259047305</c:v>
                </c:pt>
                <c:pt idx="6825">
                  <c:v>44521.894539027635</c:v>
                </c:pt>
                <c:pt idx="6826">
                  <c:v>45193.403218797073</c:v>
                </c:pt>
                <c:pt idx="6827">
                  <c:v>45938.785044086471</c:v>
                </c:pt>
                <c:pt idx="6828">
                  <c:v>46997.345454196155</c:v>
                </c:pt>
                <c:pt idx="6829">
                  <c:v>47826.819117284314</c:v>
                </c:pt>
                <c:pt idx="6830">
                  <c:v>48443.732054028282</c:v>
                </c:pt>
                <c:pt idx="6831">
                  <c:v>46303.218862469992</c:v>
                </c:pt>
                <c:pt idx="6832">
                  <c:v>48301.528960018972</c:v>
                </c:pt>
                <c:pt idx="6833">
                  <c:v>59887.020401477945</c:v>
                </c:pt>
                <c:pt idx="6834">
                  <c:v>60514.054433132937</c:v>
                </c:pt>
                <c:pt idx="6835">
                  <c:v>59373.741511148663</c:v>
                </c:pt>
                <c:pt idx="6836">
                  <c:v>59497.521024735113</c:v>
                </c:pt>
                <c:pt idx="6837">
                  <c:v>61067.782195546861</c:v>
                </c:pt>
                <c:pt idx="6838">
                  <c:v>63032.299225176357</c:v>
                </c:pt>
                <c:pt idx="6839">
                  <c:v>63870.594724381997</c:v>
                </c:pt>
                <c:pt idx="6840">
                  <c:v>64476.984290559856</c:v>
                </c:pt>
                <c:pt idx="6841">
                  <c:v>66102.672966258338</c:v>
                </c:pt>
                <c:pt idx="6842">
                  <c:v>68410.081277038043</c:v>
                </c:pt>
                <c:pt idx="6843">
                  <c:v>70063.851690488213</c:v>
                </c:pt>
                <c:pt idx="6844">
                  <c:v>68559.938175943695</c:v>
                </c:pt>
                <c:pt idx="6845">
                  <c:v>67778.547486405674</c:v>
                </c:pt>
                <c:pt idx="6846">
                  <c:v>67079.464388904104</c:v>
                </c:pt>
                <c:pt idx="6847">
                  <c:v>67391.844334289708</c:v>
                </c:pt>
                <c:pt idx="6848">
                  <c:v>67264.911294191392</c:v>
                </c:pt>
                <c:pt idx="6849">
                  <c:v>67284.109129595206</c:v>
                </c:pt>
                <c:pt idx="6850">
                  <c:v>68640.074450904518</c:v>
                </c:pt>
                <c:pt idx="6851">
                  <c:v>70510.025467362619</c:v>
                </c:pt>
                <c:pt idx="6852">
                  <c:v>71341.342852852249</c:v>
                </c:pt>
                <c:pt idx="6853">
                  <c:v>73749.938803914803</c:v>
                </c:pt>
                <c:pt idx="6854">
                  <c:v>74439.463600956966</c:v>
                </c:pt>
                <c:pt idx="6855">
                  <c:v>73824.384882389437</c:v>
                </c:pt>
                <c:pt idx="6856">
                  <c:v>73254.952914928042</c:v>
                </c:pt>
                <c:pt idx="6857">
                  <c:v>74718.683611447428</c:v>
                </c:pt>
                <c:pt idx="6858">
                  <c:v>76282.983964784886</c:v>
                </c:pt>
                <c:pt idx="6859">
                  <c:v>78893.807735776179</c:v>
                </c:pt>
                <c:pt idx="6860">
                  <c:v>81254.170050463727</c:v>
                </c:pt>
                <c:pt idx="6861">
                  <c:v>82481.06803613402</c:v>
                </c:pt>
                <c:pt idx="6862">
                  <c:v>79585.521594202277</c:v>
                </c:pt>
                <c:pt idx="6863">
                  <c:v>81315.422864566746</c:v>
                </c:pt>
                <c:pt idx="6864">
                  <c:v>81874.336186079614</c:v>
                </c:pt>
                <c:pt idx="6865">
                  <c:v>81964.886421699601</c:v>
                </c:pt>
                <c:pt idx="6866">
                  <c:v>82479.921535640184</c:v>
                </c:pt>
                <c:pt idx="6867">
                  <c:v>83394.371142372387</c:v>
                </c:pt>
                <c:pt idx="6868">
                  <c:v>83806.447600383734</c:v>
                </c:pt>
                <c:pt idx="6869">
                  <c:v>84611.099847960562</c:v>
                </c:pt>
                <c:pt idx="6870">
                  <c:v>84967.588548469852</c:v>
                </c:pt>
                <c:pt idx="6871">
                  <c:v>86756.602129451261</c:v>
                </c:pt>
                <c:pt idx="6872">
                  <c:v>87123.660436322636</c:v>
                </c:pt>
                <c:pt idx="6873">
                  <c:v>84434.778490129189</c:v>
                </c:pt>
                <c:pt idx="6874">
                  <c:v>87339.75975195464</c:v>
                </c:pt>
                <c:pt idx="6875">
                  <c:v>5400.5832592808947</c:v>
                </c:pt>
                <c:pt idx="6876">
                  <c:v>5618.7465999122023</c:v>
                </c:pt>
                <c:pt idx="6877">
                  <c:v>6046.4092654942742</c:v>
                </c:pt>
                <c:pt idx="6878">
                  <c:v>6511.6627795962213</c:v>
                </c:pt>
                <c:pt idx="6879">
                  <c:v>6740.6517462826396</c:v>
                </c:pt>
                <c:pt idx="6880">
                  <c:v>6718.9852882077766</c:v>
                </c:pt>
                <c:pt idx="6881">
                  <c:v>7060.2352712070478</c:v>
                </c:pt>
                <c:pt idx="6882">
                  <c:v>7783.3817563557286</c:v>
                </c:pt>
                <c:pt idx="6883">
                  <c:v>8418.7712922969095</c:v>
                </c:pt>
                <c:pt idx="6884">
                  <c:v>9435.1468937045483</c:v>
                </c:pt>
                <c:pt idx="6885">
                  <c:v>10116.477277108379</c:v>
                </c:pt>
                <c:pt idx="6886">
                  <c:v>10705.595427054275</c:v>
                </c:pt>
                <c:pt idx="6887">
                  <c:v>11329.148141036572</c:v>
                </c:pt>
                <c:pt idx="6888">
                  <c:v>11727.109292440189</c:v>
                </c:pt>
                <c:pt idx="6889">
                  <c:v>11924.738874486275</c:v>
                </c:pt>
                <c:pt idx="6890">
                  <c:v>11871.658415277638</c:v>
                </c:pt>
                <c:pt idx="6891">
                  <c:v>12275.395924218217</c:v>
                </c:pt>
                <c:pt idx="6892">
                  <c:v>12853.283788342047</c:v>
                </c:pt>
                <c:pt idx="6893">
                  <c:v>12054.616301329344</c:v>
                </c:pt>
                <c:pt idx="6894">
                  <c:v>12592.999589060555</c:v>
                </c:pt>
                <c:pt idx="6895">
                  <c:v>13017.211571058991</c:v>
                </c:pt>
                <c:pt idx="6896">
                  <c:v>13378.715361766905</c:v>
                </c:pt>
                <c:pt idx="6897">
                  <c:v>13639.995934969691</c:v>
                </c:pt>
                <c:pt idx="6898">
                  <c:v>14247.973013192952</c:v>
                </c:pt>
                <c:pt idx="6899">
                  <c:v>13392.981716753116</c:v>
                </c:pt>
                <c:pt idx="6900">
                  <c:v>13358.814371323491</c:v>
                </c:pt>
                <c:pt idx="6901">
                  <c:v>14010.849058085325</c:v>
                </c:pt>
                <c:pt idx="6902">
                  <c:v>14656.292617304023</c:v>
                </c:pt>
                <c:pt idx="6903">
                  <c:v>15423.800024391308</c:v>
                </c:pt>
                <c:pt idx="6904">
                  <c:v>17163.39782513578</c:v>
                </c:pt>
                <c:pt idx="6905">
                  <c:v>18505.790665586181</c:v>
                </c:pt>
                <c:pt idx="6906">
                  <c:v>18228.64913313643</c:v>
                </c:pt>
                <c:pt idx="6907">
                  <c:v>15804.445144256133</c:v>
                </c:pt>
                <c:pt idx="6908">
                  <c:v>14367.951495948701</c:v>
                </c:pt>
                <c:pt idx="6909">
                  <c:v>13918.596527024411</c:v>
                </c:pt>
                <c:pt idx="6910">
                  <c:v>14232.969594231827</c:v>
                </c:pt>
                <c:pt idx="6911">
                  <c:v>14015.879314904394</c:v>
                </c:pt>
                <c:pt idx="6912">
                  <c:v>14427.406909061236</c:v>
                </c:pt>
                <c:pt idx="6913">
                  <c:v>14861.882707470369</c:v>
                </c:pt>
                <c:pt idx="6914">
                  <c:v>15570.904063664349</c:v>
                </c:pt>
                <c:pt idx="6915">
                  <c:v>15962.680118639533</c:v>
                </c:pt>
                <c:pt idx="6916">
                  <c:v>16967.086229659777</c:v>
                </c:pt>
                <c:pt idx="6917">
                  <c:v>17697.231154970348</c:v>
                </c:pt>
                <c:pt idx="6918">
                  <c:v>14040.367546165449</c:v>
                </c:pt>
                <c:pt idx="6919">
                  <c:v>14692.41562122586</c:v>
                </c:pt>
                <c:pt idx="6920">
                  <c:v>15221.850676672437</c:v>
                </c:pt>
                <c:pt idx="6921">
                  <c:v>17697.523449547149</c:v>
                </c:pt>
                <c:pt idx="6922">
                  <c:v>21036.38744771362</c:v>
                </c:pt>
                <c:pt idx="6923">
                  <c:v>23491.664675816744</c:v>
                </c:pt>
                <c:pt idx="6924">
                  <c:v>24007.4957081744</c:v>
                </c:pt>
                <c:pt idx="6925">
                  <c:v>25097.27210999091</c:v>
                </c:pt>
                <c:pt idx="6926">
                  <c:v>25692.238459881872</c:v>
                </c:pt>
                <c:pt idx="6927">
                  <c:v>26743.722804122815</c:v>
                </c:pt>
                <c:pt idx="6928">
                  <c:v>28027.515635372911</c:v>
                </c:pt>
                <c:pt idx="6929">
                  <c:v>27868.543075104553</c:v>
                </c:pt>
                <c:pt idx="6930">
                  <c:v>27358.542121395385</c:v>
                </c:pt>
                <c:pt idx="6931">
                  <c:v>28413.144005702532</c:v>
                </c:pt>
                <c:pt idx="6932">
                  <c:v>28121.315579602717</c:v>
                </c:pt>
                <c:pt idx="6933">
                  <c:v>27646.19564565755</c:v>
                </c:pt>
                <c:pt idx="6934">
                  <c:v>29005.933373874726</c:v>
                </c:pt>
                <c:pt idx="6935">
                  <c:v>29693.13991496672</c:v>
                </c:pt>
                <c:pt idx="6936">
                  <c:v>29059.48650951367</c:v>
                </c:pt>
                <c:pt idx="6937">
                  <c:v>29093.578237886246</c:v>
                </c:pt>
                <c:pt idx="6938">
                  <c:v>30931.936499736312</c:v>
                </c:pt>
                <c:pt idx="6939">
                  <c:v>30505.339193987242</c:v>
                </c:pt>
                <c:pt idx="6940">
                  <c:v>30490.365841912244</c:v>
                </c:pt>
                <c:pt idx="6941">
                  <c:v>31051.001571769622</c:v>
                </c:pt>
                <c:pt idx="6942">
                  <c:v>31230.193038316953</c:v>
                </c:pt>
                <c:pt idx="6943">
                  <c:v>27243.333202251612</c:v>
                </c:pt>
                <c:pt idx="6944">
                  <c:v>26200.727300156119</c:v>
                </c:pt>
                <c:pt idx="6945">
                  <c:v>26829.634480298962</c:v>
                </c:pt>
                <c:pt idx="6946">
                  <c:v>26337.585059242316</c:v>
                </c:pt>
                <c:pt idx="6947">
                  <c:v>27821.791599906868</c:v>
                </c:pt>
                <c:pt idx="6948">
                  <c:v>27624.377300377138</c:v>
                </c:pt>
                <c:pt idx="6949">
                  <c:v>28421.386493186179</c:v>
                </c:pt>
                <c:pt idx="6950">
                  <c:v>28852.237066738129</c:v>
                </c:pt>
                <c:pt idx="6951">
                  <c:v>30270.941600815338</c:v>
                </c:pt>
                <c:pt idx="6952">
                  <c:v>31705.279053111724</c:v>
                </c:pt>
                <c:pt idx="6953">
                  <c:v>31762.734025635822</c:v>
                </c:pt>
                <c:pt idx="6954">
                  <c:v>25823.634823563978</c:v>
                </c:pt>
                <c:pt idx="6955">
                  <c:v>30271.833474653587</c:v>
                </c:pt>
                <c:pt idx="6956">
                  <c:v>19234.536634788485</c:v>
                </c:pt>
                <c:pt idx="6957">
                  <c:v>20274.18762015444</c:v>
                </c:pt>
                <c:pt idx="6958">
                  <c:v>21313.690996316494</c:v>
                </c:pt>
                <c:pt idx="6959">
                  <c:v>22431.833897645502</c:v>
                </c:pt>
                <c:pt idx="6960">
                  <c:v>23689.829070442207</c:v>
                </c:pt>
                <c:pt idx="6961">
                  <c:v>25064.480608133119</c:v>
                </c:pt>
                <c:pt idx="6962">
                  <c:v>26168.706778205222</c:v>
                </c:pt>
                <c:pt idx="6963">
                  <c:v>27434.183574829389</c:v>
                </c:pt>
                <c:pt idx="6964">
                  <c:v>28439.648874753548</c:v>
                </c:pt>
                <c:pt idx="6965">
                  <c:v>29686.205816813908</c:v>
                </c:pt>
                <c:pt idx="6966">
                  <c:v>27010.821710752931</c:v>
                </c:pt>
                <c:pt idx="6967">
                  <c:v>26660.443139964671</c:v>
                </c:pt>
                <c:pt idx="6968">
                  <c:v>25082.596385535759</c:v>
                </c:pt>
                <c:pt idx="6969">
                  <c:v>26369.932318113049</c:v>
                </c:pt>
                <c:pt idx="6970">
                  <c:v>21485.215478081365</c:v>
                </c:pt>
                <c:pt idx="6971">
                  <c:v>17931.711811407124</c:v>
                </c:pt>
                <c:pt idx="6972">
                  <c:v>18475.755652277043</c:v>
                </c:pt>
                <c:pt idx="6973">
                  <c:v>19742.078904559407</c:v>
                </c:pt>
                <c:pt idx="6974">
                  <c:v>22071.536140365035</c:v>
                </c:pt>
                <c:pt idx="6975">
                  <c:v>27281.337254625691</c:v>
                </c:pt>
                <c:pt idx="6976">
                  <c:v>28491.622551755398</c:v>
                </c:pt>
                <c:pt idx="6977">
                  <c:v>25385.902970205134</c:v>
                </c:pt>
                <c:pt idx="6978">
                  <c:v>26594.043890017019</c:v>
                </c:pt>
                <c:pt idx="6979">
                  <c:v>27037.2135583208</c:v>
                </c:pt>
                <c:pt idx="6980">
                  <c:v>30282.467734166905</c:v>
                </c:pt>
                <c:pt idx="6981">
                  <c:v>31129.288407382526</c:v>
                </c:pt>
                <c:pt idx="6982">
                  <c:v>31073.491476359159</c:v>
                </c:pt>
                <c:pt idx="6983">
                  <c:v>31398.219891786837</c:v>
                </c:pt>
                <c:pt idx="6984">
                  <c:v>31527.214835337065</c:v>
                </c:pt>
                <c:pt idx="6985">
                  <c:v>33009.266345620614</c:v>
                </c:pt>
                <c:pt idx="6986">
                  <c:v>31860.019444984013</c:v>
                </c:pt>
                <c:pt idx="6987">
                  <c:v>29932.868635691484</c:v>
                </c:pt>
                <c:pt idx="6988">
                  <c:v>28183.875974719122</c:v>
                </c:pt>
                <c:pt idx="6989">
                  <c:v>27663.253250120124</c:v>
                </c:pt>
                <c:pt idx="6990">
                  <c:v>27968.214673901872</c:v>
                </c:pt>
                <c:pt idx="6991">
                  <c:v>28651.319021642645</c:v>
                </c:pt>
                <c:pt idx="6992">
                  <c:v>29334.662590495565</c:v>
                </c:pt>
                <c:pt idx="6993">
                  <c:v>30822.188060868615</c:v>
                </c:pt>
                <c:pt idx="6994">
                  <c:v>28946.278512844696</c:v>
                </c:pt>
                <c:pt idx="6995">
                  <c:v>31982.760836300145</c:v>
                </c:pt>
                <c:pt idx="6996">
                  <c:v>32823.80576154407</c:v>
                </c:pt>
                <c:pt idx="6997">
                  <c:v>33214.168747153366</c:v>
                </c:pt>
                <c:pt idx="6998">
                  <c:v>33665.570337357232</c:v>
                </c:pt>
                <c:pt idx="6999">
                  <c:v>32799.136860684157</c:v>
                </c:pt>
                <c:pt idx="7000">
                  <c:v>32645.124847517931</c:v>
                </c:pt>
                <c:pt idx="7001">
                  <c:v>33295.932736482835</c:v>
                </c:pt>
                <c:pt idx="7002">
                  <c:v>33663.548921637281</c:v>
                </c:pt>
                <c:pt idx="7003">
                  <c:v>33672.971244286193</c:v>
                </c:pt>
                <c:pt idx="7004">
                  <c:v>32425.588081447524</c:v>
                </c:pt>
                <c:pt idx="7005">
                  <c:v>30627.337864602683</c:v>
                </c:pt>
                <c:pt idx="7006">
                  <c:v>30664.025920012762</c:v>
                </c:pt>
                <c:pt idx="7007">
                  <c:v>30470.24836796186</c:v>
                </c:pt>
                <c:pt idx="7008">
                  <c:v>31072.84566586322</c:v>
                </c:pt>
                <c:pt idx="7009">
                  <c:v>29902.243424910746</c:v>
                </c:pt>
                <c:pt idx="7010">
                  <c:v>30182.19432652571</c:v>
                </c:pt>
                <c:pt idx="7011">
                  <c:v>30206.240434737214</c:v>
                </c:pt>
                <c:pt idx="7012">
                  <c:v>29699.185597545082</c:v>
                </c:pt>
                <c:pt idx="7013">
                  <c:v>30371.580984382032</c:v>
                </c:pt>
                <c:pt idx="7014">
                  <c:v>30705.601972950477</c:v>
                </c:pt>
                <c:pt idx="7015">
                  <c:v>31082.806096024295</c:v>
                </c:pt>
                <c:pt idx="7016">
                  <c:v>23566.575325345901</c:v>
                </c:pt>
                <c:pt idx="7017">
                  <c:v>26705.566007927246</c:v>
                </c:pt>
                <c:pt idx="7018">
                  <c:v>11609.353435805413</c:v>
                </c:pt>
                <c:pt idx="7019">
                  <c:v>11331.66821659195</c:v>
                </c:pt>
                <c:pt idx="7020">
                  <c:v>11765.328715574224</c:v>
                </c:pt>
                <c:pt idx="7021">
                  <c:v>12130.157242325316</c:v>
                </c:pt>
                <c:pt idx="7022">
                  <c:v>12653.519144174501</c:v>
                </c:pt>
                <c:pt idx="7023">
                  <c:v>13580.574725349517</c:v>
                </c:pt>
                <c:pt idx="7024">
                  <c:v>14105.092022058963</c:v>
                </c:pt>
                <c:pt idx="7025">
                  <c:v>13776.877697742715</c:v>
                </c:pt>
                <c:pt idx="7026">
                  <c:v>13052.583789352946</c:v>
                </c:pt>
                <c:pt idx="7027">
                  <c:v>13073.875295206535</c:v>
                </c:pt>
                <c:pt idx="7028">
                  <c:v>13503.8360872383</c:v>
                </c:pt>
                <c:pt idx="7029">
                  <c:v>13618.686597427903</c:v>
                </c:pt>
                <c:pt idx="7030">
                  <c:v>14288.378265425596</c:v>
                </c:pt>
                <c:pt idx="7031">
                  <c:v>14642.490424469988</c:v>
                </c:pt>
                <c:pt idx="7032">
                  <c:v>15149.440097693654</c:v>
                </c:pt>
                <c:pt idx="7033">
                  <c:v>15695.001903808346</c:v>
                </c:pt>
                <c:pt idx="7034">
                  <c:v>15169.485056289595</c:v>
                </c:pt>
                <c:pt idx="7035">
                  <c:v>14547.879508510039</c:v>
                </c:pt>
                <c:pt idx="7036">
                  <c:v>13677.031005985373</c:v>
                </c:pt>
                <c:pt idx="7037">
                  <c:v>13744.141872231625</c:v>
                </c:pt>
                <c:pt idx="7038">
                  <c:v>13982.095346199583</c:v>
                </c:pt>
                <c:pt idx="7039">
                  <c:v>14231.556658953585</c:v>
                </c:pt>
                <c:pt idx="7040">
                  <c:v>14769.880112089304</c:v>
                </c:pt>
                <c:pt idx="7041">
                  <c:v>15444.657162748606</c:v>
                </c:pt>
                <c:pt idx="7042">
                  <c:v>15995.105539045255</c:v>
                </c:pt>
                <c:pt idx="7043">
                  <c:v>16016.557415421066</c:v>
                </c:pt>
                <c:pt idx="7044">
                  <c:v>16698.061054582478</c:v>
                </c:pt>
                <c:pt idx="7045">
                  <c:v>16258.842175575564</c:v>
                </c:pt>
                <c:pt idx="7046">
                  <c:v>16320.568032082583</c:v>
                </c:pt>
                <c:pt idx="7047">
                  <c:v>16610.536940162263</c:v>
                </c:pt>
                <c:pt idx="7048">
                  <c:v>16781.898332073575</c:v>
                </c:pt>
                <c:pt idx="7049">
                  <c:v>17382.77279774248</c:v>
                </c:pt>
                <c:pt idx="7050">
                  <c:v>18380.669907853113</c:v>
                </c:pt>
                <c:pt idx="7051">
                  <c:v>18692.1211181299</c:v>
                </c:pt>
                <c:pt idx="7052">
                  <c:v>18729.590239200632</c:v>
                </c:pt>
                <c:pt idx="7053">
                  <c:v>17714.675240341119</c:v>
                </c:pt>
                <c:pt idx="7054">
                  <c:v>17237.77116457239</c:v>
                </c:pt>
                <c:pt idx="7055">
                  <c:v>17071.053438641506</c:v>
                </c:pt>
                <c:pt idx="7056">
                  <c:v>16953.435543744854</c:v>
                </c:pt>
                <c:pt idx="7057">
                  <c:v>16667.738377043799</c:v>
                </c:pt>
                <c:pt idx="7058">
                  <c:v>16615.505438211116</c:v>
                </c:pt>
                <c:pt idx="7059">
                  <c:v>16990.219466849827</c:v>
                </c:pt>
                <c:pt idx="7060">
                  <c:v>17385.200749706863</c:v>
                </c:pt>
                <c:pt idx="7061">
                  <c:v>17430.873210308786</c:v>
                </c:pt>
                <c:pt idx="7062">
                  <c:v>17220.931001474739</c:v>
                </c:pt>
                <c:pt idx="7063">
                  <c:v>17168.145686849086</c:v>
                </c:pt>
                <c:pt idx="7064">
                  <c:v>14855.689858706872</c:v>
                </c:pt>
                <c:pt idx="7065">
                  <c:v>14800.838146090475</c:v>
                </c:pt>
                <c:pt idx="7066">
                  <c:v>96179.763499151988</c:v>
                </c:pt>
                <c:pt idx="7067">
                  <c:v>96283.71357586798</c:v>
                </c:pt>
                <c:pt idx="7068">
                  <c:v>93169.67009998986</c:v>
                </c:pt>
                <c:pt idx="7069">
                  <c:v>84029.997449470247</c:v>
                </c:pt>
                <c:pt idx="7070">
                  <c:v>79522.707482993268</c:v>
                </c:pt>
                <c:pt idx="7071">
                  <c:v>78396.559058498737</c:v>
                </c:pt>
                <c:pt idx="7072">
                  <c:v>77451.298544379344</c:v>
                </c:pt>
                <c:pt idx="7073">
                  <c:v>76620.302495051787</c:v>
                </c:pt>
                <c:pt idx="7074">
                  <c:v>76875.348222008266</c:v>
                </c:pt>
                <c:pt idx="7075">
                  <c:v>77298.628055184425</c:v>
                </c:pt>
                <c:pt idx="7076">
                  <c:v>78080.244726133096</c:v>
                </c:pt>
                <c:pt idx="7077">
                  <c:v>78886.121110687978</c:v>
                </c:pt>
                <c:pt idx="7078">
                  <c:v>80600.61074534712</c:v>
                </c:pt>
                <c:pt idx="7079">
                  <c:v>82139.896113883675</c:v>
                </c:pt>
                <c:pt idx="7080">
                  <c:v>76116.425233735281</c:v>
                </c:pt>
                <c:pt idx="7081">
                  <c:v>76577.822242188005</c:v>
                </c:pt>
                <c:pt idx="7082">
                  <c:v>2606.7304573115293</c:v>
                </c:pt>
                <c:pt idx="7083">
                  <c:v>2781.5435790369911</c:v>
                </c:pt>
                <c:pt idx="7084">
                  <c:v>2870.1420408471931</c:v>
                </c:pt>
                <c:pt idx="7085">
                  <c:v>2927.6451119679773</c:v>
                </c:pt>
                <c:pt idx="7086">
                  <c:v>2920.2914958821202</c:v>
                </c:pt>
                <c:pt idx="7087">
                  <c:v>3163.0251749080608</c:v>
                </c:pt>
                <c:pt idx="7088">
                  <c:v>3304.6486773920069</c:v>
                </c:pt>
                <c:pt idx="7089">
                  <c:v>3565.8430916127327</c:v>
                </c:pt>
                <c:pt idx="7090">
                  <c:v>3778.6069551989781</c:v>
                </c:pt>
                <c:pt idx="7091">
                  <c:v>3802.2476563552727</c:v>
                </c:pt>
                <c:pt idx="7092">
                  <c:v>3605.1736648282927</c:v>
                </c:pt>
                <c:pt idx="7093">
                  <c:v>4297.6866753803906</c:v>
                </c:pt>
                <c:pt idx="7094">
                  <c:v>4652.4720621094566</c:v>
                </c:pt>
                <c:pt idx="7095">
                  <c:v>4867.0484903358783</c:v>
                </c:pt>
                <c:pt idx="7096">
                  <c:v>5210.7465913729993</c:v>
                </c:pt>
                <c:pt idx="7097">
                  <c:v>5250.3873728381004</c:v>
                </c:pt>
                <c:pt idx="7098">
                  <c:v>5211.0107409858801</c:v>
                </c:pt>
                <c:pt idx="7099">
                  <c:v>5040.8055012717623</c:v>
                </c:pt>
                <c:pt idx="7100">
                  <c:v>5178.1924593906997</c:v>
                </c:pt>
                <c:pt idx="7101">
                  <c:v>5163.0165579781979</c:v>
                </c:pt>
                <c:pt idx="7102">
                  <c:v>4963.867884258334</c:v>
                </c:pt>
                <c:pt idx="7103">
                  <c:v>4397.0435729631808</c:v>
                </c:pt>
                <c:pt idx="7104">
                  <c:v>3862.6255471872469</c:v>
                </c:pt>
                <c:pt idx="7105">
                  <c:v>3270.5932481224681</c:v>
                </c:pt>
                <c:pt idx="7106">
                  <c:v>3280.0407305337644</c:v>
                </c:pt>
                <c:pt idx="7107">
                  <c:v>3348.4904635928178</c:v>
                </c:pt>
                <c:pt idx="7108">
                  <c:v>3599.0046407771274</c:v>
                </c:pt>
                <c:pt idx="7109">
                  <c:v>3687.3751539951068</c:v>
                </c:pt>
                <c:pt idx="7110">
                  <c:v>3681.3176496470169</c:v>
                </c:pt>
                <c:pt idx="7111">
                  <c:v>3896.3141803788321</c:v>
                </c:pt>
                <c:pt idx="7112">
                  <c:v>4113.5072649456415</c:v>
                </c:pt>
                <c:pt idx="7113">
                  <c:v>4231.8211402864708</c:v>
                </c:pt>
                <c:pt idx="7114">
                  <c:v>4280.2344116177092</c:v>
                </c:pt>
                <c:pt idx="7115">
                  <c:v>4431.0028399405164</c:v>
                </c:pt>
                <c:pt idx="7116">
                  <c:v>4675.8080839003269</c:v>
                </c:pt>
                <c:pt idx="7117">
                  <c:v>5189.9500333111628</c:v>
                </c:pt>
                <c:pt idx="7118">
                  <c:v>5808.66472549848</c:v>
                </c:pt>
                <c:pt idx="7119">
                  <c:v>6225.3802298936826</c:v>
                </c:pt>
                <c:pt idx="7120">
                  <c:v>6477.8046986587588</c:v>
                </c:pt>
                <c:pt idx="7121">
                  <c:v>6567.9872817809573</c:v>
                </c:pt>
                <c:pt idx="7122">
                  <c:v>6720.6776728920913</c:v>
                </c:pt>
                <c:pt idx="7123">
                  <c:v>6903.9402200489913</c:v>
                </c:pt>
                <c:pt idx="7124">
                  <c:v>7105.4336760617716</c:v>
                </c:pt>
                <c:pt idx="7125">
                  <c:v>7292.7382545517157</c:v>
                </c:pt>
                <c:pt idx="7126">
                  <c:v>7362.3416671176501</c:v>
                </c:pt>
                <c:pt idx="7127">
                  <c:v>7683.7578905058544</c:v>
                </c:pt>
                <c:pt idx="7128">
                  <c:v>7721.7918460866122</c:v>
                </c:pt>
                <c:pt idx="7129">
                  <c:v>7865.3715605819079</c:v>
                </c:pt>
                <c:pt idx="7130">
                  <c:v>8048.0166097728497</c:v>
                </c:pt>
                <c:pt idx="7131">
                  <c:v>8042.9485238663419</c:v>
                </c:pt>
                <c:pt idx="7132">
                  <c:v>7172.5192566289816</c:v>
                </c:pt>
                <c:pt idx="7133">
                  <c:v>7291.0678851641132</c:v>
                </c:pt>
                <c:pt idx="7134">
                  <c:v>21523.645982453334</c:v>
                </c:pt>
                <c:pt idx="7135">
                  <c:v>22171.065633684513</c:v>
                </c:pt>
                <c:pt idx="7136">
                  <c:v>22231.879397045199</c:v>
                </c:pt>
                <c:pt idx="7137">
                  <c:v>21840.891403176807</c:v>
                </c:pt>
                <c:pt idx="7138">
                  <c:v>21512.111688554582</c:v>
                </c:pt>
                <c:pt idx="7139">
                  <c:v>21112.322005470731</c:v>
                </c:pt>
                <c:pt idx="7140">
                  <c:v>20913.663122112524</c:v>
                </c:pt>
                <c:pt idx="7141">
                  <c:v>21011.15714525829</c:v>
                </c:pt>
                <c:pt idx="7142">
                  <c:v>21202.430595370788</c:v>
                </c:pt>
                <c:pt idx="7143">
                  <c:v>20952.899928013328</c:v>
                </c:pt>
                <c:pt idx="7144">
                  <c:v>20706.437539618491</c:v>
                </c:pt>
                <c:pt idx="7145">
                  <c:v>20539.360211791452</c:v>
                </c:pt>
                <c:pt idx="7146">
                  <c:v>20356.181944481395</c:v>
                </c:pt>
                <c:pt idx="7147">
                  <c:v>19963.345579481669</c:v>
                </c:pt>
                <c:pt idx="7148">
                  <c:v>19459.49436487443</c:v>
                </c:pt>
                <c:pt idx="7149">
                  <c:v>19260.269845344967</c:v>
                </c:pt>
                <c:pt idx="7150">
                  <c:v>18890.758728665598</c:v>
                </c:pt>
                <c:pt idx="7151">
                  <c:v>18504.305662329152</c:v>
                </c:pt>
                <c:pt idx="7152">
                  <c:v>18198.664274060822</c:v>
                </c:pt>
                <c:pt idx="7153">
                  <c:v>17796.699906511036</c:v>
                </c:pt>
                <c:pt idx="7154">
                  <c:v>14748.895514506778</c:v>
                </c:pt>
                <c:pt idx="7155">
                  <c:v>15633.233361738699</c:v>
                </c:pt>
                <c:pt idx="7156">
                  <c:v>2931.4909605837515</c:v>
                </c:pt>
                <c:pt idx="7157">
                  <c:v>3225.3235132154282</c:v>
                </c:pt>
                <c:pt idx="7158">
                  <c:v>2622.6832441165661</c:v>
                </c:pt>
                <c:pt idx="7159">
                  <c:v>2965.1247173852598</c:v>
                </c:pt>
                <c:pt idx="7160">
                  <c:v>3288.3005919440016</c:v>
                </c:pt>
                <c:pt idx="7161">
                  <c:v>3438.4579333722581</c:v>
                </c:pt>
                <c:pt idx="7162">
                  <c:v>3543.775619297076</c:v>
                </c:pt>
                <c:pt idx="7163">
                  <c:v>3709.5883513141162</c:v>
                </c:pt>
                <c:pt idx="7164">
                  <c:v>3780.1657887698925</c:v>
                </c:pt>
                <c:pt idx="7165">
                  <c:v>4069.2047715681738</c:v>
                </c:pt>
                <c:pt idx="7166">
                  <c:v>4350.7371958902195</c:v>
                </c:pt>
                <c:pt idx="7167">
                  <c:v>4718.2044026623325</c:v>
                </c:pt>
                <c:pt idx="7168">
                  <c:v>4737.5859997544794</c:v>
                </c:pt>
                <c:pt idx="7169">
                  <c:v>5029.776161192568</c:v>
                </c:pt>
                <c:pt idx="7170">
                  <c:v>5122.6329393471888</c:v>
                </c:pt>
                <c:pt idx="7171">
                  <c:v>5228.7858430818505</c:v>
                </c:pt>
                <c:pt idx="7172">
                  <c:v>5337.3995468706153</c:v>
                </c:pt>
                <c:pt idx="7173">
                  <c:v>5337.0023540482134</c:v>
                </c:pt>
                <c:pt idx="7174">
                  <c:v>5498.5211803644333</c:v>
                </c:pt>
                <c:pt idx="7175">
                  <c:v>5672.0751819749757</c:v>
                </c:pt>
                <c:pt idx="7176">
                  <c:v>5803.1773126403787</c:v>
                </c:pt>
                <c:pt idx="7177">
                  <c:v>6034.6944092688327</c:v>
                </c:pt>
                <c:pt idx="7178">
                  <c:v>6077.2191600003598</c:v>
                </c:pt>
                <c:pt idx="7179">
                  <c:v>6251.4711770285221</c:v>
                </c:pt>
                <c:pt idx="7180">
                  <c:v>6265.1719532047</c:v>
                </c:pt>
                <c:pt idx="7181">
                  <c:v>6078.2717205110812</c:v>
                </c:pt>
                <c:pt idx="7182">
                  <c:v>6447.4314320050153</c:v>
                </c:pt>
                <c:pt idx="7183">
                  <c:v>6631.3331405617246</c:v>
                </c:pt>
                <c:pt idx="7184">
                  <c:v>6665.105970834139</c:v>
                </c:pt>
                <c:pt idx="7185">
                  <c:v>6968.7632482436229</c:v>
                </c:pt>
                <c:pt idx="7186">
                  <c:v>7407.9306362549278</c:v>
                </c:pt>
                <c:pt idx="7187">
                  <c:v>7934.6460748424943</c:v>
                </c:pt>
                <c:pt idx="7188">
                  <c:v>7841.2731876738389</c:v>
                </c:pt>
                <c:pt idx="7189">
                  <c:v>7897.6903271276087</c:v>
                </c:pt>
                <c:pt idx="7190">
                  <c:v>7881.5252024328465</c:v>
                </c:pt>
                <c:pt idx="7191">
                  <c:v>7781.5327622705991</c:v>
                </c:pt>
                <c:pt idx="7192">
                  <c:v>7711.4460379708926</c:v>
                </c:pt>
                <c:pt idx="7193">
                  <c:v>8013.7530852429427</c:v>
                </c:pt>
                <c:pt idx="7194">
                  <c:v>7724.0424105737575</c:v>
                </c:pt>
                <c:pt idx="7195">
                  <c:v>7929.8052835881608</c:v>
                </c:pt>
                <c:pt idx="7196">
                  <c:v>7370.4331167080791</c:v>
                </c:pt>
                <c:pt idx="7197">
                  <c:v>7586.6461410005468</c:v>
                </c:pt>
                <c:pt idx="7198">
                  <c:v>7936.3048182003022</c:v>
                </c:pt>
                <c:pt idx="7199">
                  <c:v>6566.3642076949282</c:v>
                </c:pt>
                <c:pt idx="7200">
                  <c:v>6964.7832818228908</c:v>
                </c:pt>
                <c:pt idx="7201">
                  <c:v>1373.8293047415723</c:v>
                </c:pt>
                <c:pt idx="7202">
                  <c:v>1298.5820376418094</c:v>
                </c:pt>
                <c:pt idx="7203">
                  <c:v>1471.2849313855609</c:v>
                </c:pt>
                <c:pt idx="7204">
                  <c:v>1517.5560409965835</c:v>
                </c:pt>
                <c:pt idx="7205">
                  <c:v>1569.906479777228</c:v>
                </c:pt>
                <c:pt idx="7206">
                  <c:v>1332.6148483963364</c:v>
                </c:pt>
                <c:pt idx="7207">
                  <c:v>1467.1367362081091</c:v>
                </c:pt>
                <c:pt idx="7208">
                  <c:v>1471.0094657150391</c:v>
                </c:pt>
                <c:pt idx="7209">
                  <c:v>1432.0179161475194</c:v>
                </c:pt>
                <c:pt idx="7210">
                  <c:v>1543.4509038610745</c:v>
                </c:pt>
                <c:pt idx="7211">
                  <c:v>1774.6586925610693</c:v>
                </c:pt>
                <c:pt idx="7212">
                  <c:v>1914.5617237426807</c:v>
                </c:pt>
                <c:pt idx="7213">
                  <c:v>2057.6655466106863</c:v>
                </c:pt>
                <c:pt idx="7214">
                  <c:v>2262.4984769818279</c:v>
                </c:pt>
                <c:pt idx="7215">
                  <c:v>2336.9205642803727</c:v>
                </c:pt>
                <c:pt idx="7216">
                  <c:v>2396.7247616552281</c:v>
                </c:pt>
                <c:pt idx="7217">
                  <c:v>2495.0158309487397</c:v>
                </c:pt>
                <c:pt idx="7218">
                  <c:v>2555.9632425479454</c:v>
                </c:pt>
                <c:pt idx="7219">
                  <c:v>2548.744945628493</c:v>
                </c:pt>
                <c:pt idx="7220">
                  <c:v>2602.4753196535489</c:v>
                </c:pt>
                <c:pt idx="7221">
                  <c:v>2746.4277667229944</c:v>
                </c:pt>
                <c:pt idx="7222">
                  <c:v>2800.9791331734646</c:v>
                </c:pt>
                <c:pt idx="7223">
                  <c:v>2787.1200113000832</c:v>
                </c:pt>
                <c:pt idx="7224">
                  <c:v>2853.3774474313514</c:v>
                </c:pt>
                <c:pt idx="7225">
                  <c:v>2827.091192482535</c:v>
                </c:pt>
                <c:pt idx="7226">
                  <c:v>2708.5796343215388</c:v>
                </c:pt>
                <c:pt idx="7227">
                  <c:v>2745.5686370598287</c:v>
                </c:pt>
                <c:pt idx="7228">
                  <c:v>2960.8297880906193</c:v>
                </c:pt>
                <c:pt idx="7229">
                  <c:v>2962.0452724383404</c:v>
                </c:pt>
                <c:pt idx="7230">
                  <c:v>3027.7853632366832</c:v>
                </c:pt>
                <c:pt idx="7231">
                  <c:v>2802.8214170485212</c:v>
                </c:pt>
                <c:pt idx="7232">
                  <c:v>2771.209470730033</c:v>
                </c:pt>
                <c:pt idx="7233">
                  <c:v>3020.3593826212509</c:v>
                </c:pt>
                <c:pt idx="7234">
                  <c:v>3179.1313881052542</c:v>
                </c:pt>
                <c:pt idx="7235">
                  <c:v>3199.3591192856511</c:v>
                </c:pt>
                <c:pt idx="7236">
                  <c:v>3318.6050160363275</c:v>
                </c:pt>
                <c:pt idx="7237">
                  <c:v>3454.408621657924</c:v>
                </c:pt>
                <c:pt idx="7238">
                  <c:v>3697.7635724523866</c:v>
                </c:pt>
                <c:pt idx="7239">
                  <c:v>3883.1333801374039</c:v>
                </c:pt>
                <c:pt idx="7240">
                  <c:v>4050.5814350208257</c:v>
                </c:pt>
                <c:pt idx="7241">
                  <c:v>4175.1709312610174</c:v>
                </c:pt>
                <c:pt idx="7242">
                  <c:v>4214.5736674856444</c:v>
                </c:pt>
                <c:pt idx="7243">
                  <c:v>4340.8998392844969</c:v>
                </c:pt>
                <c:pt idx="7244">
                  <c:v>4222.5902435477783</c:v>
                </c:pt>
                <c:pt idx="7245">
                  <c:v>4272.0751375022974</c:v>
                </c:pt>
                <c:pt idx="7246">
                  <c:v>4612.8086463890168</c:v>
                </c:pt>
                <c:pt idx="7247">
                  <c:v>4971.2380556561839</c:v>
                </c:pt>
                <c:pt idx="7248">
                  <c:v>5272.8639946001431</c:v>
                </c:pt>
                <c:pt idx="7249">
                  <c:v>5373.0961341099228</c:v>
                </c:pt>
                <c:pt idx="7250">
                  <c:v>5353.5981027315947</c:v>
                </c:pt>
                <c:pt idx="7251">
                  <c:v>5724.3071635183369</c:v>
                </c:pt>
                <c:pt idx="7252">
                  <c:v>5827.3831232767961</c:v>
                </c:pt>
                <c:pt idx="7253">
                  <c:v>5909.8632452036836</c:v>
                </c:pt>
                <c:pt idx="7254">
                  <c:v>6120.991028480069</c:v>
                </c:pt>
                <c:pt idx="7255">
                  <c:v>6472.8489421314544</c:v>
                </c:pt>
                <c:pt idx="7256">
                  <c:v>6838.9365940834814</c:v>
                </c:pt>
                <c:pt idx="7257">
                  <c:v>7209.9900420841814</c:v>
                </c:pt>
                <c:pt idx="7258">
                  <c:v>7461.6531033511328</c:v>
                </c:pt>
                <c:pt idx="7259">
                  <c:v>7894.9550169712466</c:v>
                </c:pt>
                <c:pt idx="7260">
                  <c:v>8205.1424094581398</c:v>
                </c:pt>
                <c:pt idx="7261">
                  <c:v>7571.782652164241</c:v>
                </c:pt>
                <c:pt idx="7262">
                  <c:v>8410.6056561726436</c:v>
                </c:pt>
                <c:pt idx="7263">
                  <c:v>3061.7821173298066</c:v>
                </c:pt>
                <c:pt idx="7264">
                  <c:v>3242.7618546932808</c:v>
                </c:pt>
                <c:pt idx="7265">
                  <c:v>3444.8824653438028</c:v>
                </c:pt>
                <c:pt idx="7266">
                  <c:v>3441.0561451621079</c:v>
                </c:pt>
                <c:pt idx="7267">
                  <c:v>3479.7588204759913</c:v>
                </c:pt>
                <c:pt idx="7268">
                  <c:v>3574.0290327272123</c:v>
                </c:pt>
                <c:pt idx="7269">
                  <c:v>3641.8739463379366</c:v>
                </c:pt>
                <c:pt idx="7270">
                  <c:v>3717.2724181354242</c:v>
                </c:pt>
                <c:pt idx="7271">
                  <c:v>3902.029671498774</c:v>
                </c:pt>
                <c:pt idx="7272">
                  <c:v>4169.6104030614079</c:v>
                </c:pt>
                <c:pt idx="7273">
                  <c:v>4562.2318280056661</c:v>
                </c:pt>
                <c:pt idx="7274">
                  <c:v>4731.5420668349807</c:v>
                </c:pt>
                <c:pt idx="7275">
                  <c:v>4942.1256579711908</c:v>
                </c:pt>
                <c:pt idx="7276">
                  <c:v>5149.6200919162648</c:v>
                </c:pt>
                <c:pt idx="7277">
                  <c:v>5183.7592867518242</c:v>
                </c:pt>
                <c:pt idx="7278">
                  <c:v>5074.425831958547</c:v>
                </c:pt>
                <c:pt idx="7279">
                  <c:v>4919.8589361669219</c:v>
                </c:pt>
                <c:pt idx="7280">
                  <c:v>4954.6383732139921</c:v>
                </c:pt>
                <c:pt idx="7281">
                  <c:v>5017.0624691878129</c:v>
                </c:pt>
                <c:pt idx="7282">
                  <c:v>5200.4507328879172</c:v>
                </c:pt>
                <c:pt idx="7283">
                  <c:v>5424.9046814850981</c:v>
                </c:pt>
                <c:pt idx="7284">
                  <c:v>6025.3581042223113</c:v>
                </c:pt>
                <c:pt idx="7285">
                  <c:v>6403.4446805633506</c:v>
                </c:pt>
                <c:pt idx="7286">
                  <c:v>6678.3684830649045</c:v>
                </c:pt>
                <c:pt idx="7287">
                  <c:v>6512.6519185221941</c:v>
                </c:pt>
                <c:pt idx="7288">
                  <c:v>6718.1514482221037</c:v>
                </c:pt>
                <c:pt idx="7289">
                  <c:v>7319.5324580363467</c:v>
                </c:pt>
                <c:pt idx="7290">
                  <c:v>7220.6137399683439</c:v>
                </c:pt>
                <c:pt idx="7291">
                  <c:v>8124.4872006951955</c:v>
                </c:pt>
                <c:pt idx="7292">
                  <c:v>7748.3040593690976</c:v>
                </c:pt>
                <c:pt idx="7293">
                  <c:v>8168.5257264974716</c:v>
                </c:pt>
                <c:pt idx="7294">
                  <c:v>8190.7224629359926</c:v>
                </c:pt>
                <c:pt idx="7295">
                  <c:v>7596.9721758734277</c:v>
                </c:pt>
                <c:pt idx="7296">
                  <c:v>7505.7730722519054</c:v>
                </c:pt>
                <c:pt idx="7297">
                  <c:v>7505.3401647726932</c:v>
                </c:pt>
                <c:pt idx="7298">
                  <c:v>7355.0243424271184</c:v>
                </c:pt>
                <c:pt idx="7299">
                  <c:v>7461.4755936140555</c:v>
                </c:pt>
                <c:pt idx="7300">
                  <c:v>7939.5360281101321</c:v>
                </c:pt>
                <c:pt idx="7301">
                  <c:v>8379.6218474315629</c:v>
                </c:pt>
                <c:pt idx="7302">
                  <c:v>8621.617741035936</c:v>
                </c:pt>
                <c:pt idx="7303">
                  <c:v>8933.2276366253482</c:v>
                </c:pt>
                <c:pt idx="7304">
                  <c:v>9252.6760590752092</c:v>
                </c:pt>
                <c:pt idx="7305">
                  <c:v>9247.9086596419857</c:v>
                </c:pt>
                <c:pt idx="7306">
                  <c:v>7915.2110940089806</c:v>
                </c:pt>
                <c:pt idx="7307">
                  <c:v>8223.2984774933193</c:v>
                </c:pt>
                <c:pt idx="7308">
                  <c:v>1714.1337317948253</c:v>
                </c:pt>
                <c:pt idx="7309">
                  <c:v>1632.985670196234</c:v>
                </c:pt>
                <c:pt idx="7310">
                  <c:v>1729.346019331527</c:v>
                </c:pt>
                <c:pt idx="7311">
                  <c:v>1666.6686431861001</c:v>
                </c:pt>
                <c:pt idx="7312">
                  <c:v>1610.27139474048</c:v>
                </c:pt>
                <c:pt idx="7313">
                  <c:v>1615.0624786718829</c:v>
                </c:pt>
                <c:pt idx="7314">
                  <c:v>1576.7679704856448</c:v>
                </c:pt>
                <c:pt idx="7315">
                  <c:v>1515.6038081761442</c:v>
                </c:pt>
                <c:pt idx="7316">
                  <c:v>1535.6625528362076</c:v>
                </c:pt>
                <c:pt idx="7317">
                  <c:v>1565.5414330574379</c:v>
                </c:pt>
                <c:pt idx="7318">
                  <c:v>1547.4007597894674</c:v>
                </c:pt>
                <c:pt idx="7319">
                  <c:v>1618.0838271852328</c:v>
                </c:pt>
                <c:pt idx="7320">
                  <c:v>1604.7070639032597</c:v>
                </c:pt>
                <c:pt idx="7321">
                  <c:v>1651.2136081909805</c:v>
                </c:pt>
                <c:pt idx="7322">
                  <c:v>1715.4238912597664</c:v>
                </c:pt>
                <c:pt idx="7323">
                  <c:v>1702.8956594895994</c:v>
                </c:pt>
                <c:pt idx="7324">
                  <c:v>1812.0248793128592</c:v>
                </c:pt>
                <c:pt idx="7325">
                  <c:v>1843.3949929427076</c:v>
                </c:pt>
                <c:pt idx="7326">
                  <c:v>1920.0383241958657</c:v>
                </c:pt>
                <c:pt idx="7327">
                  <c:v>2025.0060759361729</c:v>
                </c:pt>
                <c:pt idx="7328">
                  <c:v>2131.8892528930282</c:v>
                </c:pt>
                <c:pt idx="7329">
                  <c:v>2030.2562875902811</c:v>
                </c:pt>
                <c:pt idx="7330">
                  <c:v>1918.7672752138685</c:v>
                </c:pt>
                <c:pt idx="7331">
                  <c:v>1897.4369475428969</c:v>
                </c:pt>
                <c:pt idx="7332">
                  <c:v>1865.1476743245453</c:v>
                </c:pt>
                <c:pt idx="7333">
                  <c:v>1838.6689916330581</c:v>
                </c:pt>
                <c:pt idx="7334">
                  <c:v>1792.3410479807471</c:v>
                </c:pt>
                <c:pt idx="7335">
                  <c:v>1741.7109892655819</c:v>
                </c:pt>
                <c:pt idx="7336">
                  <c:v>1709.3232156988379</c:v>
                </c:pt>
                <c:pt idx="7337">
                  <c:v>1625.4721539870122</c:v>
                </c:pt>
                <c:pt idx="7338">
                  <c:v>1608.8679978138669</c:v>
                </c:pt>
                <c:pt idx="7339">
                  <c:v>1606.4795206523586</c:v>
                </c:pt>
                <c:pt idx="7340">
                  <c:v>1491.6798828035178</c:v>
                </c:pt>
                <c:pt idx="7341">
                  <c:v>1383.820159510235</c:v>
                </c:pt>
                <c:pt idx="7342">
                  <c:v>1195.6338011858331</c:v>
                </c:pt>
                <c:pt idx="7343">
                  <c:v>1289.6450028617753</c:v>
                </c:pt>
                <c:pt idx="7344">
                  <c:v>1318.2827068513791</c:v>
                </c:pt>
                <c:pt idx="7345">
                  <c:v>1329.2073624458308</c:v>
                </c:pt>
                <c:pt idx="7346">
                  <c:v>1333.6549985898521</c:v>
                </c:pt>
                <c:pt idx="7347">
                  <c:v>1345.0965496969529</c:v>
                </c:pt>
                <c:pt idx="7348">
                  <c:v>1332.247466732174</c:v>
                </c:pt>
                <c:pt idx="7349">
                  <c:v>1304.0493892923289</c:v>
                </c:pt>
                <c:pt idx="7350">
                  <c:v>1294.9723668030315</c:v>
                </c:pt>
                <c:pt idx="7351">
                  <c:v>1317.1312287524202</c:v>
                </c:pt>
                <c:pt idx="7352">
                  <c:v>1278.1269933599394</c:v>
                </c:pt>
                <c:pt idx="7353">
                  <c:v>1295.6469345454041</c:v>
                </c:pt>
                <c:pt idx="7354">
                  <c:v>1296.5947697021832</c:v>
                </c:pt>
                <c:pt idx="7355">
                  <c:v>1335.349179464647</c:v>
                </c:pt>
                <c:pt idx="7356">
                  <c:v>1348.7354619572163</c:v>
                </c:pt>
                <c:pt idx="7357">
                  <c:v>1405.3741094419076</c:v>
                </c:pt>
                <c:pt idx="7358">
                  <c:v>1310.8289402159869</c:v>
                </c:pt>
                <c:pt idx="7359">
                  <c:v>1362.2358224772729</c:v>
                </c:pt>
                <c:pt idx="7360">
                  <c:v>1348.1918354900226</c:v>
                </c:pt>
                <c:pt idx="7361">
                  <c:v>1385.5722347619344</c:v>
                </c:pt>
                <c:pt idx="7362">
                  <c:v>1388.9284032342089</c:v>
                </c:pt>
                <c:pt idx="7363">
                  <c:v>1404.1552140725726</c:v>
                </c:pt>
                <c:pt idx="7364">
                  <c:v>1409.5775161267404</c:v>
                </c:pt>
                <c:pt idx="7365">
                  <c:v>1425.0509117305214</c:v>
                </c:pt>
                <c:pt idx="7366">
                  <c:v>1429.2313533483646</c:v>
                </c:pt>
                <c:pt idx="7367">
                  <c:v>1386.5185165806117</c:v>
                </c:pt>
                <c:pt idx="7368">
                  <c:v>1322.8140581419409</c:v>
                </c:pt>
                <c:pt idx="7369">
                  <c:v>1283.0528696431895</c:v>
                </c:pt>
                <c:pt idx="7370">
                  <c:v>3971.2674336364762</c:v>
                </c:pt>
                <c:pt idx="7371">
                  <c:v>3993.9212820223561</c:v>
                </c:pt>
                <c:pt idx="7372">
                  <c:v>4172.9312036146448</c:v>
                </c:pt>
                <c:pt idx="7373">
                  <c:v>4351.7537903888424</c:v>
                </c:pt>
                <c:pt idx="7374">
                  <c:v>4812.5617293503165</c:v>
                </c:pt>
                <c:pt idx="7375">
                  <c:v>4860.13721587698</c:v>
                </c:pt>
                <c:pt idx="7376">
                  <c:v>5648.0698454810372</c:v>
                </c:pt>
                <c:pt idx="7377">
                  <c:v>5255.8624170851208</c:v>
                </c:pt>
                <c:pt idx="7378">
                  <c:v>4958.2356717506518</c:v>
                </c:pt>
                <c:pt idx="7379">
                  <c:v>4875.8790717344646</c:v>
                </c:pt>
                <c:pt idx="7380">
                  <c:v>4490.3131286997495</c:v>
                </c:pt>
                <c:pt idx="7381">
                  <c:v>4319.5268249362443</c:v>
                </c:pt>
                <c:pt idx="7382">
                  <c:v>4264.1719080589664</c:v>
                </c:pt>
                <c:pt idx="7383">
                  <c:v>4166.0019461037145</c:v>
                </c:pt>
                <c:pt idx="7384">
                  <c:v>3875.3288884335998</c:v>
                </c:pt>
                <c:pt idx="7385">
                  <c:v>3920.5016394805139</c:v>
                </c:pt>
                <c:pt idx="7386">
                  <c:v>3941.6835405692364</c:v>
                </c:pt>
                <c:pt idx="7387">
                  <c:v>3957.2473898767425</c:v>
                </c:pt>
                <c:pt idx="7388">
                  <c:v>3842.3273515929209</c:v>
                </c:pt>
                <c:pt idx="7389">
                  <c:v>3683.7718896536926</c:v>
                </c:pt>
                <c:pt idx="7390">
                  <c:v>3714.4851970488189</c:v>
                </c:pt>
                <c:pt idx="7391">
                  <c:v>3971.1490669592827</c:v>
                </c:pt>
                <c:pt idx="7392">
                  <c:v>4096.4309518912796</c:v>
                </c:pt>
                <c:pt idx="7393">
                  <c:v>4355.9478900717322</c:v>
                </c:pt>
                <c:pt idx="7394">
                  <c:v>4503.5038292712597</c:v>
                </c:pt>
                <c:pt idx="7395">
                  <c:v>4682.5618167799103</c:v>
                </c:pt>
                <c:pt idx="7396">
                  <c:v>4729.6035134367348</c:v>
                </c:pt>
                <c:pt idx="7397">
                  <c:v>5123.4611356218338</c:v>
                </c:pt>
                <c:pt idx="7398">
                  <c:v>5141.813524022924</c:v>
                </c:pt>
                <c:pt idx="7399">
                  <c:v>5209.8155756675051</c:v>
                </c:pt>
                <c:pt idx="7400">
                  <c:v>5155.5638864766443</c:v>
                </c:pt>
                <c:pt idx="7401">
                  <c:v>5052.7602134289791</c:v>
                </c:pt>
                <c:pt idx="7402">
                  <c:v>4893.4062635971459</c:v>
                </c:pt>
                <c:pt idx="7403">
                  <c:v>4907.146364579693</c:v>
                </c:pt>
                <c:pt idx="7404">
                  <c:v>4920.0698671440023</c:v>
                </c:pt>
                <c:pt idx="7405">
                  <c:v>4961.1715385223897</c:v>
                </c:pt>
                <c:pt idx="7406">
                  <c:v>5035.6348379947876</c:v>
                </c:pt>
                <c:pt idx="7407">
                  <c:v>5195.0856203379408</c:v>
                </c:pt>
                <c:pt idx="7408">
                  <c:v>5238.1734552161406</c:v>
                </c:pt>
                <c:pt idx="7409">
                  <c:v>5259.6438086699873</c:v>
                </c:pt>
                <c:pt idx="7410">
                  <c:v>5386.3773825630506</c:v>
                </c:pt>
                <c:pt idx="7411">
                  <c:v>5440.1244742719955</c:v>
                </c:pt>
                <c:pt idx="7412">
                  <c:v>5375.7612614409136</c:v>
                </c:pt>
                <c:pt idx="7413">
                  <c:v>5121.3381273328914</c:v>
                </c:pt>
                <c:pt idx="7414">
                  <c:v>5025.493171158857</c:v>
                </c:pt>
                <c:pt idx="7415">
                  <c:v>5089.6048691642518</c:v>
                </c:pt>
                <c:pt idx="7416">
                  <c:v>5033.3582717791878</c:v>
                </c:pt>
                <c:pt idx="7417">
                  <c:v>5035.1282808479873</c:v>
                </c:pt>
                <c:pt idx="7418">
                  <c:v>5049.0800701399776</c:v>
                </c:pt>
                <c:pt idx="7419">
                  <c:v>5077.550621883548</c:v>
                </c:pt>
                <c:pt idx="7420">
                  <c:v>5132.2264703512683</c:v>
                </c:pt>
                <c:pt idx="7421">
                  <c:v>5172.9156998198241</c:v>
                </c:pt>
                <c:pt idx="7422">
                  <c:v>5264.196092120409</c:v>
                </c:pt>
                <c:pt idx="7423">
                  <c:v>5307.5099813442885</c:v>
                </c:pt>
                <c:pt idx="7424">
                  <c:v>4765.4743644115151</c:v>
                </c:pt>
                <c:pt idx="7425">
                  <c:v>4971.8899546693228</c:v>
                </c:pt>
                <c:pt idx="7426">
                  <c:v>6307.417084848219</c:v>
                </c:pt>
                <c:pt idx="7427">
                  <c:v>6634.1849041657106</c:v>
                </c:pt>
                <c:pt idx="7428">
                  <c:v>7037.9678359204927</c:v>
                </c:pt>
                <c:pt idx="7429">
                  <c:v>7481.3179901955054</c:v>
                </c:pt>
                <c:pt idx="7430">
                  <c:v>7854.222917665189</c:v>
                </c:pt>
                <c:pt idx="7431">
                  <c:v>8445.1479802186186</c:v>
                </c:pt>
                <c:pt idx="7432">
                  <c:v>8971.2669325213246</c:v>
                </c:pt>
                <c:pt idx="7433">
                  <c:v>9455.0843168107585</c:v>
                </c:pt>
                <c:pt idx="7434">
                  <c:v>9883.6692597785659</c:v>
                </c:pt>
                <c:pt idx="7435">
                  <c:v>10721.336070324238</c:v>
                </c:pt>
                <c:pt idx="7436">
                  <c:v>11476.968241531114</c:v>
                </c:pt>
                <c:pt idx="7437">
                  <c:v>12012.230567099497</c:v>
                </c:pt>
                <c:pt idx="7438">
                  <c:v>12622.303353811496</c:v>
                </c:pt>
                <c:pt idx="7439">
                  <c:v>13136.273869974457</c:v>
                </c:pt>
                <c:pt idx="7440">
                  <c:v>13241.174976678778</c:v>
                </c:pt>
                <c:pt idx="7441">
                  <c:v>12914.167077835811</c:v>
                </c:pt>
                <c:pt idx="7442">
                  <c:v>13495.689066386843</c:v>
                </c:pt>
                <c:pt idx="7443">
                  <c:v>14091.210959122413</c:v>
                </c:pt>
                <c:pt idx="7444">
                  <c:v>14871.888390603011</c:v>
                </c:pt>
                <c:pt idx="7445">
                  <c:v>15851.916885965673</c:v>
                </c:pt>
                <c:pt idx="7446">
                  <c:v>16329.178820348023</c:v>
                </c:pt>
                <c:pt idx="7447">
                  <c:v>16330.443779074891</c:v>
                </c:pt>
                <c:pt idx="7448">
                  <c:v>15905.044115321563</c:v>
                </c:pt>
                <c:pt idx="7449">
                  <c:v>15374.535644583906</c:v>
                </c:pt>
                <c:pt idx="7450">
                  <c:v>16125.08202562386</c:v>
                </c:pt>
                <c:pt idx="7451">
                  <c:v>16463.027680348419</c:v>
                </c:pt>
                <c:pt idx="7452">
                  <c:v>17117.44233639224</c:v>
                </c:pt>
                <c:pt idx="7453">
                  <c:v>17935.062776585557</c:v>
                </c:pt>
                <c:pt idx="7454">
                  <c:v>18815.945743222183</c:v>
                </c:pt>
                <c:pt idx="7455">
                  <c:v>19453.79712376737</c:v>
                </c:pt>
                <c:pt idx="7456">
                  <c:v>18733.674337288132</c:v>
                </c:pt>
                <c:pt idx="7457">
                  <c:v>19030.271080049635</c:v>
                </c:pt>
                <c:pt idx="7458">
                  <c:v>19770.799163088737</c:v>
                </c:pt>
                <c:pt idx="7459">
                  <c:v>20515.552565055466</c:v>
                </c:pt>
                <c:pt idx="7460">
                  <c:v>21176.703045818955</c:v>
                </c:pt>
                <c:pt idx="7461">
                  <c:v>21936.451978275123</c:v>
                </c:pt>
                <c:pt idx="7462">
                  <c:v>22193.613594354269</c:v>
                </c:pt>
                <c:pt idx="7463">
                  <c:v>23061.370303501179</c:v>
                </c:pt>
                <c:pt idx="7464">
                  <c:v>24197.347316343123</c:v>
                </c:pt>
                <c:pt idx="7465">
                  <c:v>25374.141102027268</c:v>
                </c:pt>
                <c:pt idx="7466">
                  <c:v>26132.00364455035</c:v>
                </c:pt>
                <c:pt idx="7467">
                  <c:v>27722.410231394773</c:v>
                </c:pt>
                <c:pt idx="7468">
                  <c:v>27940.425993560264</c:v>
                </c:pt>
                <c:pt idx="7469">
                  <c:v>27937.859960690352</c:v>
                </c:pt>
                <c:pt idx="7470">
                  <c:v>30375.836735955465</c:v>
                </c:pt>
                <c:pt idx="7471">
                  <c:v>29815.262707297159</c:v>
                </c:pt>
                <c:pt idx="7472">
                  <c:v>29519.784512047092</c:v>
                </c:pt>
                <c:pt idx="7473">
                  <c:v>29347.891563073212</c:v>
                </c:pt>
                <c:pt idx="7474">
                  <c:v>28976.176024598757</c:v>
                </c:pt>
                <c:pt idx="7475">
                  <c:v>28565.812267487509</c:v>
                </c:pt>
                <c:pt idx="7476">
                  <c:v>28592.121972406403</c:v>
                </c:pt>
                <c:pt idx="7477">
                  <c:v>28821.02279819224</c:v>
                </c:pt>
                <c:pt idx="7478">
                  <c:v>29180.412130484849</c:v>
                </c:pt>
                <c:pt idx="7479">
                  <c:v>29426.157602631538</c:v>
                </c:pt>
                <c:pt idx="7480">
                  <c:v>29554.624420287386</c:v>
                </c:pt>
                <c:pt idx="7481">
                  <c:v>29763.488301386144</c:v>
                </c:pt>
                <c:pt idx="7482">
                  <c:v>29961.752822464874</c:v>
                </c:pt>
                <c:pt idx="7483">
                  <c:v>29809.217704026702</c:v>
                </c:pt>
                <c:pt idx="7484">
                  <c:v>29687.206476327636</c:v>
                </c:pt>
                <c:pt idx="7485">
                  <c:v>30181.272484907116</c:v>
                </c:pt>
                <c:pt idx="7486">
                  <c:v>28094.598366768423</c:v>
                </c:pt>
                <c:pt idx="7487">
                  <c:v>28307.753593562062</c:v>
                </c:pt>
                <c:pt idx="7488">
                  <c:v>4438.6523310752291</c:v>
                </c:pt>
                <c:pt idx="7489">
                  <c:v>4626.8429713484211</c:v>
                </c:pt>
                <c:pt idx="7490">
                  <c:v>4999.8865372601285</c:v>
                </c:pt>
                <c:pt idx="7491">
                  <c:v>5444.6539904202355</c:v>
                </c:pt>
                <c:pt idx="7492">
                  <c:v>5547.4130978484318</c:v>
                </c:pt>
                <c:pt idx="7493">
                  <c:v>5598.5225555148018</c:v>
                </c:pt>
                <c:pt idx="7494">
                  <c:v>5690.759549554421</c:v>
                </c:pt>
                <c:pt idx="7495">
                  <c:v>6227.4518837132582</c:v>
                </c:pt>
                <c:pt idx="7496">
                  <c:v>6797.7577028438145</c:v>
                </c:pt>
                <c:pt idx="7497">
                  <c:v>7581.6640873337265</c:v>
                </c:pt>
                <c:pt idx="7498">
                  <c:v>8131.0872666183468</c:v>
                </c:pt>
                <c:pt idx="7499">
                  <c:v>8944.8304671332098</c:v>
                </c:pt>
                <c:pt idx="7500">
                  <c:v>9510.7135645521757</c:v>
                </c:pt>
                <c:pt idx="7501">
                  <c:v>10061.959292961812</c:v>
                </c:pt>
                <c:pt idx="7502">
                  <c:v>9897.2294991630624</c:v>
                </c:pt>
                <c:pt idx="7503">
                  <c:v>10229.410374564146</c:v>
                </c:pt>
                <c:pt idx="7504">
                  <c:v>10781.023390748769</c:v>
                </c:pt>
                <c:pt idx="7505">
                  <c:v>11202.860288002696</c:v>
                </c:pt>
                <c:pt idx="7506">
                  <c:v>11653.600657181354</c:v>
                </c:pt>
                <c:pt idx="7507">
                  <c:v>12177.94848744067</c:v>
                </c:pt>
                <c:pt idx="7508">
                  <c:v>12842.392309181225</c:v>
                </c:pt>
                <c:pt idx="7509">
                  <c:v>12614.03008616732</c:v>
                </c:pt>
                <c:pt idx="7510">
                  <c:v>12847.359606699709</c:v>
                </c:pt>
                <c:pt idx="7511">
                  <c:v>13939.810170204748</c:v>
                </c:pt>
                <c:pt idx="7512">
                  <c:v>14504.626454025161</c:v>
                </c:pt>
                <c:pt idx="7513">
                  <c:v>14614.65815817401</c:v>
                </c:pt>
                <c:pt idx="7514">
                  <c:v>13989.308484731053</c:v>
                </c:pt>
                <c:pt idx="7515">
                  <c:v>14501.832454627931</c:v>
                </c:pt>
                <c:pt idx="7516">
                  <c:v>15863.886732313907</c:v>
                </c:pt>
                <c:pt idx="7517">
                  <c:v>16311.643908364424</c:v>
                </c:pt>
                <c:pt idx="7518">
                  <c:v>16360.39889143007</c:v>
                </c:pt>
                <c:pt idx="7519">
                  <c:v>18134.863424599509</c:v>
                </c:pt>
                <c:pt idx="7520">
                  <c:v>17473.858816555359</c:v>
                </c:pt>
                <c:pt idx="7521">
                  <c:v>17438.346362812204</c:v>
                </c:pt>
                <c:pt idx="7522">
                  <c:v>17653.987617240356</c:v>
                </c:pt>
                <c:pt idx="7523">
                  <c:v>17509.00658435787</c:v>
                </c:pt>
                <c:pt idx="7524">
                  <c:v>18492.50198809788</c:v>
                </c:pt>
                <c:pt idx="7525">
                  <c:v>19884.58771240868</c:v>
                </c:pt>
                <c:pt idx="7526">
                  <c:v>20025.962350716483</c:v>
                </c:pt>
                <c:pt idx="7527">
                  <c:v>20813.946620150273</c:v>
                </c:pt>
                <c:pt idx="7528">
                  <c:v>20816.724738441739</c:v>
                </c:pt>
                <c:pt idx="7529">
                  <c:v>21254.655795777668</c:v>
                </c:pt>
                <c:pt idx="7530">
                  <c:v>22137.645431983819</c:v>
                </c:pt>
                <c:pt idx="7531">
                  <c:v>18948.386502118119</c:v>
                </c:pt>
                <c:pt idx="7532">
                  <c:v>18795.915069908133</c:v>
                </c:pt>
                <c:pt idx="7533">
                  <c:v>4206.7938275115166</c:v>
                </c:pt>
                <c:pt idx="7534">
                  <c:v>4561.063395032379</c:v>
                </c:pt>
                <c:pt idx="7535">
                  <c:v>4652.1814405659661</c:v>
                </c:pt>
                <c:pt idx="7536">
                  <c:v>4467.7239371964015</c:v>
                </c:pt>
                <c:pt idx="7537">
                  <c:v>4662.4055694757481</c:v>
                </c:pt>
                <c:pt idx="7538">
                  <c:v>4673.4955892461949</c:v>
                </c:pt>
                <c:pt idx="7539">
                  <c:v>4819.7703485154771</c:v>
                </c:pt>
                <c:pt idx="7540">
                  <c:v>5083.4750766762627</c:v>
                </c:pt>
                <c:pt idx="7541">
                  <c:v>5416.6227732423549</c:v>
                </c:pt>
                <c:pt idx="7542">
                  <c:v>6102.0810821581708</c:v>
                </c:pt>
                <c:pt idx="7543">
                  <c:v>6250.1755421188664</c:v>
                </c:pt>
                <c:pt idx="7544">
                  <c:v>7022.408043394641</c:v>
                </c:pt>
                <c:pt idx="7545">
                  <c:v>7555.1775348521023</c:v>
                </c:pt>
                <c:pt idx="7546">
                  <c:v>8194.8508954229401</c:v>
                </c:pt>
                <c:pt idx="7547">
                  <c:v>8113.485957002651</c:v>
                </c:pt>
                <c:pt idx="7548">
                  <c:v>8630.0262451204653</c:v>
                </c:pt>
                <c:pt idx="7549">
                  <c:v>8553.3012833129178</c:v>
                </c:pt>
                <c:pt idx="7550">
                  <c:v>8576.5580000159061</c:v>
                </c:pt>
                <c:pt idx="7551">
                  <c:v>8624.1362199037449</c:v>
                </c:pt>
                <c:pt idx="7552">
                  <c:v>8782.73489107969</c:v>
                </c:pt>
                <c:pt idx="7553">
                  <c:v>8638.4551208038265</c:v>
                </c:pt>
                <c:pt idx="7554">
                  <c:v>9099.5015653057217</c:v>
                </c:pt>
                <c:pt idx="7555">
                  <c:v>9259.8062875829655</c:v>
                </c:pt>
                <c:pt idx="7556">
                  <c:v>9192.0644191464035</c:v>
                </c:pt>
                <c:pt idx="7557">
                  <c:v>8818.3087848835003</c:v>
                </c:pt>
                <c:pt idx="7558">
                  <c:v>8789.0847128630048</c:v>
                </c:pt>
                <c:pt idx="7559">
                  <c:v>9093.7623495901644</c:v>
                </c:pt>
                <c:pt idx="7560">
                  <c:v>9683.846811946707</c:v>
                </c:pt>
                <c:pt idx="7561">
                  <c:v>9577.2287991940957</c:v>
                </c:pt>
                <c:pt idx="7562">
                  <c:v>10104.335276033064</c:v>
                </c:pt>
                <c:pt idx="7563">
                  <c:v>10210.979595338667</c:v>
                </c:pt>
                <c:pt idx="7564">
                  <c:v>10649.096929800055</c:v>
                </c:pt>
                <c:pt idx="7565">
                  <c:v>10280.033142639602</c:v>
                </c:pt>
                <c:pt idx="7566">
                  <c:v>10368.713320897268</c:v>
                </c:pt>
                <c:pt idx="7567">
                  <c:v>10860.394891481343</c:v>
                </c:pt>
                <c:pt idx="7568">
                  <c:v>10777.398425650601</c:v>
                </c:pt>
                <c:pt idx="7569">
                  <c:v>10384.059777915594</c:v>
                </c:pt>
                <c:pt idx="7570">
                  <c:v>10481.351792657611</c:v>
                </c:pt>
                <c:pt idx="7571">
                  <c:v>10290.378910811814</c:v>
                </c:pt>
                <c:pt idx="7572">
                  <c:v>10628.767953685114</c:v>
                </c:pt>
                <c:pt idx="7573">
                  <c:v>10942.250584419746</c:v>
                </c:pt>
                <c:pt idx="7574">
                  <c:v>11211.596237977959</c:v>
                </c:pt>
                <c:pt idx="7575">
                  <c:v>11095.354179807442</c:v>
                </c:pt>
                <c:pt idx="7576">
                  <c:v>8361.3926511631144</c:v>
                </c:pt>
                <c:pt idx="7577">
                  <c:v>9362.3543701158069</c:v>
                </c:pt>
                <c:pt idx="7578">
                  <c:v>1893.7803418246353</c:v>
                </c:pt>
                <c:pt idx="7579">
                  <c:v>1944.2783822385343</c:v>
                </c:pt>
                <c:pt idx="7580">
                  <c:v>1981.0245214278032</c:v>
                </c:pt>
                <c:pt idx="7581">
                  <c:v>1826.4253550911669</c:v>
                </c:pt>
                <c:pt idx="7582">
                  <c:v>1863.6984296486153</c:v>
                </c:pt>
                <c:pt idx="7583">
                  <c:v>1850.5583438894812</c:v>
                </c:pt>
                <c:pt idx="7584">
                  <c:v>1821.4533136199327</c:v>
                </c:pt>
                <c:pt idx="7585">
                  <c:v>1623.0999139791104</c:v>
                </c:pt>
                <c:pt idx="7586">
                  <c:v>1703.9174451782053</c:v>
                </c:pt>
                <c:pt idx="7587">
                  <c:v>1727.9779665964832</c:v>
                </c:pt>
                <c:pt idx="7588">
                  <c:v>1887.7561732659856</c:v>
                </c:pt>
                <c:pt idx="7589">
                  <c:v>1919.6100194358617</c:v>
                </c:pt>
                <c:pt idx="7590">
                  <c:v>2388.0718473200591</c:v>
                </c:pt>
                <c:pt idx="7591">
                  <c:v>2100.447958046751</c:v>
                </c:pt>
                <c:pt idx="7592">
                  <c:v>1896.070956116404</c:v>
                </c:pt>
                <c:pt idx="7593">
                  <c:v>1736.1547329195698</c:v>
                </c:pt>
                <c:pt idx="7594">
                  <c:v>1901.1222985296713</c:v>
                </c:pt>
                <c:pt idx="7595">
                  <c:v>2136.5102132541292</c:v>
                </c:pt>
                <c:pt idx="7596">
                  <c:v>2329.1359513788202</c:v>
                </c:pt>
                <c:pt idx="7597">
                  <c:v>2393.3588426179917</c:v>
                </c:pt>
                <c:pt idx="7598">
                  <c:v>2438.1803929520993</c:v>
                </c:pt>
                <c:pt idx="7599">
                  <c:v>2533.9133938376776</c:v>
                </c:pt>
                <c:pt idx="7600">
                  <c:v>2628.3311143442479</c:v>
                </c:pt>
                <c:pt idx="7601">
                  <c:v>2667.9464875769499</c:v>
                </c:pt>
                <c:pt idx="7602">
                  <c:v>2827.0419830078363</c:v>
                </c:pt>
                <c:pt idx="7603">
                  <c:v>2986.1178596573045</c:v>
                </c:pt>
                <c:pt idx="7604">
                  <c:v>3139.6875581606973</c:v>
                </c:pt>
                <c:pt idx="7605">
                  <c:v>3142.661930890009</c:v>
                </c:pt>
                <c:pt idx="7606">
                  <c:v>3575.1939568315042</c:v>
                </c:pt>
                <c:pt idx="7607">
                  <c:v>3617.5714752125746</c:v>
                </c:pt>
                <c:pt idx="7608">
                  <c:v>3762.0777293110559</c:v>
                </c:pt>
                <c:pt idx="7609">
                  <c:v>3794.9141652140888</c:v>
                </c:pt>
                <c:pt idx="7610">
                  <c:v>4021.1919450418513</c:v>
                </c:pt>
                <c:pt idx="7611">
                  <c:v>4177.4006194749663</c:v>
                </c:pt>
                <c:pt idx="7612">
                  <c:v>4113.5883487614765</c:v>
                </c:pt>
                <c:pt idx="7613">
                  <c:v>4424.1460727553122</c:v>
                </c:pt>
                <c:pt idx="7614">
                  <c:v>4476.5770095604666</c:v>
                </c:pt>
                <c:pt idx="7615">
                  <c:v>4634.0554381827269</c:v>
                </c:pt>
                <c:pt idx="7616">
                  <c:v>4828.2872115130194</c:v>
                </c:pt>
                <c:pt idx="7617">
                  <c:v>4966.54434331224</c:v>
                </c:pt>
                <c:pt idx="7618">
                  <c:v>5056.0198349840375</c:v>
                </c:pt>
                <c:pt idx="7619">
                  <c:v>5152.1970045509752</c:v>
                </c:pt>
                <c:pt idx="7620">
                  <c:v>5436.5713319439747</c:v>
                </c:pt>
                <c:pt idx="7621">
                  <c:v>5817.8889033984124</c:v>
                </c:pt>
                <c:pt idx="7622">
                  <c:v>6084.1729223247357</c:v>
                </c:pt>
                <c:pt idx="7623">
                  <c:v>6267.0252612192098</c:v>
                </c:pt>
                <c:pt idx="7624">
                  <c:v>6742.5944350642976</c:v>
                </c:pt>
                <c:pt idx="7625">
                  <c:v>7004.5546824931025</c:v>
                </c:pt>
                <c:pt idx="7626">
                  <c:v>7065.2841341131916</c:v>
                </c:pt>
                <c:pt idx="7627">
                  <c:v>6998.1068119165557</c:v>
                </c:pt>
                <c:pt idx="7628">
                  <c:v>6717.7957203541582</c:v>
                </c:pt>
                <c:pt idx="7629">
                  <c:v>6714.2293378082122</c:v>
                </c:pt>
                <c:pt idx="7630">
                  <c:v>6831.6915455617082</c:v>
                </c:pt>
                <c:pt idx="7631">
                  <c:v>7041.1581874056847</c:v>
                </c:pt>
                <c:pt idx="7632">
                  <c:v>7157.67097368942</c:v>
                </c:pt>
                <c:pt idx="7633">
                  <c:v>7386.7375950169289</c:v>
                </c:pt>
                <c:pt idx="7634">
                  <c:v>7730.936149137473</c:v>
                </c:pt>
                <c:pt idx="7635">
                  <c:v>7890.8233018471365</c:v>
                </c:pt>
                <c:pt idx="7636">
                  <c:v>8152.3780365669518</c:v>
                </c:pt>
                <c:pt idx="7637">
                  <c:v>8213.1647186539994</c:v>
                </c:pt>
                <c:pt idx="7638">
                  <c:v>7798.5313861486802</c:v>
                </c:pt>
                <c:pt idx="7639">
                  <c:v>7926.7038199919825</c:v>
                </c:pt>
                <c:pt idx="7640">
                  <c:v>32365.115947801965</c:v>
                </c:pt>
                <c:pt idx="7641">
                  <c:v>33579.296231114626</c:v>
                </c:pt>
                <c:pt idx="7642">
                  <c:v>35776.314230170225</c:v>
                </c:pt>
                <c:pt idx="7643">
                  <c:v>35011.966578185617</c:v>
                </c:pt>
                <c:pt idx="7644">
                  <c:v>33563.600070938432</c:v>
                </c:pt>
                <c:pt idx="7645">
                  <c:v>33118.755591890738</c:v>
                </c:pt>
                <c:pt idx="7646">
                  <c:v>32274.890552435903</c:v>
                </c:pt>
                <c:pt idx="7647">
                  <c:v>31507.868925887848</c:v>
                </c:pt>
                <c:pt idx="7648">
                  <c:v>29237.846092626813</c:v>
                </c:pt>
                <c:pt idx="7649">
                  <c:v>27093.797137994974</c:v>
                </c:pt>
                <c:pt idx="7650">
                  <c:v>4294.4121272228322</c:v>
                </c:pt>
                <c:pt idx="7651">
                  <c:v>4795.5157407574297</c:v>
                </c:pt>
                <c:pt idx="7652">
                  <c:v>4834.8586536330895</c:v>
                </c:pt>
                <c:pt idx="7653">
                  <c:v>5014.0351981614958</c:v>
                </c:pt>
                <c:pt idx="7654">
                  <c:v>5303.6286640794506</c:v>
                </c:pt>
                <c:pt idx="7655">
                  <c:v>5253.7869178810988</c:v>
                </c:pt>
                <c:pt idx="7656">
                  <c:v>5384.9313358259642</c:v>
                </c:pt>
                <c:pt idx="7657">
                  <c:v>5419.7013829565831</c:v>
                </c:pt>
                <c:pt idx="7658">
                  <c:v>5631.528183149595</c:v>
                </c:pt>
                <c:pt idx="7659">
                  <c:v>5720.6171821793996</c:v>
                </c:pt>
                <c:pt idx="7660">
                  <c:v>5861.3845633000628</c:v>
                </c:pt>
                <c:pt idx="7661">
                  <c:v>5855.8039433984568</c:v>
                </c:pt>
                <c:pt idx="7662">
                  <c:v>6115.4051337415876</c:v>
                </c:pt>
                <c:pt idx="7663">
                  <c:v>6134.754338267684</c:v>
                </c:pt>
                <c:pt idx="7664">
                  <c:v>6284.3028973393775</c:v>
                </c:pt>
                <c:pt idx="7665">
                  <c:v>6294.1354711318336</c:v>
                </c:pt>
                <c:pt idx="7666">
                  <c:v>6611.4804102749049</c:v>
                </c:pt>
                <c:pt idx="7667">
                  <c:v>7121.2100298952382</c:v>
                </c:pt>
                <c:pt idx="7668">
                  <c:v>7728.2221470938011</c:v>
                </c:pt>
                <c:pt idx="7669">
                  <c:v>7893.0858025070511</c:v>
                </c:pt>
                <c:pt idx="7670">
                  <c:v>8593.1713554696435</c:v>
                </c:pt>
                <c:pt idx="7671">
                  <c:v>8869.7688935764618</c:v>
                </c:pt>
                <c:pt idx="7672">
                  <c:v>9091.8282929326342</c:v>
                </c:pt>
                <c:pt idx="7673">
                  <c:v>8056.9348554718526</c:v>
                </c:pt>
                <c:pt idx="7674">
                  <c:v>7507.2270324291885</c:v>
                </c:pt>
                <c:pt idx="7675">
                  <c:v>7107.7540933867012</c:v>
                </c:pt>
                <c:pt idx="7676">
                  <c:v>6780.9441544092479</c:v>
                </c:pt>
                <c:pt idx="7677">
                  <c:v>6392.4044297366063</c:v>
                </c:pt>
                <c:pt idx="7678">
                  <c:v>6076.7467249944184</c:v>
                </c:pt>
                <c:pt idx="7679">
                  <c:v>5970.7775316773959</c:v>
                </c:pt>
                <c:pt idx="7680">
                  <c:v>6011.5579394841816</c:v>
                </c:pt>
                <c:pt idx="7681">
                  <c:v>6151.5197789061149</c:v>
                </c:pt>
                <c:pt idx="7682">
                  <c:v>6723.5122580463621</c:v>
                </c:pt>
                <c:pt idx="7683">
                  <c:v>6634.7981285669466</c:v>
                </c:pt>
                <c:pt idx="7684">
                  <c:v>6832.3003661204248</c:v>
                </c:pt>
                <c:pt idx="7685">
                  <c:v>7057.73920104427</c:v>
                </c:pt>
                <c:pt idx="7686">
                  <c:v>7528.9644456596516</c:v>
                </c:pt>
                <c:pt idx="7687">
                  <c:v>8066.2658919820915</c:v>
                </c:pt>
                <c:pt idx="7688">
                  <c:v>8692.5927189389404</c:v>
                </c:pt>
                <c:pt idx="7689">
                  <c:v>9358.3795921100373</c:v>
                </c:pt>
                <c:pt idx="7690">
                  <c:v>9965.6359712829653</c:v>
                </c:pt>
                <c:pt idx="7691">
                  <c:v>10331.700847800937</c:v>
                </c:pt>
                <c:pt idx="7692">
                  <c:v>11090.411682346779</c:v>
                </c:pt>
                <c:pt idx="7693">
                  <c:v>12620.863065211934</c:v>
                </c:pt>
                <c:pt idx="7694">
                  <c:v>13547.918120980061</c:v>
                </c:pt>
                <c:pt idx="7695">
                  <c:v>14306.038708619824</c:v>
                </c:pt>
                <c:pt idx="7696">
                  <c:v>16103.326033973284</c:v>
                </c:pt>
                <c:pt idx="7697">
                  <c:v>16772.170878774989</c:v>
                </c:pt>
                <c:pt idx="7698">
                  <c:v>17242.157259512656</c:v>
                </c:pt>
                <c:pt idx="7699">
                  <c:v>16386.244077421892</c:v>
                </c:pt>
                <c:pt idx="7700">
                  <c:v>16821.489023119593</c:v>
                </c:pt>
                <c:pt idx="7701">
                  <c:v>16657.123256415609</c:v>
                </c:pt>
                <c:pt idx="7702">
                  <c:v>17629.596540111455</c:v>
                </c:pt>
                <c:pt idx="7703">
                  <c:v>18175.70106117996</c:v>
                </c:pt>
                <c:pt idx="7704">
                  <c:v>18651.0938556529</c:v>
                </c:pt>
                <c:pt idx="7705">
                  <c:v>18389.53103206732</c:v>
                </c:pt>
                <c:pt idx="7706">
                  <c:v>17038.776213960002</c:v>
                </c:pt>
                <c:pt idx="7707">
                  <c:v>16134.889352972985</c:v>
                </c:pt>
                <c:pt idx="7708">
                  <c:v>15716.907485767446</c:v>
                </c:pt>
                <c:pt idx="7709">
                  <c:v>15576.434595033656</c:v>
                </c:pt>
                <c:pt idx="7710">
                  <c:v>14397.550378136671</c:v>
                </c:pt>
                <c:pt idx="7711">
                  <c:v>14179.553999036138</c:v>
                </c:pt>
                <c:pt idx="7712">
                  <c:v>25240.413194459503</c:v>
                </c:pt>
                <c:pt idx="7713">
                  <c:v>24009.411965320982</c:v>
                </c:pt>
                <c:pt idx="7714">
                  <c:v>23173.612312749803</c:v>
                </c:pt>
                <c:pt idx="7715">
                  <c:v>24190.689786148923</c:v>
                </c:pt>
                <c:pt idx="7716">
                  <c:v>25783.29410476764</c:v>
                </c:pt>
                <c:pt idx="7717">
                  <c:v>26417.957344685645</c:v>
                </c:pt>
                <c:pt idx="7718">
                  <c:v>24726.94739862387</c:v>
                </c:pt>
                <c:pt idx="7719">
                  <c:v>25080.164489053139</c:v>
                </c:pt>
                <c:pt idx="7720">
                  <c:v>25438.78328905717</c:v>
                </c:pt>
                <c:pt idx="7721">
                  <c:v>18122.425019985814</c:v>
                </c:pt>
                <c:pt idx="7722">
                  <c:v>18159.299326948592</c:v>
                </c:pt>
                <c:pt idx="7723">
                  <c:v>43205.724674038844</c:v>
                </c:pt>
                <c:pt idx="7724">
                  <c:v>43036.181513602161</c:v>
                </c:pt>
                <c:pt idx="7725">
                  <c:v>44466.287219021608</c:v>
                </c:pt>
                <c:pt idx="7726">
                  <c:v>46021.590573181893</c:v>
                </c:pt>
                <c:pt idx="7727">
                  <c:v>47671.567182811967</c:v>
                </c:pt>
                <c:pt idx="7728">
                  <c:v>49598.125907942747</c:v>
                </c:pt>
                <c:pt idx="7729">
                  <c:v>50174.75289384729</c:v>
                </c:pt>
                <c:pt idx="7730">
                  <c:v>46862.807600187392</c:v>
                </c:pt>
                <c:pt idx="7731">
                  <c:v>47162.737557043074</c:v>
                </c:pt>
                <c:pt idx="7732">
                  <c:v>43320.176769501006</c:v>
                </c:pt>
                <c:pt idx="7733">
                  <c:v>36938.168208635121</c:v>
                </c:pt>
                <c:pt idx="7734">
                  <c:v>34663.646060212901</c:v>
                </c:pt>
                <c:pt idx="7735">
                  <c:v>34098.710997273847</c:v>
                </c:pt>
                <c:pt idx="7736">
                  <c:v>34007.352941176468</c:v>
                </c:pt>
                <c:pt idx="7737">
                  <c:v>34614.748263324676</c:v>
                </c:pt>
                <c:pt idx="7738">
                  <c:v>34435.49444557559</c:v>
                </c:pt>
                <c:pt idx="7739">
                  <c:v>35183.235752482069</c:v>
                </c:pt>
                <c:pt idx="7740">
                  <c:v>36273.095099950762</c:v>
                </c:pt>
                <c:pt idx="7741">
                  <c:v>35620.871916334479</c:v>
                </c:pt>
                <c:pt idx="7742">
                  <c:v>1558.38864778125</c:v>
                </c:pt>
                <c:pt idx="7743">
                  <c:v>1593.5879520151479</c:v>
                </c:pt>
                <c:pt idx="7744">
                  <c:v>1629.3107091633174</c:v>
                </c:pt>
                <c:pt idx="7745">
                  <c:v>1663.8128808600725</c:v>
                </c:pt>
                <c:pt idx="7746">
                  <c:v>1697.0489422057688</c:v>
                </c:pt>
                <c:pt idx="7747">
                  <c:v>1728.6451864159458</c:v>
                </c:pt>
                <c:pt idx="7748">
                  <c:v>1757.0820188006776</c:v>
                </c:pt>
                <c:pt idx="7749">
                  <c:v>1787.9969717570993</c:v>
                </c:pt>
                <c:pt idx="7750">
                  <c:v>1862.6451571310961</c:v>
                </c:pt>
                <c:pt idx="7751">
                  <c:v>1902.7436979667082</c:v>
                </c:pt>
                <c:pt idx="7752">
                  <c:v>1948.6980046564042</c:v>
                </c:pt>
                <c:pt idx="7753">
                  <c:v>1989.877941992298</c:v>
                </c:pt>
                <c:pt idx="7754">
                  <c:v>2158.7824233396796</c:v>
                </c:pt>
                <c:pt idx="7755">
                  <c:v>2241.6755449969019</c:v>
                </c:pt>
                <c:pt idx="7756">
                  <c:v>2511.1093849575636</c:v>
                </c:pt>
                <c:pt idx="7757">
                  <c:v>2557.9540948812928</c:v>
                </c:pt>
                <c:pt idx="7758">
                  <c:v>2505.9310658288368</c:v>
                </c:pt>
                <c:pt idx="7759">
                  <c:v>2615.585112478394</c:v>
                </c:pt>
                <c:pt idx="7760">
                  <c:v>2766.8876518634197</c:v>
                </c:pt>
                <c:pt idx="7761">
                  <c:v>2914.2546345608885</c:v>
                </c:pt>
                <c:pt idx="7762">
                  <c:v>3230.4387060162917</c:v>
                </c:pt>
                <c:pt idx="7763">
                  <c:v>3187.3226642002619</c:v>
                </c:pt>
                <c:pt idx="7764">
                  <c:v>3107.7439670035528</c:v>
                </c:pt>
                <c:pt idx="7765">
                  <c:v>2970.1256494728314</c:v>
                </c:pt>
                <c:pt idx="7766">
                  <c:v>2959.144261335603</c:v>
                </c:pt>
                <c:pt idx="7767">
                  <c:v>2921.1618053466932</c:v>
                </c:pt>
                <c:pt idx="7768">
                  <c:v>2985.1810949548117</c:v>
                </c:pt>
                <c:pt idx="7769">
                  <c:v>3232.3945659447968</c:v>
                </c:pt>
                <c:pt idx="7770">
                  <c:v>3470.8812058661365</c:v>
                </c:pt>
                <c:pt idx="7771">
                  <c:v>3837.2924026806977</c:v>
                </c:pt>
                <c:pt idx="7772">
                  <c:v>4185.2074915725107</c:v>
                </c:pt>
                <c:pt idx="7773">
                  <c:v>4567.6472796538901</c:v>
                </c:pt>
                <c:pt idx="7774">
                  <c:v>5014.2976952273666</c:v>
                </c:pt>
                <c:pt idx="7775">
                  <c:v>5220.6455895524923</c:v>
                </c:pt>
                <c:pt idx="7776">
                  <c:v>5119.1927623337933</c:v>
                </c:pt>
                <c:pt idx="7777">
                  <c:v>5021.8673078634747</c:v>
                </c:pt>
                <c:pt idx="7778">
                  <c:v>4921.5287708971982</c:v>
                </c:pt>
                <c:pt idx="7779">
                  <c:v>4927.0299807283263</c:v>
                </c:pt>
                <c:pt idx="7780">
                  <c:v>4943.1608201978388</c:v>
                </c:pt>
                <c:pt idx="7781">
                  <c:v>5204.5648098913889</c:v>
                </c:pt>
                <c:pt idx="7782">
                  <c:v>5693.7414847575164</c:v>
                </c:pt>
                <c:pt idx="7783">
                  <c:v>5795.3455310130757</c:v>
                </c:pt>
                <c:pt idx="7784">
                  <c:v>5903.9789333193485</c:v>
                </c:pt>
                <c:pt idx="7785">
                  <c:v>6259.0389156588644</c:v>
                </c:pt>
                <c:pt idx="7786">
                  <c:v>6353.2273905971324</c:v>
                </c:pt>
                <c:pt idx="7787">
                  <c:v>6301.9158649433248</c:v>
                </c:pt>
                <c:pt idx="7788">
                  <c:v>6400.1814380451551</c:v>
                </c:pt>
                <c:pt idx="7789">
                  <c:v>6421.9551379437062</c:v>
                </c:pt>
                <c:pt idx="7790">
                  <c:v>6148.5228010579094</c:v>
                </c:pt>
                <c:pt idx="7791">
                  <c:v>5955.1110384002632</c:v>
                </c:pt>
                <c:pt idx="7792">
                  <c:v>5881.3822368640458</c:v>
                </c:pt>
                <c:pt idx="7793">
                  <c:v>5742.6702058598485</c:v>
                </c:pt>
                <c:pt idx="7794">
                  <c:v>5831.1588479635511</c:v>
                </c:pt>
                <c:pt idx="7795">
                  <c:v>5960.3604009491273</c:v>
                </c:pt>
                <c:pt idx="7796">
                  <c:v>6069.4614795783546</c:v>
                </c:pt>
                <c:pt idx="7797">
                  <c:v>6142.4788326928265</c:v>
                </c:pt>
                <c:pt idx="7798">
                  <c:v>6024.8359453949624</c:v>
                </c:pt>
                <c:pt idx="7799">
                  <c:v>5806.0654494425144</c:v>
                </c:pt>
                <c:pt idx="7800">
                  <c:v>5756.8522488580957</c:v>
                </c:pt>
                <c:pt idx="7801">
                  <c:v>5907.348872389166</c:v>
                </c:pt>
                <c:pt idx="7802">
                  <c:v>5040.1225213253892</c:v>
                </c:pt>
                <c:pt idx="7803">
                  <c:v>5733.3526108740143</c:v>
                </c:pt>
                <c:pt idx="7804">
                  <c:v>3558.9904820870183</c:v>
                </c:pt>
                <c:pt idx="7805">
                  <c:v>3496.4459740097163</c:v>
                </c:pt>
                <c:pt idx="7806">
                  <c:v>3557.0566419563297</c:v>
                </c:pt>
                <c:pt idx="7807">
                  <c:v>3671.5073309205418</c:v>
                </c:pt>
                <c:pt idx="7808">
                  <c:v>3678.1895092300551</c:v>
                </c:pt>
                <c:pt idx="7809">
                  <c:v>3850.1549874205116</c:v>
                </c:pt>
                <c:pt idx="7810">
                  <c:v>3989.3434612300471</c:v>
                </c:pt>
                <c:pt idx="7811">
                  <c:v>4087.6588643222949</c:v>
                </c:pt>
                <c:pt idx="7812">
                  <c:v>4307.1050364347648</c:v>
                </c:pt>
                <c:pt idx="7813">
                  <c:v>4418.7657192047063</c:v>
                </c:pt>
                <c:pt idx="7814">
                  <c:v>4623.0127145186398</c:v>
                </c:pt>
                <c:pt idx="7815">
                  <c:v>4807.3996666018829</c:v>
                </c:pt>
                <c:pt idx="7816">
                  <c:v>5067.4195438635916</c:v>
                </c:pt>
                <c:pt idx="7817">
                  <c:v>5320.1315898179355</c:v>
                </c:pt>
                <c:pt idx="7818">
                  <c:v>5473.2976718531845</c:v>
                </c:pt>
                <c:pt idx="7819">
                  <c:v>5446.3682681506052</c:v>
                </c:pt>
                <c:pt idx="7820">
                  <c:v>5599.2119536676537</c:v>
                </c:pt>
                <c:pt idx="7821">
                  <c:v>5938.6480333499348</c:v>
                </c:pt>
                <c:pt idx="7822">
                  <c:v>6143.6386017481482</c:v>
                </c:pt>
                <c:pt idx="7823">
                  <c:v>6274.0575846006195</c:v>
                </c:pt>
                <c:pt idx="7824">
                  <c:v>6150.9283190966917</c:v>
                </c:pt>
                <c:pt idx="7825">
                  <c:v>5849.4117363010864</c:v>
                </c:pt>
                <c:pt idx="7826">
                  <c:v>5275.5987111392888</c:v>
                </c:pt>
                <c:pt idx="7827">
                  <c:v>5278.1668659062598</c:v>
                </c:pt>
                <c:pt idx="7828">
                  <c:v>5545.905898382206</c:v>
                </c:pt>
                <c:pt idx="7829">
                  <c:v>5434.2315457273908</c:v>
                </c:pt>
                <c:pt idx="7830">
                  <c:v>5581.2558041394495</c:v>
                </c:pt>
                <c:pt idx="7831">
                  <c:v>5693.737429302314</c:v>
                </c:pt>
                <c:pt idx="7832">
                  <c:v>5738.3364113138832</c:v>
                </c:pt>
                <c:pt idx="7833">
                  <c:v>5910.7698166621476</c:v>
                </c:pt>
                <c:pt idx="7834">
                  <c:v>5967.1906068361523</c:v>
                </c:pt>
                <c:pt idx="7835">
                  <c:v>5949.4960062295768</c:v>
                </c:pt>
                <c:pt idx="7836">
                  <c:v>6335.5162141286246</c:v>
                </c:pt>
                <c:pt idx="7837">
                  <c:v>6618.9207363569049</c:v>
                </c:pt>
                <c:pt idx="7838">
                  <c:v>6751.9188762987287</c:v>
                </c:pt>
                <c:pt idx="7839">
                  <c:v>6867.6372863911183</c:v>
                </c:pt>
                <c:pt idx="7840">
                  <c:v>6801.6550389292497</c:v>
                </c:pt>
                <c:pt idx="7841">
                  <c:v>7014.5296668601495</c:v>
                </c:pt>
                <c:pt idx="7842">
                  <c:v>7355.1532226318095</c:v>
                </c:pt>
                <c:pt idx="7843">
                  <c:v>7507.9649595707378</c:v>
                </c:pt>
                <c:pt idx="7844">
                  <c:v>7646.0269423508053</c:v>
                </c:pt>
                <c:pt idx="7845">
                  <c:v>7768.4385188219276</c:v>
                </c:pt>
                <c:pt idx="7846">
                  <c:v>7898.6326944669063</c:v>
                </c:pt>
                <c:pt idx="7847">
                  <c:v>8109.8244420391575</c:v>
                </c:pt>
                <c:pt idx="7848">
                  <c:v>8340.8293839354646</c:v>
                </c:pt>
                <c:pt idx="7849">
                  <c:v>8545.7467941998202</c:v>
                </c:pt>
                <c:pt idx="7850">
                  <c:v>9041.3862882124322</c:v>
                </c:pt>
                <c:pt idx="7851">
                  <c:v>9647.8603530402979</c:v>
                </c:pt>
                <c:pt idx="7852">
                  <c:v>9966.0478809875676</c:v>
                </c:pt>
                <c:pt idx="7853">
                  <c:v>9746.4901486563886</c:v>
                </c:pt>
                <c:pt idx="7854">
                  <c:v>10137.581601245516</c:v>
                </c:pt>
                <c:pt idx="7855">
                  <c:v>10453.521979424509</c:v>
                </c:pt>
                <c:pt idx="7856">
                  <c:v>10832.756153733415</c:v>
                </c:pt>
                <c:pt idx="7857">
                  <c:v>10975.695756396974</c:v>
                </c:pt>
                <c:pt idx="7858">
                  <c:v>11240.71095583705</c:v>
                </c:pt>
                <c:pt idx="7859">
                  <c:v>11529.954525839819</c:v>
                </c:pt>
                <c:pt idx="7860">
                  <c:v>11893.322586344573</c:v>
                </c:pt>
                <c:pt idx="7861">
                  <c:v>12267.161349832164</c:v>
                </c:pt>
                <c:pt idx="7862">
                  <c:v>12470.956720729955</c:v>
                </c:pt>
                <c:pt idx="7863">
                  <c:v>12662.422142811633</c:v>
                </c:pt>
                <c:pt idx="7864">
                  <c:v>12058.002912518827</c:v>
                </c:pt>
                <c:pt idx="7865">
                  <c:v>12894.296001117838</c:v>
                </c:pt>
                <c:pt idx="7866">
                  <c:v>2653.5509073203475</c:v>
                </c:pt>
                <c:pt idx="7867">
                  <c:v>2767.8989773085082</c:v>
                </c:pt>
                <c:pt idx="7868">
                  <c:v>2841.67652579883</c:v>
                </c:pt>
                <c:pt idx="7869">
                  <c:v>2858.1314962214851</c:v>
                </c:pt>
                <c:pt idx="7870">
                  <c:v>2884.2805279171289</c:v>
                </c:pt>
                <c:pt idx="7871">
                  <c:v>2897.8249440046825</c:v>
                </c:pt>
                <c:pt idx="7872">
                  <c:v>2937.4579948783935</c:v>
                </c:pt>
                <c:pt idx="7873">
                  <c:v>3043.2125437330092</c:v>
                </c:pt>
                <c:pt idx="7874">
                  <c:v>3115.2690331534782</c:v>
                </c:pt>
                <c:pt idx="7875">
                  <c:v>3204.5617889728724</c:v>
                </c:pt>
                <c:pt idx="7876">
                  <c:v>3223.2486954458859</c:v>
                </c:pt>
                <c:pt idx="7877">
                  <c:v>3312.7523008053063</c:v>
                </c:pt>
                <c:pt idx="7878">
                  <c:v>3462.7267848314832</c:v>
                </c:pt>
                <c:pt idx="7879">
                  <c:v>3571.6717680352285</c:v>
                </c:pt>
                <c:pt idx="7880">
                  <c:v>3355.5725929994774</c:v>
                </c:pt>
                <c:pt idx="7881">
                  <c:v>2776.5840825916193</c:v>
                </c:pt>
                <c:pt idx="7882">
                  <c:v>2594.6145722373626</c:v>
                </c:pt>
                <c:pt idx="7883">
                  <c:v>2404.1239917447019</c:v>
                </c:pt>
                <c:pt idx="7884">
                  <c:v>2394.392872037175</c:v>
                </c:pt>
                <c:pt idx="7885">
                  <c:v>2379.4124941946852</c:v>
                </c:pt>
                <c:pt idx="7886">
                  <c:v>2347.6203335335213</c:v>
                </c:pt>
                <c:pt idx="7887">
                  <c:v>2307.6947902087541</c:v>
                </c:pt>
                <c:pt idx="7888">
                  <c:v>2320.566625664715</c:v>
                </c:pt>
                <c:pt idx="7889">
                  <c:v>2316.9451366834401</c:v>
                </c:pt>
                <c:pt idx="7890">
                  <c:v>2294.7292875174962</c:v>
                </c:pt>
                <c:pt idx="7891">
                  <c:v>2362.4443030425014</c:v>
                </c:pt>
                <c:pt idx="7892">
                  <c:v>2356.5174402390999</c:v>
                </c:pt>
                <c:pt idx="7893">
                  <c:v>2480.5943166951347</c:v>
                </c:pt>
                <c:pt idx="7894">
                  <c:v>2588.1988195020267</c:v>
                </c:pt>
                <c:pt idx="7895">
                  <c:v>2680.1051260537361</c:v>
                </c:pt>
                <c:pt idx="7896">
                  <c:v>2780.0489792003905</c:v>
                </c:pt>
                <c:pt idx="7897">
                  <c:v>2778.9457202796111</c:v>
                </c:pt>
                <c:pt idx="7898">
                  <c:v>2843.82883314132</c:v>
                </c:pt>
                <c:pt idx="7899">
                  <c:v>2898.2005085941946</c:v>
                </c:pt>
                <c:pt idx="7900">
                  <c:v>2941.4830540578914</c:v>
                </c:pt>
                <c:pt idx="7901">
                  <c:v>2957.3718694467275</c:v>
                </c:pt>
                <c:pt idx="7902">
                  <c:v>2968.6315442119458</c:v>
                </c:pt>
                <c:pt idx="7903">
                  <c:v>3003.6983388789736</c:v>
                </c:pt>
                <c:pt idx="7904">
                  <c:v>3042.8346530479716</c:v>
                </c:pt>
                <c:pt idx="7905">
                  <c:v>3065.4187906117659</c:v>
                </c:pt>
                <c:pt idx="7906">
                  <c:v>3147.2252254001737</c:v>
                </c:pt>
                <c:pt idx="7907">
                  <c:v>3285.9176042922654</c:v>
                </c:pt>
                <c:pt idx="7908">
                  <c:v>3341.6169958923788</c:v>
                </c:pt>
                <c:pt idx="7909">
                  <c:v>3399.3318685967383</c:v>
                </c:pt>
                <c:pt idx="7910">
                  <c:v>3315.8015932195822</c:v>
                </c:pt>
                <c:pt idx="7911">
                  <c:v>3373.0438089238628</c:v>
                </c:pt>
                <c:pt idx="7912">
                  <c:v>3488.1500165014245</c:v>
                </c:pt>
                <c:pt idx="7913">
                  <c:v>3572.6714232403315</c:v>
                </c:pt>
                <c:pt idx="7914">
                  <c:v>3638.1628010479753</c:v>
                </c:pt>
                <c:pt idx="7915">
                  <c:v>3686.095565104325</c:v>
                </c:pt>
                <c:pt idx="7916">
                  <c:v>3761.5136800027476</c:v>
                </c:pt>
                <c:pt idx="7917">
                  <c:v>3845.022496164313</c:v>
                </c:pt>
                <c:pt idx="7918">
                  <c:v>3921.3158648937697</c:v>
                </c:pt>
                <c:pt idx="7919">
                  <c:v>4009.7165549415568</c:v>
                </c:pt>
                <c:pt idx="7920">
                  <c:v>4104.9178888842534</c:v>
                </c:pt>
                <c:pt idx="7921">
                  <c:v>3761.7541324664917</c:v>
                </c:pt>
                <c:pt idx="7922">
                  <c:v>4134.321689325765</c:v>
                </c:pt>
                <c:pt idx="7923">
                  <c:v>1854.7933000271564</c:v>
                </c:pt>
                <c:pt idx="7924">
                  <c:v>1878.5456487272247</c:v>
                </c:pt>
                <c:pt idx="7925">
                  <c:v>1888.7032772818816</c:v>
                </c:pt>
                <c:pt idx="7926">
                  <c:v>2009.3222770207083</c:v>
                </c:pt>
                <c:pt idx="7927">
                  <c:v>2042.4552046040396</c:v>
                </c:pt>
                <c:pt idx="7928">
                  <c:v>2071.6407135758041</c:v>
                </c:pt>
                <c:pt idx="7929">
                  <c:v>2125.3833728069517</c:v>
                </c:pt>
                <c:pt idx="7930">
                  <c:v>2152.8780436702664</c:v>
                </c:pt>
                <c:pt idx="7931">
                  <c:v>2279.8722319762037</c:v>
                </c:pt>
                <c:pt idx="7932">
                  <c:v>2326.8233739244611</c:v>
                </c:pt>
                <c:pt idx="7933">
                  <c:v>2398.7232944565217</c:v>
                </c:pt>
                <c:pt idx="7934">
                  <c:v>2471.7801327996544</c:v>
                </c:pt>
                <c:pt idx="7935">
                  <c:v>2590.8354473543227</c:v>
                </c:pt>
                <c:pt idx="7936">
                  <c:v>2702.9542823866027</c:v>
                </c:pt>
                <c:pt idx="7937">
                  <c:v>2810.1133269057582</c:v>
                </c:pt>
                <c:pt idx="7938">
                  <c:v>2800.963748005815</c:v>
                </c:pt>
                <c:pt idx="7939">
                  <c:v>2941.2769601094005</c:v>
                </c:pt>
                <c:pt idx="7940">
                  <c:v>3100.4126682797119</c:v>
                </c:pt>
                <c:pt idx="7941">
                  <c:v>3181.2876046231204</c:v>
                </c:pt>
                <c:pt idx="7942">
                  <c:v>3252.5906398919215</c:v>
                </c:pt>
                <c:pt idx="7943">
                  <c:v>3291.7370322304887</c:v>
                </c:pt>
                <c:pt idx="7944">
                  <c:v>3228.3017918228684</c:v>
                </c:pt>
                <c:pt idx="7945">
                  <c:v>3032.2337156944332</c:v>
                </c:pt>
                <c:pt idx="7946">
                  <c:v>2875.0960302415856</c:v>
                </c:pt>
                <c:pt idx="7947">
                  <c:v>2811.2911837928386</c:v>
                </c:pt>
                <c:pt idx="7948">
                  <c:v>2718.2570797409494</c:v>
                </c:pt>
                <c:pt idx="7949">
                  <c:v>2647.9576981467376</c:v>
                </c:pt>
                <c:pt idx="7950">
                  <c:v>2666.9335157132309</c:v>
                </c:pt>
                <c:pt idx="7951">
                  <c:v>2695.0918489123433</c:v>
                </c:pt>
                <c:pt idx="7952">
                  <c:v>2725.1067507655102</c:v>
                </c:pt>
                <c:pt idx="7953">
                  <c:v>2733.8665954088287</c:v>
                </c:pt>
                <c:pt idx="7954">
                  <c:v>2758.6788260441099</c:v>
                </c:pt>
                <c:pt idx="7955">
                  <c:v>2817.2311470416184</c:v>
                </c:pt>
                <c:pt idx="7956">
                  <c:v>2854.1329973345755</c:v>
                </c:pt>
                <c:pt idx="7957">
                  <c:v>2896.2234438494988</c:v>
                </c:pt>
                <c:pt idx="7958">
                  <c:v>2965.8917910521109</c:v>
                </c:pt>
                <c:pt idx="7959">
                  <c:v>2981.1208826562647</c:v>
                </c:pt>
                <c:pt idx="7960">
                  <c:v>3038.713505448969</c:v>
                </c:pt>
                <c:pt idx="7961">
                  <c:v>3115.9774287432929</c:v>
                </c:pt>
                <c:pt idx="7962">
                  <c:v>3160.079530458479</c:v>
                </c:pt>
                <c:pt idx="7963">
                  <c:v>3195.3943398189313</c:v>
                </c:pt>
                <c:pt idx="7964">
                  <c:v>3192.3086073794184</c:v>
                </c:pt>
                <c:pt idx="7965">
                  <c:v>3239.5671775162764</c:v>
                </c:pt>
                <c:pt idx="7966">
                  <c:v>3250.8411259045297</c:v>
                </c:pt>
                <c:pt idx="7967">
                  <c:v>3282.3210722352069</c:v>
                </c:pt>
                <c:pt idx="7968">
                  <c:v>3320.1640708987329</c:v>
                </c:pt>
                <c:pt idx="7969">
                  <c:v>3427.6782669772551</c:v>
                </c:pt>
                <c:pt idx="7970">
                  <c:v>3573.5996356415253</c:v>
                </c:pt>
                <c:pt idx="7971">
                  <c:v>3620.8304648490112</c:v>
                </c:pt>
                <c:pt idx="7972">
                  <c:v>3570.302838214965</c:v>
                </c:pt>
                <c:pt idx="7973">
                  <c:v>3606.4305491335031</c:v>
                </c:pt>
                <c:pt idx="7974">
                  <c:v>3688.8661644342428</c:v>
                </c:pt>
                <c:pt idx="7975">
                  <c:v>3731.6757842009688</c:v>
                </c:pt>
                <c:pt idx="7976">
                  <c:v>3802.1538020290191</c:v>
                </c:pt>
                <c:pt idx="7977">
                  <c:v>3903.0596145933364</c:v>
                </c:pt>
                <c:pt idx="7978">
                  <c:v>3994.636912884745</c:v>
                </c:pt>
                <c:pt idx="7979">
                  <c:v>4034.1584823135768</c:v>
                </c:pt>
                <c:pt idx="7980">
                  <c:v>4091.2680001207505</c:v>
                </c:pt>
                <c:pt idx="7981">
                  <c:v>4163.4844607738196</c:v>
                </c:pt>
                <c:pt idx="7982">
                  <c:v>4263.0780530899874</c:v>
                </c:pt>
                <c:pt idx="7983">
                  <c:v>4124.6999812741042</c:v>
                </c:pt>
                <c:pt idx="7984">
                  <c:v>4388.4368032945058</c:v>
                </c:pt>
                <c:pt idx="7985">
                  <c:v>1197.0549264853269</c:v>
                </c:pt>
                <c:pt idx="7986">
                  <c:v>1184.3349789004913</c:v>
                </c:pt>
                <c:pt idx="7987">
                  <c:v>1216.8284214647915</c:v>
                </c:pt>
                <c:pt idx="7988">
                  <c:v>1224.3502228643395</c:v>
                </c:pt>
                <c:pt idx="7989">
                  <c:v>1253.7461123108155</c:v>
                </c:pt>
                <c:pt idx="7990">
                  <c:v>1327.8184670680239</c:v>
                </c:pt>
                <c:pt idx="7991">
                  <c:v>1358.9949031485191</c:v>
                </c:pt>
                <c:pt idx="7992">
                  <c:v>1398.9734983933899</c:v>
                </c:pt>
                <c:pt idx="7993">
                  <c:v>1448.3637994448782</c:v>
                </c:pt>
                <c:pt idx="7994">
                  <c:v>1415.5472730676538</c:v>
                </c:pt>
                <c:pt idx="7995">
                  <c:v>1423.9912306554584</c:v>
                </c:pt>
                <c:pt idx="7996">
                  <c:v>1437.1128435452381</c:v>
                </c:pt>
                <c:pt idx="7997">
                  <c:v>1474.4085496408716</c:v>
                </c:pt>
                <c:pt idx="7998">
                  <c:v>1543.0983601173073</c:v>
                </c:pt>
                <c:pt idx="7999">
                  <c:v>1480.5059991677228</c:v>
                </c:pt>
                <c:pt idx="8000">
                  <c:v>1467.5581851003212</c:v>
                </c:pt>
                <c:pt idx="8001">
                  <c:v>1571.4858697880629</c:v>
                </c:pt>
                <c:pt idx="8002">
                  <c:v>1681.0774303208234</c:v>
                </c:pt>
                <c:pt idx="8003">
                  <c:v>1726.5605999371951</c:v>
                </c:pt>
                <c:pt idx="8004">
                  <c:v>1767.4792371469623</c:v>
                </c:pt>
                <c:pt idx="8005">
                  <c:v>1723.8295688253247</c:v>
                </c:pt>
                <c:pt idx="8006">
                  <c:v>1651.2988782824916</c:v>
                </c:pt>
                <c:pt idx="8007">
                  <c:v>1568.7536886285448</c:v>
                </c:pt>
                <c:pt idx="8008">
                  <c:v>1536.2367350647394</c:v>
                </c:pt>
                <c:pt idx="8009">
                  <c:v>1585.8625336397849</c:v>
                </c:pt>
                <c:pt idx="8010">
                  <c:v>1627.0702207939148</c:v>
                </c:pt>
                <c:pt idx="8011">
                  <c:v>1665.2729213165912</c:v>
                </c:pt>
                <c:pt idx="8012">
                  <c:v>1726.0644244973264</c:v>
                </c:pt>
                <c:pt idx="8013">
                  <c:v>1707.5452819958541</c:v>
                </c:pt>
                <c:pt idx="8014">
                  <c:v>1705.7304981592122</c:v>
                </c:pt>
                <c:pt idx="8015">
                  <c:v>1704.9269543962712</c:v>
                </c:pt>
                <c:pt idx="8016">
                  <c:v>1602.7716835910535</c:v>
                </c:pt>
                <c:pt idx="8017">
                  <c:v>1653.0776607632811</c:v>
                </c:pt>
                <c:pt idx="8018">
                  <c:v>1711.7548813075748</c:v>
                </c:pt>
                <c:pt idx="8019">
                  <c:v>1668.0157475091155</c:v>
                </c:pt>
                <c:pt idx="8020">
                  <c:v>1722.5310796115853</c:v>
                </c:pt>
                <c:pt idx="8021">
                  <c:v>1706.6870629184273</c:v>
                </c:pt>
                <c:pt idx="8022">
                  <c:v>1736.4770795782315</c:v>
                </c:pt>
                <c:pt idx="8023">
                  <c:v>1751.9363937864598</c:v>
                </c:pt>
                <c:pt idx="8024">
                  <c:v>1693.7211751217271</c:v>
                </c:pt>
                <c:pt idx="8025">
                  <c:v>1768.2518904372646</c:v>
                </c:pt>
                <c:pt idx="8026">
                  <c:v>1768.2879614962751</c:v>
                </c:pt>
                <c:pt idx="8027">
                  <c:v>1787.0968987254448</c:v>
                </c:pt>
                <c:pt idx="8028">
                  <c:v>1821.1483044186741</c:v>
                </c:pt>
                <c:pt idx="8029">
                  <c:v>1887.0831742174523</c:v>
                </c:pt>
                <c:pt idx="8030">
                  <c:v>1953.3238973343105</c:v>
                </c:pt>
                <c:pt idx="8031">
                  <c:v>2033.068791697068</c:v>
                </c:pt>
                <c:pt idx="8032">
                  <c:v>2110.0449283570774</c:v>
                </c:pt>
                <c:pt idx="8033">
                  <c:v>2151.1991102797679</c:v>
                </c:pt>
                <c:pt idx="8034">
                  <c:v>2054.3817715533924</c:v>
                </c:pt>
                <c:pt idx="8035">
                  <c:v>2087.2498929212102</c:v>
                </c:pt>
                <c:pt idx="8036">
                  <c:v>2124.1850965549788</c:v>
                </c:pt>
                <c:pt idx="8037">
                  <c:v>2169.1538188794334</c:v>
                </c:pt>
                <c:pt idx="8038">
                  <c:v>2187.8309406357275</c:v>
                </c:pt>
                <c:pt idx="8039">
                  <c:v>2213.4379851795279</c:v>
                </c:pt>
                <c:pt idx="8040">
                  <c:v>2257.2227122596023</c:v>
                </c:pt>
                <c:pt idx="8041">
                  <c:v>2303.8758794067107</c:v>
                </c:pt>
                <c:pt idx="8042">
                  <c:v>2373.788855314694</c:v>
                </c:pt>
                <c:pt idx="8043">
                  <c:v>2423.2732990298341</c:v>
                </c:pt>
                <c:pt idx="8044">
                  <c:v>2446.10530994908</c:v>
                </c:pt>
                <c:pt idx="8045">
                  <c:v>2190.971872542556</c:v>
                </c:pt>
                <c:pt idx="8046">
                  <c:v>2428.0291807681406</c:v>
                </c:pt>
                <c:pt idx="8047">
                  <c:v>3897.0838469082123</c:v>
                </c:pt>
                <c:pt idx="8048">
                  <c:v>3963.9247122285669</c:v>
                </c:pt>
                <c:pt idx="8049">
                  <c:v>4015.4020709734591</c:v>
                </c:pt>
                <c:pt idx="8050">
                  <c:v>4199.9094637722892</c:v>
                </c:pt>
                <c:pt idx="8051">
                  <c:v>4546.2250350254681</c:v>
                </c:pt>
                <c:pt idx="8052">
                  <c:v>4709.0407649616191</c:v>
                </c:pt>
                <c:pt idx="8053">
                  <c:v>4832.9925627242656</c:v>
                </c:pt>
                <c:pt idx="8054">
                  <c:v>4950.5127409606393</c:v>
                </c:pt>
                <c:pt idx="8055">
                  <c:v>5243.2183921896594</c:v>
                </c:pt>
                <c:pt idx="8056">
                  <c:v>5250.5930639598892</c:v>
                </c:pt>
                <c:pt idx="8057">
                  <c:v>5416.886798025409</c:v>
                </c:pt>
                <c:pt idx="8058">
                  <c:v>5446.5035586632484</c:v>
                </c:pt>
                <c:pt idx="8059">
                  <c:v>5713.5012785380623</c:v>
                </c:pt>
                <c:pt idx="8060">
                  <c:v>5974.6515099162943</c:v>
                </c:pt>
                <c:pt idx="8061">
                  <c:v>6129.1707298079837</c:v>
                </c:pt>
                <c:pt idx="8062">
                  <c:v>6288.4515389815333</c:v>
                </c:pt>
                <c:pt idx="8063">
                  <c:v>6375.0007198403009</c:v>
                </c:pt>
                <c:pt idx="8064">
                  <c:v>6399.550132920107</c:v>
                </c:pt>
                <c:pt idx="8065">
                  <c:v>6770.3380994287327</c:v>
                </c:pt>
                <c:pt idx="8066">
                  <c:v>7218.7943798295837</c:v>
                </c:pt>
                <c:pt idx="8067">
                  <c:v>7683.5735565212126</c:v>
                </c:pt>
                <c:pt idx="8068">
                  <c:v>8154.5394159819607</c:v>
                </c:pt>
                <c:pt idx="8069">
                  <c:v>7948.6943932489185</c:v>
                </c:pt>
                <c:pt idx="8070">
                  <c:v>7520.0621760786598</c:v>
                </c:pt>
                <c:pt idx="8071">
                  <c:v>7627.4229942536285</c:v>
                </c:pt>
                <c:pt idx="8072">
                  <c:v>7650.3826951019191</c:v>
                </c:pt>
                <c:pt idx="8073">
                  <c:v>7283.2782284628092</c:v>
                </c:pt>
                <c:pt idx="8074">
                  <c:v>7281.7549067407681</c:v>
                </c:pt>
                <c:pt idx="8075">
                  <c:v>7250.0684861013196</c:v>
                </c:pt>
                <c:pt idx="8076">
                  <c:v>7421.5016002061329</c:v>
                </c:pt>
                <c:pt idx="8077">
                  <c:v>7663.6194672116499</c:v>
                </c:pt>
                <c:pt idx="8078">
                  <c:v>7830.3263145387955</c:v>
                </c:pt>
                <c:pt idx="8079">
                  <c:v>7951.0148306945894</c:v>
                </c:pt>
                <c:pt idx="8080">
                  <c:v>7950.5162681847669</c:v>
                </c:pt>
                <c:pt idx="8081">
                  <c:v>8185.9672968242521</c:v>
                </c:pt>
                <c:pt idx="8082">
                  <c:v>7529.8482730664355</c:v>
                </c:pt>
                <c:pt idx="8083">
                  <c:v>7897.9186064793612</c:v>
                </c:pt>
                <c:pt idx="8084">
                  <c:v>8294.0945731429565</c:v>
                </c:pt>
                <c:pt idx="8085">
                  <c:v>8576.5863187484611</c:v>
                </c:pt>
                <c:pt idx="8086">
                  <c:v>8669.3493648729436</c:v>
                </c:pt>
                <c:pt idx="8087">
                  <c:v>8954.8043733382583</c:v>
                </c:pt>
                <c:pt idx="8088">
                  <c:v>8782.1273958082202</c:v>
                </c:pt>
                <c:pt idx="8089">
                  <c:v>8646.1626830312343</c:v>
                </c:pt>
                <c:pt idx="8090">
                  <c:v>8641.7215828764347</c:v>
                </c:pt>
                <c:pt idx="8091">
                  <c:v>8849.510635762761</c:v>
                </c:pt>
                <c:pt idx="8092">
                  <c:v>8925.2366689975479</c:v>
                </c:pt>
                <c:pt idx="8093">
                  <c:v>9200.4025812266282</c:v>
                </c:pt>
                <c:pt idx="8094">
                  <c:v>9288.1624783225961</c:v>
                </c:pt>
                <c:pt idx="8095">
                  <c:v>9276.0548367389674</c:v>
                </c:pt>
                <c:pt idx="8096">
                  <c:v>8677.7582926759114</c:v>
                </c:pt>
                <c:pt idx="8097">
                  <c:v>9001.6861621114076</c:v>
                </c:pt>
                <c:pt idx="8098">
                  <c:v>9199.1460316090834</c:v>
                </c:pt>
                <c:pt idx="8099">
                  <c:v>9401.9779087314055</c:v>
                </c:pt>
                <c:pt idx="8100">
                  <c:v>9404.5962796356835</c:v>
                </c:pt>
                <c:pt idx="8101">
                  <c:v>9553.2660808879627</c:v>
                </c:pt>
                <c:pt idx="8102">
                  <c:v>9753.3800482386141</c:v>
                </c:pt>
                <c:pt idx="8103">
                  <c:v>9897.1500615871682</c:v>
                </c:pt>
                <c:pt idx="8104">
                  <c:v>9997.6869137570029</c:v>
                </c:pt>
                <c:pt idx="8105">
                  <c:v>10120.363543302841</c:v>
                </c:pt>
                <c:pt idx="8106">
                  <c:v>10013.703192483548</c:v>
                </c:pt>
                <c:pt idx="8107">
                  <c:v>9147.0535047839767</c:v>
                </c:pt>
                <c:pt idx="8108">
                  <c:v>9525.4096842066228</c:v>
                </c:pt>
                <c:pt idx="8109">
                  <c:v>1665.4253659138749</c:v>
                </c:pt>
                <c:pt idx="8110">
                  <c:v>1736.9671725136959</c:v>
                </c:pt>
                <c:pt idx="8111">
                  <c:v>1868.5780804017561</c:v>
                </c:pt>
                <c:pt idx="8112">
                  <c:v>2009.5661754901566</c:v>
                </c:pt>
                <c:pt idx="8113">
                  <c:v>2177.1399727310486</c:v>
                </c:pt>
                <c:pt idx="8114">
                  <c:v>2312.2561204392059</c:v>
                </c:pt>
                <c:pt idx="8115">
                  <c:v>2315.3673208585255</c:v>
                </c:pt>
                <c:pt idx="8116">
                  <c:v>2399.7250735481121</c:v>
                </c:pt>
                <c:pt idx="8117">
                  <c:v>2355.2153178692197</c:v>
                </c:pt>
                <c:pt idx="8118">
                  <c:v>2422.4786890518321</c:v>
                </c:pt>
                <c:pt idx="8119">
                  <c:v>2376.8070306425129</c:v>
                </c:pt>
                <c:pt idx="8120">
                  <c:v>2376.8819411874847</c:v>
                </c:pt>
                <c:pt idx="8121">
                  <c:v>2357.1440926067307</c:v>
                </c:pt>
                <c:pt idx="8122">
                  <c:v>2434.0080776036266</c:v>
                </c:pt>
                <c:pt idx="8123">
                  <c:v>2692.669066101786</c:v>
                </c:pt>
                <c:pt idx="8124">
                  <c:v>2605.5095195008939</c:v>
                </c:pt>
                <c:pt idx="8125">
                  <c:v>2657.5454997613101</c:v>
                </c:pt>
                <c:pt idx="8126">
                  <c:v>2793.4812540617954</c:v>
                </c:pt>
                <c:pt idx="8127">
                  <c:v>2500.5559746635849</c:v>
                </c:pt>
                <c:pt idx="8128">
                  <c:v>1789.3842321126624</c:v>
                </c:pt>
                <c:pt idx="8129">
                  <c:v>1821.472814087183</c:v>
                </c:pt>
                <c:pt idx="8130">
                  <c:v>1865.8702003850376</c:v>
                </c:pt>
                <c:pt idx="8131">
                  <c:v>1800.6889862044025</c:v>
                </c:pt>
                <c:pt idx="8132">
                  <c:v>1835.0414376018794</c:v>
                </c:pt>
                <c:pt idx="8133">
                  <c:v>1762.1145490497845</c:v>
                </c:pt>
                <c:pt idx="8134">
                  <c:v>1650.422560773495</c:v>
                </c:pt>
                <c:pt idx="8135">
                  <c:v>1595.8951495651561</c:v>
                </c:pt>
                <c:pt idx="8136">
                  <c:v>1548.6617019933369</c:v>
                </c:pt>
                <c:pt idx="8137">
                  <c:v>1324.986607078069</c:v>
                </c:pt>
                <c:pt idx="8138">
                  <c:v>1271.6388643938644</c:v>
                </c:pt>
                <c:pt idx="8139">
                  <c:v>1241.3982729898905</c:v>
                </c:pt>
                <c:pt idx="8140">
                  <c:v>1210.5672120128154</c:v>
                </c:pt>
                <c:pt idx="8141">
                  <c:v>1187.8266405531442</c:v>
                </c:pt>
                <c:pt idx="8142">
                  <c:v>1157.1480770209878</c:v>
                </c:pt>
                <c:pt idx="8143">
                  <c:v>1170.2869050771578</c:v>
                </c:pt>
                <c:pt idx="8144">
                  <c:v>1214.0982563643156</c:v>
                </c:pt>
                <c:pt idx="8145">
                  <c:v>1266.8537167433763</c:v>
                </c:pt>
                <c:pt idx="8146">
                  <c:v>1294.6232194465158</c:v>
                </c:pt>
                <c:pt idx="8147">
                  <c:v>1321.4633745883787</c:v>
                </c:pt>
                <c:pt idx="8148">
                  <c:v>1393.3427775011182</c:v>
                </c:pt>
                <c:pt idx="8149">
                  <c:v>1429.7267585715681</c:v>
                </c:pt>
                <c:pt idx="8150">
                  <c:v>1452.3447758066477</c:v>
                </c:pt>
                <c:pt idx="8151">
                  <c:v>1444.8630313555507</c:v>
                </c:pt>
                <c:pt idx="8152">
                  <c:v>1463.4588762385961</c:v>
                </c:pt>
                <c:pt idx="8153">
                  <c:v>1523.1275788260148</c:v>
                </c:pt>
                <c:pt idx="8154">
                  <c:v>1568.4204790390254</c:v>
                </c:pt>
                <c:pt idx="8155">
                  <c:v>1611.3650904587059</c:v>
                </c:pt>
                <c:pt idx="8156">
                  <c:v>1669.7253033489271</c:v>
                </c:pt>
                <c:pt idx="8157">
                  <c:v>1702.7226644492055</c:v>
                </c:pt>
                <c:pt idx="8158">
                  <c:v>1623.0014471830814</c:v>
                </c:pt>
                <c:pt idx="8159">
                  <c:v>1669.9447177325567</c:v>
                </c:pt>
                <c:pt idx="8160">
                  <c:v>1749.5043651820893</c:v>
                </c:pt>
                <c:pt idx="8161">
                  <c:v>1835.9351503321084</c:v>
                </c:pt>
                <c:pt idx="8162">
                  <c:v>1898.4551858855086</c:v>
                </c:pt>
                <c:pt idx="8163">
                  <c:v>1960.7002548847754</c:v>
                </c:pt>
                <c:pt idx="8164">
                  <c:v>2025.3247759757523</c:v>
                </c:pt>
                <c:pt idx="8165">
                  <c:v>2087.7085991123081</c:v>
                </c:pt>
                <c:pt idx="8166">
                  <c:v>2153.6127315008312</c:v>
                </c:pt>
                <c:pt idx="8167">
                  <c:v>2052.1333833577669</c:v>
                </c:pt>
                <c:pt idx="8168">
                  <c:v>1947.4076148716349</c:v>
                </c:pt>
                <c:pt idx="8169">
                  <c:v>1886.5131108012924</c:v>
                </c:pt>
                <c:pt idx="8170">
                  <c:v>2052.9008597499246</c:v>
                </c:pt>
                <c:pt idx="8171">
                  <c:v>2723.05976927247</c:v>
                </c:pt>
                <c:pt idx="8172">
                  <c:v>2932.5347084104155</c:v>
                </c:pt>
                <c:pt idx="8173">
                  <c:v>3080.2304654494687</c:v>
                </c:pt>
                <c:pt idx="8174">
                  <c:v>3243.0017390521066</c:v>
                </c:pt>
                <c:pt idx="8175">
                  <c:v>3285.0000941894127</c:v>
                </c:pt>
                <c:pt idx="8176">
                  <c:v>3478.9366299259027</c:v>
                </c:pt>
                <c:pt idx="8177">
                  <c:v>3632.0927646682217</c:v>
                </c:pt>
                <c:pt idx="8178">
                  <c:v>3827.6414249172453</c:v>
                </c:pt>
                <c:pt idx="8179">
                  <c:v>3976.971699006001</c:v>
                </c:pt>
                <c:pt idx="8180">
                  <c:v>4190.6438089368994</c:v>
                </c:pt>
                <c:pt idx="8181">
                  <c:v>4357.4570671922747</c:v>
                </c:pt>
                <c:pt idx="8182">
                  <c:v>4645.0938739149524</c:v>
                </c:pt>
                <c:pt idx="8183">
                  <c:v>4725.8875124607011</c:v>
                </c:pt>
                <c:pt idx="8184">
                  <c:v>4846.5386047456177</c:v>
                </c:pt>
                <c:pt idx="8185">
                  <c:v>4835.6957009655334</c:v>
                </c:pt>
                <c:pt idx="8186">
                  <c:v>4794.5358525872934</c:v>
                </c:pt>
                <c:pt idx="8187">
                  <c:v>4753.3434281442269</c:v>
                </c:pt>
                <c:pt idx="8188">
                  <c:v>4689.0862012737507</c:v>
                </c:pt>
                <c:pt idx="8189">
                  <c:v>5026.5011735593935</c:v>
                </c:pt>
                <c:pt idx="8190">
                  <c:v>5131.1517878539444</c:v>
                </c:pt>
                <c:pt idx="8191">
                  <c:v>5668.5968463506115</c:v>
                </c:pt>
                <c:pt idx="8192">
                  <c:v>6048.0076828299198</c:v>
                </c:pt>
                <c:pt idx="8193">
                  <c:v>6224.9407524561002</c:v>
                </c:pt>
                <c:pt idx="8194">
                  <c:v>5808.6509776280327</c:v>
                </c:pt>
                <c:pt idx="8195">
                  <c:v>5829.6946613791943</c:v>
                </c:pt>
                <c:pt idx="8196">
                  <c:v>5980.010557887661</c:v>
                </c:pt>
                <c:pt idx="8197">
                  <c:v>6055.8375538719147</c:v>
                </c:pt>
                <c:pt idx="8198">
                  <c:v>5816.159761400384</c:v>
                </c:pt>
                <c:pt idx="8199">
                  <c:v>4929.4103826441124</c:v>
                </c:pt>
                <c:pt idx="8200">
                  <c:v>4900.5655078872169</c:v>
                </c:pt>
                <c:pt idx="8201">
                  <c:v>5186.250569676803</c:v>
                </c:pt>
                <c:pt idx="8202">
                  <c:v>5556.6331833184422</c:v>
                </c:pt>
                <c:pt idx="8203">
                  <c:v>5889.1800330227034</c:v>
                </c:pt>
                <c:pt idx="8204">
                  <c:v>6083.9658470087652</c:v>
                </c:pt>
                <c:pt idx="8205">
                  <c:v>6130.6726746241739</c:v>
                </c:pt>
                <c:pt idx="8206">
                  <c:v>6112.4727809351925</c:v>
                </c:pt>
                <c:pt idx="8207">
                  <c:v>6234.3613298914988</c:v>
                </c:pt>
                <c:pt idx="8208">
                  <c:v>6504.8275572423909</c:v>
                </c:pt>
                <c:pt idx="8209">
                  <c:v>6843.9868396603943</c:v>
                </c:pt>
                <c:pt idx="8210">
                  <c:v>6972.0600838301234</c:v>
                </c:pt>
                <c:pt idx="8211">
                  <c:v>7021.5464497813673</c:v>
                </c:pt>
                <c:pt idx="8212">
                  <c:v>6925.0786460012296</c:v>
                </c:pt>
                <c:pt idx="8213">
                  <c:v>6943.426055279665</c:v>
                </c:pt>
                <c:pt idx="8214">
                  <c:v>7097.5775561961054</c:v>
                </c:pt>
                <c:pt idx="8215">
                  <c:v>7486.2767439264462</c:v>
                </c:pt>
                <c:pt idx="8216">
                  <c:v>7872.7854925202309</c:v>
                </c:pt>
                <c:pt idx="8217">
                  <c:v>8394.7457997928195</c:v>
                </c:pt>
                <c:pt idx="8218">
                  <c:v>9228.072582713583</c:v>
                </c:pt>
                <c:pt idx="8219">
                  <c:v>9952.9168318162683</c:v>
                </c:pt>
                <c:pt idx="8220">
                  <c:v>9895.2547922446174</c:v>
                </c:pt>
                <c:pt idx="8221">
                  <c:v>10286.203121690214</c:v>
                </c:pt>
                <c:pt idx="8222">
                  <c:v>11248.003416461775</c:v>
                </c:pt>
                <c:pt idx="8223">
                  <c:v>12130.228641668629</c:v>
                </c:pt>
                <c:pt idx="8224">
                  <c:v>12741.380447123503</c:v>
                </c:pt>
                <c:pt idx="8225">
                  <c:v>13155.453670718029</c:v>
                </c:pt>
                <c:pt idx="8226">
                  <c:v>13669.559442409705</c:v>
                </c:pt>
                <c:pt idx="8227">
                  <c:v>14099.936323345355</c:v>
                </c:pt>
                <c:pt idx="8228">
                  <c:v>14634.842502533093</c:v>
                </c:pt>
                <c:pt idx="8229">
                  <c:v>14922.129999715798</c:v>
                </c:pt>
                <c:pt idx="8230">
                  <c:v>15122.517274072034</c:v>
                </c:pt>
                <c:pt idx="8231">
                  <c:v>12230.039589475309</c:v>
                </c:pt>
                <c:pt idx="8232">
                  <c:v>13921.262742727364</c:v>
                </c:pt>
                <c:pt idx="8233">
                  <c:v>7410.305028696388</c:v>
                </c:pt>
                <c:pt idx="8234">
                  <c:v>7687.5173380416973</c:v>
                </c:pt>
                <c:pt idx="8235">
                  <c:v>7498.8400606557998</c:v>
                </c:pt>
                <c:pt idx="8236">
                  <c:v>6986.564802060012</c:v>
                </c:pt>
                <c:pt idx="8237">
                  <c:v>7572.231166175603</c:v>
                </c:pt>
                <c:pt idx="8238">
                  <c:v>8241.5293366680926</c:v>
                </c:pt>
                <c:pt idx="8239">
                  <c:v>8059.4504314627948</c:v>
                </c:pt>
                <c:pt idx="8240">
                  <c:v>8187.3733506766812</c:v>
                </c:pt>
                <c:pt idx="8241">
                  <c:v>8450.0370641730169</c:v>
                </c:pt>
                <c:pt idx="8242">
                  <c:v>9126.1864790925538</c:v>
                </c:pt>
                <c:pt idx="8243">
                  <c:v>9257.8955716457604</c:v>
                </c:pt>
                <c:pt idx="8244">
                  <c:v>9628.0378378949172</c:v>
                </c:pt>
                <c:pt idx="8245">
                  <c:v>9630.010366009139</c:v>
                </c:pt>
                <c:pt idx="8246">
                  <c:v>9739.416270641852</c:v>
                </c:pt>
                <c:pt idx="8247">
                  <c:v>10105.049507529686</c:v>
                </c:pt>
                <c:pt idx="8248">
                  <c:v>9935.9386346900228</c:v>
                </c:pt>
                <c:pt idx="8249">
                  <c:v>9581.8414031113643</c:v>
                </c:pt>
                <c:pt idx="8250">
                  <c:v>10083.815182891782</c:v>
                </c:pt>
                <c:pt idx="8251">
                  <c:v>9476.0634362262699</c:v>
                </c:pt>
                <c:pt idx="8252">
                  <c:v>10278.924623818135</c:v>
                </c:pt>
                <c:pt idx="8253">
                  <c:v>10270.956118001415</c:v>
                </c:pt>
                <c:pt idx="8254">
                  <c:v>9585.2067718214421</c:v>
                </c:pt>
                <c:pt idx="8255">
                  <c:v>9366.1703795149406</c:v>
                </c:pt>
                <c:pt idx="8256">
                  <c:v>9622.3473189527194</c:v>
                </c:pt>
                <c:pt idx="8257">
                  <c:v>9624.4045563686577</c:v>
                </c:pt>
                <c:pt idx="8258">
                  <c:v>8987.9337056917557</c:v>
                </c:pt>
                <c:pt idx="8259">
                  <c:v>9397.8836084947707</c:v>
                </c:pt>
                <c:pt idx="8260">
                  <c:v>9507.3398126428056</c:v>
                </c:pt>
                <c:pt idx="8261">
                  <c:v>9262.9639266083595</c:v>
                </c:pt>
                <c:pt idx="8262">
                  <c:v>8473.0265689512798</c:v>
                </c:pt>
                <c:pt idx="8263">
                  <c:v>8144.4942939780103</c:v>
                </c:pt>
                <c:pt idx="8264">
                  <c:v>8762.6613835133212</c:v>
                </c:pt>
                <c:pt idx="8265">
                  <c:v>9327.8594509635986</c:v>
                </c:pt>
                <c:pt idx="8266">
                  <c:v>9957.2565223049169</c:v>
                </c:pt>
                <c:pt idx="8267">
                  <c:v>10397.379287449578</c:v>
                </c:pt>
                <c:pt idx="8268">
                  <c:v>9969.331575797225</c:v>
                </c:pt>
                <c:pt idx="8269">
                  <c:v>10388.538710440795</c:v>
                </c:pt>
                <c:pt idx="8270">
                  <c:v>11097.382063461755</c:v>
                </c:pt>
                <c:pt idx="8271">
                  <c:v>11391.9451576314</c:v>
                </c:pt>
                <c:pt idx="8272">
                  <c:v>10880.206207483703</c:v>
                </c:pt>
                <c:pt idx="8273">
                  <c:v>10672.722035312107</c:v>
                </c:pt>
                <c:pt idx="8274">
                  <c:v>10090.653443428628</c:v>
                </c:pt>
                <c:pt idx="8275">
                  <c:v>8895.3196421075099</c:v>
                </c:pt>
                <c:pt idx="8276">
                  <c:v>9581.9697921946845</c:v>
                </c:pt>
                <c:pt idx="8277">
                  <c:v>10341.643405880495</c:v>
                </c:pt>
                <c:pt idx="8278">
                  <c:v>11141.310671837527</c:v>
                </c:pt>
                <c:pt idx="8279">
                  <c:v>11913.958532263698</c:v>
                </c:pt>
                <c:pt idx="8280">
                  <c:v>12857.092577096109</c:v>
                </c:pt>
                <c:pt idx="8281">
                  <c:v>13246.634891715215</c:v>
                </c:pt>
                <c:pt idx="8282">
                  <c:v>12336.861938523742</c:v>
                </c:pt>
                <c:pt idx="8283">
                  <c:v>13551.339194022945</c:v>
                </c:pt>
                <c:pt idx="8284">
                  <c:v>14200.269889060848</c:v>
                </c:pt>
                <c:pt idx="8285">
                  <c:v>13895.633707298621</c:v>
                </c:pt>
                <c:pt idx="8286">
                  <c:v>14071.508683155722</c:v>
                </c:pt>
                <c:pt idx="8287">
                  <c:v>13567.948415980865</c:v>
                </c:pt>
                <c:pt idx="8288">
                  <c:v>13789.060424772022</c:v>
                </c:pt>
                <c:pt idx="8289">
                  <c:v>13360.211834598183</c:v>
                </c:pt>
                <c:pt idx="8290">
                  <c:v>13595.037355108117</c:v>
                </c:pt>
                <c:pt idx="8291">
                  <c:v>13105.397163316997</c:v>
                </c:pt>
                <c:pt idx="8292">
                  <c:v>12716.224203854397</c:v>
                </c:pt>
                <c:pt idx="8293">
                  <c:v>11341.268365586295</c:v>
                </c:pt>
                <c:pt idx="8294">
                  <c:v>12402.490791231714</c:v>
                </c:pt>
                <c:pt idx="8295">
                  <c:v>1275.1775086679756</c:v>
                </c:pt>
                <c:pt idx="8296">
                  <c:v>1275.2556620235305</c:v>
                </c:pt>
                <c:pt idx="8297">
                  <c:v>1318.7367927694224</c:v>
                </c:pt>
                <c:pt idx="8298">
                  <c:v>1379.2573918007627</c:v>
                </c:pt>
                <c:pt idx="8299">
                  <c:v>1404.0303126072859</c:v>
                </c:pt>
                <c:pt idx="8300">
                  <c:v>1442.2215980852343</c:v>
                </c:pt>
                <c:pt idx="8301">
                  <c:v>1513.0802412198746</c:v>
                </c:pt>
                <c:pt idx="8302">
                  <c:v>1574.5071046754256</c:v>
                </c:pt>
                <c:pt idx="8303">
                  <c:v>1672.2158972954405</c:v>
                </c:pt>
                <c:pt idx="8304">
                  <c:v>1709.3163136701198</c:v>
                </c:pt>
                <c:pt idx="8305">
                  <c:v>1759.6651626103089</c:v>
                </c:pt>
                <c:pt idx="8306">
                  <c:v>1808.3140799571293</c:v>
                </c:pt>
                <c:pt idx="8307">
                  <c:v>1909.408771548756</c:v>
                </c:pt>
                <c:pt idx="8308">
                  <c:v>1974.3301197940514</c:v>
                </c:pt>
                <c:pt idx="8309">
                  <c:v>1987.1626479611657</c:v>
                </c:pt>
                <c:pt idx="8310">
                  <c:v>2085.0316795311364</c:v>
                </c:pt>
                <c:pt idx="8311">
                  <c:v>2132.7590081036046</c:v>
                </c:pt>
                <c:pt idx="8312">
                  <c:v>2188.8804624123691</c:v>
                </c:pt>
                <c:pt idx="8313">
                  <c:v>2184.0486959916698</c:v>
                </c:pt>
                <c:pt idx="8314">
                  <c:v>2138.5283522740565</c:v>
                </c:pt>
                <c:pt idx="8315">
                  <c:v>2062.9690439273463</c:v>
                </c:pt>
                <c:pt idx="8316">
                  <c:v>2023.879741930388</c:v>
                </c:pt>
                <c:pt idx="8317">
                  <c:v>1902.585889639528</c:v>
                </c:pt>
                <c:pt idx="8318">
                  <c:v>1787.0527250991167</c:v>
                </c:pt>
                <c:pt idx="8319">
                  <c:v>1746.0094850402568</c:v>
                </c:pt>
                <c:pt idx="8320">
                  <c:v>1680.7940161311635</c:v>
                </c:pt>
                <c:pt idx="8321">
                  <c:v>1603.2969631111314</c:v>
                </c:pt>
                <c:pt idx="8322">
                  <c:v>1608.4035555303512</c:v>
                </c:pt>
                <c:pt idx="8323">
                  <c:v>1620.5010349457764</c:v>
                </c:pt>
                <c:pt idx="8324">
                  <c:v>1646.8091621997328</c:v>
                </c:pt>
                <c:pt idx="8325">
                  <c:v>1687.442722078001</c:v>
                </c:pt>
                <c:pt idx="8326">
                  <c:v>1739.8546079970538</c:v>
                </c:pt>
                <c:pt idx="8327">
                  <c:v>1732.7391138001935</c:v>
                </c:pt>
                <c:pt idx="8328">
                  <c:v>1770.776896585644</c:v>
                </c:pt>
                <c:pt idx="8329">
                  <c:v>1817.4734003389717</c:v>
                </c:pt>
                <c:pt idx="8330">
                  <c:v>1866.6529304012683</c:v>
                </c:pt>
                <c:pt idx="8331">
                  <c:v>1912.002257082916</c:v>
                </c:pt>
                <c:pt idx="8332">
                  <c:v>1970.1680791477845</c:v>
                </c:pt>
                <c:pt idx="8333">
                  <c:v>2031.9722034799438</c:v>
                </c:pt>
                <c:pt idx="8334">
                  <c:v>2003.8613060029838</c:v>
                </c:pt>
                <c:pt idx="8335">
                  <c:v>2017.3946062635116</c:v>
                </c:pt>
                <c:pt idx="8336">
                  <c:v>2015.3774770883003</c:v>
                </c:pt>
                <c:pt idx="8337">
                  <c:v>2029.617941382458</c:v>
                </c:pt>
                <c:pt idx="8338">
                  <c:v>2048.5598152175571</c:v>
                </c:pt>
                <c:pt idx="8339">
                  <c:v>2097.2583507821232</c:v>
                </c:pt>
                <c:pt idx="8340">
                  <c:v>2152.3619672820373</c:v>
                </c:pt>
                <c:pt idx="8341">
                  <c:v>2216.5447062491694</c:v>
                </c:pt>
                <c:pt idx="8342">
                  <c:v>2277.5038235225156</c:v>
                </c:pt>
                <c:pt idx="8343">
                  <c:v>2376.0780866403456</c:v>
                </c:pt>
                <c:pt idx="8344">
                  <c:v>2414.1299425441107</c:v>
                </c:pt>
                <c:pt idx="8345">
                  <c:v>2471.4736299195652</c:v>
                </c:pt>
                <c:pt idx="8346">
                  <c:v>2556.8302664892972</c:v>
                </c:pt>
                <c:pt idx="8347">
                  <c:v>2643.6908132762501</c:v>
                </c:pt>
                <c:pt idx="8348">
                  <c:v>2777.720529164762</c:v>
                </c:pt>
                <c:pt idx="8349">
                  <c:v>2882.8068927690269</c:v>
                </c:pt>
                <c:pt idx="8350">
                  <c:v>2975.6488113784681</c:v>
                </c:pt>
                <c:pt idx="8351">
                  <c:v>3054.8925467885942</c:v>
                </c:pt>
                <c:pt idx="8352">
                  <c:v>3135.0316438891073</c:v>
                </c:pt>
                <c:pt idx="8353">
                  <c:v>3219.2008856755469</c:v>
                </c:pt>
                <c:pt idx="8354">
                  <c:v>3242.9488434056261</c:v>
                </c:pt>
                <c:pt idx="8355">
                  <c:v>2920.1974431668837</c:v>
                </c:pt>
                <c:pt idx="8356">
                  <c:v>3061.7386096362015</c:v>
                </c:pt>
                <c:pt idx="8357">
                  <c:v>2578.4321250101789</c:v>
                </c:pt>
                <c:pt idx="8358">
                  <c:v>2717.0048940965794</c:v>
                </c:pt>
                <c:pt idx="8359">
                  <c:v>2811.6308135384097</c:v>
                </c:pt>
                <c:pt idx="8360">
                  <c:v>2746.5170522796998</c:v>
                </c:pt>
                <c:pt idx="8361">
                  <c:v>2758.8666065073403</c:v>
                </c:pt>
                <c:pt idx="8362">
                  <c:v>2746.2613435491412</c:v>
                </c:pt>
                <c:pt idx="8363">
                  <c:v>2850.9047736833204</c:v>
                </c:pt>
                <c:pt idx="8364">
                  <c:v>2892.6877226814026</c:v>
                </c:pt>
                <c:pt idx="8365">
                  <c:v>3095.2256321719501</c:v>
                </c:pt>
                <c:pt idx="8366">
                  <c:v>3304.8602448856641</c:v>
                </c:pt>
                <c:pt idx="8367">
                  <c:v>3558.8566123676133</c:v>
                </c:pt>
                <c:pt idx="8368">
                  <c:v>3866.390088694528</c:v>
                </c:pt>
                <c:pt idx="8369">
                  <c:v>4224.2012399680407</c:v>
                </c:pt>
                <c:pt idx="8370">
                  <c:v>4699.4453394914144</c:v>
                </c:pt>
                <c:pt idx="8371">
                  <c:v>4962.92833317853</c:v>
                </c:pt>
                <c:pt idx="8372">
                  <c:v>5097.7144613694454</c:v>
                </c:pt>
                <c:pt idx="8373">
                  <c:v>5489.9866649244786</c:v>
                </c:pt>
                <c:pt idx="8374">
                  <c:v>5626.7237614585501</c:v>
                </c:pt>
                <c:pt idx="8375">
                  <c:v>5768.4331515073054</c:v>
                </c:pt>
                <c:pt idx="8376">
                  <c:v>6014.8745847970713</c:v>
                </c:pt>
                <c:pt idx="8377">
                  <c:v>6415.6455267274305</c:v>
                </c:pt>
                <c:pt idx="8378">
                  <c:v>6001.6522056560216</c:v>
                </c:pt>
                <c:pt idx="8379">
                  <c:v>5914.5721887194031</c:v>
                </c:pt>
                <c:pt idx="8380">
                  <c:v>5613.6182680274478</c:v>
                </c:pt>
                <c:pt idx="8381">
                  <c:v>5788.0941296566461</c:v>
                </c:pt>
                <c:pt idx="8382">
                  <c:v>6110.3657479221492</c:v>
                </c:pt>
                <c:pt idx="8383">
                  <c:v>6433.5057173709574</c:v>
                </c:pt>
                <c:pt idx="8384">
                  <c:v>6528.6313184971568</c:v>
                </c:pt>
                <c:pt idx="8385">
                  <c:v>6399.4920617551516</c:v>
                </c:pt>
                <c:pt idx="8386">
                  <c:v>6479.0768856124541</c:v>
                </c:pt>
                <c:pt idx="8387">
                  <c:v>6086.0848702955627</c:v>
                </c:pt>
                <c:pt idx="8388">
                  <c:v>6043.4399002609362</c:v>
                </c:pt>
                <c:pt idx="8389">
                  <c:v>5911.694130848563</c:v>
                </c:pt>
                <c:pt idx="8390">
                  <c:v>6103.3845534975771</c:v>
                </c:pt>
                <c:pt idx="8391">
                  <c:v>6358.6864325873103</c:v>
                </c:pt>
                <c:pt idx="8392">
                  <c:v>6524.5266979358503</c:v>
                </c:pt>
                <c:pt idx="8393">
                  <c:v>6567.3603568237522</c:v>
                </c:pt>
                <c:pt idx="8394">
                  <c:v>6689.2074191230777</c:v>
                </c:pt>
                <c:pt idx="8395">
                  <c:v>6613.9911329566939</c:v>
                </c:pt>
                <c:pt idx="8396">
                  <c:v>6551.2345477737017</c:v>
                </c:pt>
                <c:pt idx="8397">
                  <c:v>6745.8658812468011</c:v>
                </c:pt>
                <c:pt idx="8398">
                  <c:v>6749.8897189862519</c:v>
                </c:pt>
                <c:pt idx="8399">
                  <c:v>6868.7041653258611</c:v>
                </c:pt>
                <c:pt idx="8400">
                  <c:v>6865.1815046149377</c:v>
                </c:pt>
                <c:pt idx="8401">
                  <c:v>7178.3561158412913</c:v>
                </c:pt>
                <c:pt idx="8402">
                  <c:v>7325.9123584321542</c:v>
                </c:pt>
                <c:pt idx="8403">
                  <c:v>7534.5515591142639</c:v>
                </c:pt>
                <c:pt idx="8404">
                  <c:v>7909.8347575088328</c:v>
                </c:pt>
                <c:pt idx="8405">
                  <c:v>8231.1102691655997</c:v>
                </c:pt>
                <c:pt idx="8406">
                  <c:v>8142.7708385530059</c:v>
                </c:pt>
                <c:pt idx="8407">
                  <c:v>8673.9088122477042</c:v>
                </c:pt>
                <c:pt idx="8408">
                  <c:v>8935.2880570864127</c:v>
                </c:pt>
                <c:pt idx="8409">
                  <c:v>9025.3248475383589</c:v>
                </c:pt>
                <c:pt idx="8410">
                  <c:v>9216.1433604362537</c:v>
                </c:pt>
                <c:pt idx="8411">
                  <c:v>9183.470768025596</c:v>
                </c:pt>
                <c:pt idx="8412">
                  <c:v>8783.2259838781702</c:v>
                </c:pt>
                <c:pt idx="8413">
                  <c:v>8426.8533524550239</c:v>
                </c:pt>
                <c:pt idx="8414">
                  <c:v>8470.9507885725707</c:v>
                </c:pt>
                <c:pt idx="8415">
                  <c:v>8553.8761865393608</c:v>
                </c:pt>
                <c:pt idx="8416">
                  <c:v>8592.2215375353735</c:v>
                </c:pt>
                <c:pt idx="8417">
                  <c:v>8204.2027260088144</c:v>
                </c:pt>
                <c:pt idx="8418">
                  <c:v>8537.9392201322553</c:v>
                </c:pt>
                <c:pt idx="8419">
                  <c:v>3289.2354029472908</c:v>
                </c:pt>
                <c:pt idx="8420">
                  <c:v>3390.2624356342321</c:v>
                </c:pt>
                <c:pt idx="8421">
                  <c:v>3455.0524144109099</c:v>
                </c:pt>
                <c:pt idx="8422">
                  <c:v>3585.0619632950279</c:v>
                </c:pt>
                <c:pt idx="8423">
                  <c:v>3606.3135161740106</c:v>
                </c:pt>
                <c:pt idx="8424">
                  <c:v>3571.8225547398197</c:v>
                </c:pt>
                <c:pt idx="8425">
                  <c:v>3900.8622449536001</c:v>
                </c:pt>
                <c:pt idx="8426">
                  <c:v>3970.5730814350986</c:v>
                </c:pt>
                <c:pt idx="8427">
                  <c:v>4041.5914982609274</c:v>
                </c:pt>
                <c:pt idx="8428">
                  <c:v>4129.0575868854739</c:v>
                </c:pt>
                <c:pt idx="8429">
                  <c:v>4134.2832038094757</c:v>
                </c:pt>
                <c:pt idx="8430">
                  <c:v>4449.5832858044905</c:v>
                </c:pt>
                <c:pt idx="8431">
                  <c:v>4334.1429830212001</c:v>
                </c:pt>
                <c:pt idx="8432">
                  <c:v>4051.4469406933108</c:v>
                </c:pt>
                <c:pt idx="8433">
                  <c:v>4082.6458165760287</c:v>
                </c:pt>
                <c:pt idx="8434">
                  <c:v>3499.7536883855828</c:v>
                </c:pt>
                <c:pt idx="8435">
                  <c:v>3578.2783477663261</c:v>
                </c:pt>
                <c:pt idx="8436">
                  <c:v>3892.578037755733</c:v>
                </c:pt>
                <c:pt idx="8437">
                  <c:v>4129.155313627607</c:v>
                </c:pt>
                <c:pt idx="8438">
                  <c:v>4410.789708899787</c:v>
                </c:pt>
                <c:pt idx="8439">
                  <c:v>4694.3369996609954</c:v>
                </c:pt>
                <c:pt idx="8440">
                  <c:v>4928.5629840344372</c:v>
                </c:pt>
                <c:pt idx="8441">
                  <c:v>4322.6477640703461</c:v>
                </c:pt>
                <c:pt idx="8442">
                  <c:v>4047.7901366499232</c:v>
                </c:pt>
                <c:pt idx="8443">
                  <c:v>4154.4959677026109</c:v>
                </c:pt>
                <c:pt idx="8444">
                  <c:v>4258.4652142561736</c:v>
                </c:pt>
                <c:pt idx="8445">
                  <c:v>4420.020987313228</c:v>
                </c:pt>
                <c:pt idx="8446">
                  <c:v>4632.1819360053651</c:v>
                </c:pt>
                <c:pt idx="8447">
                  <c:v>4893.2813361150284</c:v>
                </c:pt>
                <c:pt idx="8448">
                  <c:v>5292.7281046814687</c:v>
                </c:pt>
                <c:pt idx="8449">
                  <c:v>5381.3452316435641</c:v>
                </c:pt>
                <c:pt idx="8450">
                  <c:v>5707.6130274581137</c:v>
                </c:pt>
                <c:pt idx="8451">
                  <c:v>6243.5218919220233</c:v>
                </c:pt>
                <c:pt idx="8452">
                  <c:v>6552.164394933121</c:v>
                </c:pt>
                <c:pt idx="8453">
                  <c:v>6778.9473007986116</c:v>
                </c:pt>
                <c:pt idx="8454">
                  <c:v>7278.951488594912</c:v>
                </c:pt>
                <c:pt idx="8455">
                  <c:v>7668.4487367295478</c:v>
                </c:pt>
                <c:pt idx="8456">
                  <c:v>8127.5071178289327</c:v>
                </c:pt>
                <c:pt idx="8457">
                  <c:v>8361.4711567540307</c:v>
                </c:pt>
                <c:pt idx="8458">
                  <c:v>8239.8739928293799</c:v>
                </c:pt>
                <c:pt idx="8459">
                  <c:v>8550.7114543156531</c:v>
                </c:pt>
                <c:pt idx="8460">
                  <c:v>8722.5753259143949</c:v>
                </c:pt>
                <c:pt idx="8461">
                  <c:v>8904.5379034969628</c:v>
                </c:pt>
                <c:pt idx="8462">
                  <c:v>9227.9121162015072</c:v>
                </c:pt>
                <c:pt idx="8463">
                  <c:v>9746.1830424961663</c:v>
                </c:pt>
                <c:pt idx="8464">
                  <c:v>10214.732553097349</c:v>
                </c:pt>
                <c:pt idx="8465">
                  <c:v>10727.102630910562</c:v>
                </c:pt>
                <c:pt idx="8466">
                  <c:v>11171.419470626815</c:v>
                </c:pt>
                <c:pt idx="8467">
                  <c:v>11479.281556042979</c:v>
                </c:pt>
                <c:pt idx="8468">
                  <c:v>11234.967940679773</c:v>
                </c:pt>
                <c:pt idx="8469">
                  <c:v>11773.004116836033</c:v>
                </c:pt>
                <c:pt idx="8470">
                  <c:v>12382.379165487831</c:v>
                </c:pt>
                <c:pt idx="8471">
                  <c:v>13017.067526420506</c:v>
                </c:pt>
                <c:pt idx="8472">
                  <c:v>13318.594894235208</c:v>
                </c:pt>
                <c:pt idx="8473">
                  <c:v>13421.538019156074</c:v>
                </c:pt>
                <c:pt idx="8474">
                  <c:v>13569.947800823116</c:v>
                </c:pt>
                <c:pt idx="8475">
                  <c:v>13644.622932479999</c:v>
                </c:pt>
                <c:pt idx="8476">
                  <c:v>13615.52352999287</c:v>
                </c:pt>
                <c:pt idx="8477">
                  <c:v>13906.770223401338</c:v>
                </c:pt>
                <c:pt idx="8478">
                  <c:v>13765.118249803048</c:v>
                </c:pt>
                <c:pt idx="8479">
                  <c:v>12767.303913896778</c:v>
                </c:pt>
                <c:pt idx="8480">
                  <c:v>14115.96013683343</c:v>
                </c:pt>
                <c:pt idx="8481">
                  <c:v>1950.9722973195962</c:v>
                </c:pt>
                <c:pt idx="8482">
                  <c:v>1987.58126571207</c:v>
                </c:pt>
                <c:pt idx="8483">
                  <c:v>2031.2721129496279</c:v>
                </c:pt>
                <c:pt idx="8484">
                  <c:v>2034.6852662080958</c:v>
                </c:pt>
                <c:pt idx="8485">
                  <c:v>2095.771580901609</c:v>
                </c:pt>
                <c:pt idx="8486">
                  <c:v>2107.5341170700899</c:v>
                </c:pt>
                <c:pt idx="8487">
                  <c:v>2154.752694324583</c:v>
                </c:pt>
                <c:pt idx="8488">
                  <c:v>2182.0739227310323</c:v>
                </c:pt>
                <c:pt idx="8489">
                  <c:v>2250.0597519530284</c:v>
                </c:pt>
                <c:pt idx="8490">
                  <c:v>2326.5204019401749</c:v>
                </c:pt>
                <c:pt idx="8491">
                  <c:v>2410.3119953601758</c:v>
                </c:pt>
                <c:pt idx="8492">
                  <c:v>2494.3077284382862</c:v>
                </c:pt>
                <c:pt idx="8493">
                  <c:v>2625.1817494586026</c:v>
                </c:pt>
                <c:pt idx="8494">
                  <c:v>2739.3412343305431</c:v>
                </c:pt>
                <c:pt idx="8495">
                  <c:v>2833.2872488969647</c:v>
                </c:pt>
                <c:pt idx="8496">
                  <c:v>2836.4488867608729</c:v>
                </c:pt>
                <c:pt idx="8497">
                  <c:v>2907.30301335481</c:v>
                </c:pt>
                <c:pt idx="8498">
                  <c:v>2962.4305518086244</c:v>
                </c:pt>
                <c:pt idx="8499">
                  <c:v>3141.4177974942995</c:v>
                </c:pt>
                <c:pt idx="8500">
                  <c:v>3235.8911096229758</c:v>
                </c:pt>
                <c:pt idx="8501">
                  <c:v>3291.3524804365752</c:v>
                </c:pt>
                <c:pt idx="8502">
                  <c:v>3289.6582240499151</c:v>
                </c:pt>
                <c:pt idx="8503">
                  <c:v>3245.8242521903139</c:v>
                </c:pt>
                <c:pt idx="8504">
                  <c:v>3222.0046941953842</c:v>
                </c:pt>
                <c:pt idx="8505">
                  <c:v>3254.9004345985263</c:v>
                </c:pt>
                <c:pt idx="8506">
                  <c:v>3283.1106561487418</c:v>
                </c:pt>
                <c:pt idx="8507">
                  <c:v>3400.8181825560182</c:v>
                </c:pt>
                <c:pt idx="8508">
                  <c:v>3508.1211449820994</c:v>
                </c:pt>
                <c:pt idx="8509">
                  <c:v>3574.349408480869</c:v>
                </c:pt>
                <c:pt idx="8510">
                  <c:v>3619.2197631909335</c:v>
                </c:pt>
                <c:pt idx="8511">
                  <c:v>3695.6721072116125</c:v>
                </c:pt>
                <c:pt idx="8512">
                  <c:v>3693.5969361859479</c:v>
                </c:pt>
                <c:pt idx="8513">
                  <c:v>3767.5409798684268</c:v>
                </c:pt>
                <c:pt idx="8514">
                  <c:v>3892.9336685752155</c:v>
                </c:pt>
                <c:pt idx="8515">
                  <c:v>4039.8478137337552</c:v>
                </c:pt>
                <c:pt idx="8516">
                  <c:v>4170.3068280726884</c:v>
                </c:pt>
                <c:pt idx="8517">
                  <c:v>4179.0750156232543</c:v>
                </c:pt>
                <c:pt idx="8518">
                  <c:v>4246.0030499919594</c:v>
                </c:pt>
                <c:pt idx="8519">
                  <c:v>4196.7685247194395</c:v>
                </c:pt>
                <c:pt idx="8520">
                  <c:v>3953.5869670830975</c:v>
                </c:pt>
                <c:pt idx="8521">
                  <c:v>4003.8403241989577</c:v>
                </c:pt>
                <c:pt idx="8522">
                  <c:v>4007.3830763630399</c:v>
                </c:pt>
                <c:pt idx="8523">
                  <c:v>4045.1604070340782</c:v>
                </c:pt>
                <c:pt idx="8524">
                  <c:v>4141.8578647832937</c:v>
                </c:pt>
                <c:pt idx="8525">
                  <c:v>4300.8794513091807</c:v>
                </c:pt>
                <c:pt idx="8526">
                  <c:v>4447.4059261528446</c:v>
                </c:pt>
                <c:pt idx="8527">
                  <c:v>4684.8851030516435</c:v>
                </c:pt>
                <c:pt idx="8528">
                  <c:v>4938.9392833056627</c:v>
                </c:pt>
                <c:pt idx="8529">
                  <c:v>5041.878748132357</c:v>
                </c:pt>
                <c:pt idx="8530">
                  <c:v>5041.9625582446124</c:v>
                </c:pt>
                <c:pt idx="8531">
                  <c:v>5209.5440075580655</c:v>
                </c:pt>
                <c:pt idx="8532">
                  <c:v>5510.9004875531409</c:v>
                </c:pt>
                <c:pt idx="8533">
                  <c:v>5667.293727735273</c:v>
                </c:pt>
                <c:pt idx="8534">
                  <c:v>5899.5544945226111</c:v>
                </c:pt>
                <c:pt idx="8535">
                  <c:v>6106.8620949359511</c:v>
                </c:pt>
                <c:pt idx="8536">
                  <c:v>6228.4262990411999</c:v>
                </c:pt>
                <c:pt idx="8537">
                  <c:v>6290.8521170464128</c:v>
                </c:pt>
                <c:pt idx="8538">
                  <c:v>6280.6638382774672</c:v>
                </c:pt>
                <c:pt idx="8539">
                  <c:v>6320.7620843683835</c:v>
                </c:pt>
                <c:pt idx="8540">
                  <c:v>6403.8770957313454</c:v>
                </c:pt>
                <c:pt idx="8541">
                  <c:v>5865.6540947743879</c:v>
                </c:pt>
                <c:pt idx="8542">
                  <c:v>6418.0977512044474</c:v>
                </c:pt>
                <c:pt idx="8543">
                  <c:v>2529.8713408460098</c:v>
                </c:pt>
                <c:pt idx="8544">
                  <c:v>2584.8743715600172</c:v>
                </c:pt>
                <c:pt idx="8545">
                  <c:v>2634.9899430293408</c:v>
                </c:pt>
                <c:pt idx="8546">
                  <c:v>2613.5834358651055</c:v>
                </c:pt>
                <c:pt idx="8547">
                  <c:v>2726.5097269407202</c:v>
                </c:pt>
                <c:pt idx="8548">
                  <c:v>2734.5241237912605</c:v>
                </c:pt>
                <c:pt idx="8549">
                  <c:v>2646.687312074961</c:v>
                </c:pt>
                <c:pt idx="8550">
                  <c:v>2689.3818609538189</c:v>
                </c:pt>
                <c:pt idx="8551">
                  <c:v>2662.0652553334235</c:v>
                </c:pt>
                <c:pt idx="8552">
                  <c:v>2706.7390554198223</c:v>
                </c:pt>
                <c:pt idx="8553">
                  <c:v>2810.6432296181974</c:v>
                </c:pt>
                <c:pt idx="8554">
                  <c:v>2903.4312022336526</c:v>
                </c:pt>
                <c:pt idx="8555">
                  <c:v>2963.8590315877059</c:v>
                </c:pt>
                <c:pt idx="8556">
                  <c:v>3283.4552958035292</c:v>
                </c:pt>
                <c:pt idx="8557">
                  <c:v>3550.7362004718893</c:v>
                </c:pt>
                <c:pt idx="8558">
                  <c:v>3832.3831509803754</c:v>
                </c:pt>
                <c:pt idx="8559">
                  <c:v>4003.9849775424941</c:v>
                </c:pt>
                <c:pt idx="8560">
                  <c:v>3958.5973096967714</c:v>
                </c:pt>
                <c:pt idx="8561">
                  <c:v>4072.714211234204</c:v>
                </c:pt>
                <c:pt idx="8562">
                  <c:v>4112.9271410646334</c:v>
                </c:pt>
                <c:pt idx="8563">
                  <c:v>4153.6047640996931</c:v>
                </c:pt>
                <c:pt idx="8564">
                  <c:v>4272.9013629162973</c:v>
                </c:pt>
                <c:pt idx="8565">
                  <c:v>4188.8403166205426</c:v>
                </c:pt>
                <c:pt idx="8566">
                  <c:v>4068.7620960200252</c:v>
                </c:pt>
                <c:pt idx="8567">
                  <c:v>4070.4800179459467</c:v>
                </c:pt>
                <c:pt idx="8568">
                  <c:v>4124.8989106721283</c:v>
                </c:pt>
                <c:pt idx="8569">
                  <c:v>4161.7821533212773</c:v>
                </c:pt>
                <c:pt idx="8570">
                  <c:v>4048.9111825906889</c:v>
                </c:pt>
                <c:pt idx="8571">
                  <c:v>4184.0241143843068</c:v>
                </c:pt>
                <c:pt idx="8572">
                  <c:v>4126.6031853706681</c:v>
                </c:pt>
                <c:pt idx="8573">
                  <c:v>4180.3383332488866</c:v>
                </c:pt>
                <c:pt idx="8574">
                  <c:v>4263.2686216719503</c:v>
                </c:pt>
                <c:pt idx="8575">
                  <c:v>4262.4866624216902</c:v>
                </c:pt>
                <c:pt idx="8576">
                  <c:v>4261.2440025694978</c:v>
                </c:pt>
                <c:pt idx="8577">
                  <c:v>4358.5934860931575</c:v>
                </c:pt>
                <c:pt idx="8578">
                  <c:v>4374.2687163592509</c:v>
                </c:pt>
                <c:pt idx="8579">
                  <c:v>4369.3210220470573</c:v>
                </c:pt>
                <c:pt idx="8580">
                  <c:v>4477.5709336496284</c:v>
                </c:pt>
                <c:pt idx="8581">
                  <c:v>4543.5364817125046</c:v>
                </c:pt>
                <c:pt idx="8582">
                  <c:v>4254.1512097019695</c:v>
                </c:pt>
                <c:pt idx="8583">
                  <c:v>4227.5525158527162</c:v>
                </c:pt>
                <c:pt idx="8584">
                  <c:v>4322.341881684878</c:v>
                </c:pt>
                <c:pt idx="8585">
                  <c:v>4421.9344173692161</c:v>
                </c:pt>
                <c:pt idx="8586">
                  <c:v>4463.5971835214114</c:v>
                </c:pt>
                <c:pt idx="8587">
                  <c:v>4746.807172764712</c:v>
                </c:pt>
                <c:pt idx="8588">
                  <c:v>4912.5274908359643</c:v>
                </c:pt>
                <c:pt idx="8589">
                  <c:v>5041.3337999673968</c:v>
                </c:pt>
                <c:pt idx="8590">
                  <c:v>5063.9844784737606</c:v>
                </c:pt>
                <c:pt idx="8591">
                  <c:v>5294.8993134965167</c:v>
                </c:pt>
                <c:pt idx="8592">
                  <c:v>5236.0536835698958</c:v>
                </c:pt>
                <c:pt idx="8593">
                  <c:v>5331.3837741885764</c:v>
                </c:pt>
                <c:pt idx="8594">
                  <c:v>5657.2130164540422</c:v>
                </c:pt>
                <c:pt idx="8595">
                  <c:v>5881.3811672497786</c:v>
                </c:pt>
                <c:pt idx="8596">
                  <c:v>6078.4395629566907</c:v>
                </c:pt>
                <c:pt idx="8597">
                  <c:v>6215.8380921067655</c:v>
                </c:pt>
                <c:pt idx="8598">
                  <c:v>6130.5866755676834</c:v>
                </c:pt>
                <c:pt idx="8599">
                  <c:v>5965.6432731805071</c:v>
                </c:pt>
                <c:pt idx="8600">
                  <c:v>6012.8033174278653</c:v>
                </c:pt>
                <c:pt idx="8601">
                  <c:v>5976.2453452655782</c:v>
                </c:pt>
                <c:pt idx="8602">
                  <c:v>5863.910566299076</c:v>
                </c:pt>
                <c:pt idx="8603">
                  <c:v>5331.9766109675747</c:v>
                </c:pt>
                <c:pt idx="8604">
                  <c:v>5492.4892705154489</c:v>
                </c:pt>
                <c:pt idx="8605">
                  <c:v>2720.0698875083231</c:v>
                </c:pt>
                <c:pt idx="8606">
                  <c:v>2767.2836747229603</c:v>
                </c:pt>
                <c:pt idx="8607">
                  <c:v>2722.75498355638</c:v>
                </c:pt>
                <c:pt idx="8608">
                  <c:v>2327.3701847470325</c:v>
                </c:pt>
                <c:pt idx="8609">
                  <c:v>2529.6001735283257</c:v>
                </c:pt>
                <c:pt idx="8610">
                  <c:v>2734.9630068115025</c:v>
                </c:pt>
                <c:pt idx="8611">
                  <c:v>2821.5309179740548</c:v>
                </c:pt>
                <c:pt idx="8612">
                  <c:v>2891.693476195383</c:v>
                </c:pt>
                <c:pt idx="8613">
                  <c:v>2875.2310507497054</c:v>
                </c:pt>
                <c:pt idx="8614">
                  <c:v>3031.9889985455902</c:v>
                </c:pt>
                <c:pt idx="8615">
                  <c:v>3119.1426866081279</c:v>
                </c:pt>
                <c:pt idx="8616">
                  <c:v>3177.2990273349469</c:v>
                </c:pt>
                <c:pt idx="8617">
                  <c:v>3037.4659670094611</c:v>
                </c:pt>
                <c:pt idx="8618">
                  <c:v>3042.1095676914265</c:v>
                </c:pt>
                <c:pt idx="8619">
                  <c:v>3241.6354484022113</c:v>
                </c:pt>
                <c:pt idx="8620">
                  <c:v>3479.4150955544437</c:v>
                </c:pt>
                <c:pt idx="8621">
                  <c:v>3495.55766906503</c:v>
                </c:pt>
                <c:pt idx="8622">
                  <c:v>3368.3437461094218</c:v>
                </c:pt>
                <c:pt idx="8623">
                  <c:v>3276.3884077497742</c:v>
                </c:pt>
                <c:pt idx="8624">
                  <c:v>3191.8546633045639</c:v>
                </c:pt>
                <c:pt idx="8625">
                  <c:v>3231.7834611142493</c:v>
                </c:pt>
                <c:pt idx="8626">
                  <c:v>3273.7837390996256</c:v>
                </c:pt>
                <c:pt idx="8627">
                  <c:v>2842.1385870890672</c:v>
                </c:pt>
                <c:pt idx="8628">
                  <c:v>2653.4016164507029</c:v>
                </c:pt>
                <c:pt idx="8629">
                  <c:v>2527.648995586158</c:v>
                </c:pt>
                <c:pt idx="8630">
                  <c:v>2599.4791456332737</c:v>
                </c:pt>
                <c:pt idx="8631">
                  <c:v>2590.0227133454132</c:v>
                </c:pt>
                <c:pt idx="8632">
                  <c:v>2629.7492012018029</c:v>
                </c:pt>
                <c:pt idx="8633">
                  <c:v>2550.1693951549387</c:v>
                </c:pt>
                <c:pt idx="8634">
                  <c:v>2442.670102566814</c:v>
                </c:pt>
                <c:pt idx="8635">
                  <c:v>2386.062574173292</c:v>
                </c:pt>
                <c:pt idx="8636">
                  <c:v>2540.8778145195897</c:v>
                </c:pt>
                <c:pt idx="8637">
                  <c:v>2734.6812074230006</c:v>
                </c:pt>
                <c:pt idx="8638">
                  <c:v>2949.5697512643119</c:v>
                </c:pt>
                <c:pt idx="8639">
                  <c:v>3191.1730016926226</c:v>
                </c:pt>
                <c:pt idx="8640">
                  <c:v>3342.1796602347249</c:v>
                </c:pt>
                <c:pt idx="8641">
                  <c:v>3599.0564097831443</c:v>
                </c:pt>
                <c:pt idx="8642">
                  <c:v>3813.2033597523859</c:v>
                </c:pt>
                <c:pt idx="8643">
                  <c:v>3741.8130674037852</c:v>
                </c:pt>
                <c:pt idx="8644">
                  <c:v>3845.882813560007</c:v>
                </c:pt>
                <c:pt idx="8645">
                  <c:v>3788.250003502214</c:v>
                </c:pt>
                <c:pt idx="8646">
                  <c:v>3870.7386037500514</c:v>
                </c:pt>
                <c:pt idx="8647">
                  <c:v>3911.9332654957525</c:v>
                </c:pt>
                <c:pt idx="8648">
                  <c:v>3885.9795110712753</c:v>
                </c:pt>
                <c:pt idx="8649">
                  <c:v>3947.447297446713</c:v>
                </c:pt>
                <c:pt idx="8650">
                  <c:v>3874.0769331667939</c:v>
                </c:pt>
                <c:pt idx="8651">
                  <c:v>4080.0091424627849</c:v>
                </c:pt>
                <c:pt idx="8652">
                  <c:v>4384.0838775137236</c:v>
                </c:pt>
                <c:pt idx="8653">
                  <c:v>4475.0595582332517</c:v>
                </c:pt>
                <c:pt idx="8654">
                  <c:v>4654.5257998529269</c:v>
                </c:pt>
                <c:pt idx="8655">
                  <c:v>4868.7055633673317</c:v>
                </c:pt>
                <c:pt idx="8656">
                  <c:v>5147.172443088888</c:v>
                </c:pt>
                <c:pt idx="8657">
                  <c:v>5420.6771504413946</c:v>
                </c:pt>
                <c:pt idx="8658">
                  <c:v>5592.7564405673793</c:v>
                </c:pt>
                <c:pt idx="8659">
                  <c:v>5659.0752481946984</c:v>
                </c:pt>
                <c:pt idx="8660">
                  <c:v>5668.4297647442299</c:v>
                </c:pt>
                <c:pt idx="8661">
                  <c:v>5852.8377308995405</c:v>
                </c:pt>
                <c:pt idx="8662">
                  <c:v>6038.2734564188895</c:v>
                </c:pt>
                <c:pt idx="8663">
                  <c:v>6127.7053805138603</c:v>
                </c:pt>
                <c:pt idx="8664">
                  <c:v>6348.6980896924588</c:v>
                </c:pt>
                <c:pt idx="8665">
                  <c:v>9126.8060467914329</c:v>
                </c:pt>
                <c:pt idx="8666">
                  <c:v>10857.338148702336</c:v>
                </c:pt>
                <c:pt idx="8667">
                  <c:v>1499.155404165675</c:v>
                </c:pt>
                <c:pt idx="8668">
                  <c:v>1564.3123364921587</c:v>
                </c:pt>
                <c:pt idx="8669">
                  <c:v>1576.812582371439</c:v>
                </c:pt>
                <c:pt idx="8670">
                  <c:v>1610.5938394371676</c:v>
                </c:pt>
                <c:pt idx="8671">
                  <c:v>1637.137811559953</c:v>
                </c:pt>
                <c:pt idx="8672">
                  <c:v>1695.6897523249079</c:v>
                </c:pt>
                <c:pt idx="8673">
                  <c:v>1687.8744109730353</c:v>
                </c:pt>
                <c:pt idx="8674">
                  <c:v>1798.962448731218</c:v>
                </c:pt>
                <c:pt idx="8675">
                  <c:v>1837.1032226172701</c:v>
                </c:pt>
                <c:pt idx="8676">
                  <c:v>1879.9902959544927</c:v>
                </c:pt>
                <c:pt idx="8677">
                  <c:v>1940.1841444854474</c:v>
                </c:pt>
                <c:pt idx="8678">
                  <c:v>2001.9325373906647</c:v>
                </c:pt>
                <c:pt idx="8679">
                  <c:v>2085.8120790770131</c:v>
                </c:pt>
                <c:pt idx="8680">
                  <c:v>2184.7177063426084</c:v>
                </c:pt>
                <c:pt idx="8681">
                  <c:v>2309.7791970407043</c:v>
                </c:pt>
                <c:pt idx="8682">
                  <c:v>2407.522054017214</c:v>
                </c:pt>
                <c:pt idx="8683">
                  <c:v>2525.4868854024326</c:v>
                </c:pt>
                <c:pt idx="8684">
                  <c:v>2746.8596084499432</c:v>
                </c:pt>
                <c:pt idx="8685">
                  <c:v>3001.5705191657003</c:v>
                </c:pt>
                <c:pt idx="8686">
                  <c:v>3273.6139492190164</c:v>
                </c:pt>
                <c:pt idx="8687">
                  <c:v>3562.6006259549476</c:v>
                </c:pt>
                <c:pt idx="8688">
                  <c:v>3785.5527980450815</c:v>
                </c:pt>
                <c:pt idx="8689">
                  <c:v>3631.1937896433024</c:v>
                </c:pt>
                <c:pt idx="8690">
                  <c:v>3424.251146336735</c:v>
                </c:pt>
                <c:pt idx="8691">
                  <c:v>3423.8036223887611</c:v>
                </c:pt>
                <c:pt idx="8692">
                  <c:v>3479.8691232145138</c:v>
                </c:pt>
                <c:pt idx="8693">
                  <c:v>3551.6506199979522</c:v>
                </c:pt>
                <c:pt idx="8694">
                  <c:v>3715.6680354222376</c:v>
                </c:pt>
                <c:pt idx="8695">
                  <c:v>3827.5813246405164</c:v>
                </c:pt>
                <c:pt idx="8696">
                  <c:v>3982.347846291399</c:v>
                </c:pt>
                <c:pt idx="8697">
                  <c:v>4036.3220898171062</c:v>
                </c:pt>
                <c:pt idx="8698">
                  <c:v>4068.2922244823567</c:v>
                </c:pt>
                <c:pt idx="8699">
                  <c:v>4031.8160028776988</c:v>
                </c:pt>
                <c:pt idx="8700">
                  <c:v>4125.5561047711335</c:v>
                </c:pt>
                <c:pt idx="8701">
                  <c:v>4239.4997401274941</c:v>
                </c:pt>
                <c:pt idx="8702">
                  <c:v>4421.910046213814</c:v>
                </c:pt>
                <c:pt idx="8703">
                  <c:v>4388.7975016629071</c:v>
                </c:pt>
                <c:pt idx="8704">
                  <c:v>4473.7433499644203</c:v>
                </c:pt>
                <c:pt idx="8705">
                  <c:v>4381.1674390476528</c:v>
                </c:pt>
                <c:pt idx="8706">
                  <c:v>4233.1185073358902</c:v>
                </c:pt>
                <c:pt idx="8707">
                  <c:v>4056.2387696082556</c:v>
                </c:pt>
                <c:pt idx="8708">
                  <c:v>3954.7013197656925</c:v>
                </c:pt>
                <c:pt idx="8709">
                  <c:v>3897.7830005971437</c:v>
                </c:pt>
                <c:pt idx="8710">
                  <c:v>4015.5007492207246</c:v>
                </c:pt>
                <c:pt idx="8711">
                  <c:v>4129.7710245017361</c:v>
                </c:pt>
                <c:pt idx="8712">
                  <c:v>4171.2451696312582</c:v>
                </c:pt>
                <c:pt idx="8713">
                  <c:v>4326.1087772389446</c:v>
                </c:pt>
                <c:pt idx="8714">
                  <c:v>4515.3995327897555</c:v>
                </c:pt>
                <c:pt idx="8715">
                  <c:v>4761.8796116016565</c:v>
                </c:pt>
                <c:pt idx="8716">
                  <c:v>4701.6167602950409</c:v>
                </c:pt>
                <c:pt idx="8717">
                  <c:v>5163.4760691111451</c:v>
                </c:pt>
                <c:pt idx="8718">
                  <c:v>5315.393912367439</c:v>
                </c:pt>
                <c:pt idx="8719">
                  <c:v>5207.0273237586744</c:v>
                </c:pt>
                <c:pt idx="8720">
                  <c:v>5561.548479436361</c:v>
                </c:pt>
                <c:pt idx="8721">
                  <c:v>5774.5834785617917</c:v>
                </c:pt>
                <c:pt idx="8722">
                  <c:v>5861.4018954664798</c:v>
                </c:pt>
                <c:pt idx="8723">
                  <c:v>6025.0967689045219</c:v>
                </c:pt>
                <c:pt idx="8724">
                  <c:v>6226.6854198332967</c:v>
                </c:pt>
                <c:pt idx="8725">
                  <c:v>6338.5136782077461</c:v>
                </c:pt>
                <c:pt idx="8726">
                  <c:v>6229.2248953664248</c:v>
                </c:pt>
                <c:pt idx="8727">
                  <c:v>6095.3913753069874</c:v>
                </c:pt>
                <c:pt idx="8728">
                  <c:v>6264.8947364119676</c:v>
                </c:pt>
                <c:pt idx="8729">
                  <c:v>2704.9130750259915</c:v>
                </c:pt>
                <c:pt idx="8730">
                  <c:v>2818.8789784686173</c:v>
                </c:pt>
                <c:pt idx="8731">
                  <c:v>3011.5154124734931</c:v>
                </c:pt>
                <c:pt idx="8732">
                  <c:v>3051.226931714592</c:v>
                </c:pt>
                <c:pt idx="8733">
                  <c:v>3157.3601689602028</c:v>
                </c:pt>
                <c:pt idx="8734">
                  <c:v>3238.8229751628669</c:v>
                </c:pt>
                <c:pt idx="8735">
                  <c:v>3405.5354593784991</c:v>
                </c:pt>
                <c:pt idx="8736">
                  <c:v>3436.531242423704</c:v>
                </c:pt>
                <c:pt idx="8737">
                  <c:v>3344.8543888149366</c:v>
                </c:pt>
                <c:pt idx="8738">
                  <c:v>3365.3280938674498</c:v>
                </c:pt>
                <c:pt idx="8739">
                  <c:v>3389.1828381745299</c:v>
                </c:pt>
                <c:pt idx="8740">
                  <c:v>3455.687435023216</c:v>
                </c:pt>
                <c:pt idx="8741">
                  <c:v>3480.6696987494956</c:v>
                </c:pt>
                <c:pt idx="8742">
                  <c:v>3602.7686240202866</c:v>
                </c:pt>
                <c:pt idx="8743">
                  <c:v>3840.8706128252197</c:v>
                </c:pt>
                <c:pt idx="8744">
                  <c:v>3906.3547130780362</c:v>
                </c:pt>
                <c:pt idx="8745">
                  <c:v>3866.4045264637343</c:v>
                </c:pt>
                <c:pt idx="8746">
                  <c:v>3784.7721537941761</c:v>
                </c:pt>
                <c:pt idx="8747">
                  <c:v>3593.1044098748662</c:v>
                </c:pt>
                <c:pt idx="8748">
                  <c:v>3647.8531555899385</c:v>
                </c:pt>
                <c:pt idx="8749">
                  <c:v>3768.9443008240705</c:v>
                </c:pt>
                <c:pt idx="8750">
                  <c:v>3880.5996970420815</c:v>
                </c:pt>
                <c:pt idx="8751">
                  <c:v>3778.809928819061</c:v>
                </c:pt>
                <c:pt idx="8752">
                  <c:v>3304.1321895256606</c:v>
                </c:pt>
                <c:pt idx="8753">
                  <c:v>3341.9247671275571</c:v>
                </c:pt>
                <c:pt idx="8754">
                  <c:v>3331.1845382399256</c:v>
                </c:pt>
                <c:pt idx="8755">
                  <c:v>3561.876776129272</c:v>
                </c:pt>
                <c:pt idx="8756">
                  <c:v>3820.7858108487326</c:v>
                </c:pt>
                <c:pt idx="8757">
                  <c:v>3382.7431863482366</c:v>
                </c:pt>
                <c:pt idx="8758">
                  <c:v>2900.3454632598414</c:v>
                </c:pt>
                <c:pt idx="8759">
                  <c:v>2695.4065150321853</c:v>
                </c:pt>
                <c:pt idx="8760">
                  <c:v>2697.4058623435121</c:v>
                </c:pt>
                <c:pt idx="8761">
                  <c:v>2628.7858212278729</c:v>
                </c:pt>
                <c:pt idx="8762">
                  <c:v>2711.7243738681964</c:v>
                </c:pt>
                <c:pt idx="8763">
                  <c:v>2985.8900330447232</c:v>
                </c:pt>
                <c:pt idx="8764">
                  <c:v>3146.0836677497477</c:v>
                </c:pt>
                <c:pt idx="8765">
                  <c:v>3174.6393895562069</c:v>
                </c:pt>
                <c:pt idx="8766">
                  <c:v>3319.2100480333588</c:v>
                </c:pt>
                <c:pt idx="8767">
                  <c:v>3248.2245951545347</c:v>
                </c:pt>
                <c:pt idx="8768">
                  <c:v>3242.2788600747167</c:v>
                </c:pt>
                <c:pt idx="8769">
                  <c:v>3279.3955928057026</c:v>
                </c:pt>
                <c:pt idx="8770">
                  <c:v>3255.6301502376168</c:v>
                </c:pt>
                <c:pt idx="8771">
                  <c:v>3393.0363052284056</c:v>
                </c:pt>
                <c:pt idx="8772">
                  <c:v>3497.4007471165801</c:v>
                </c:pt>
                <c:pt idx="8773">
                  <c:v>3635.2022592236308</c:v>
                </c:pt>
                <c:pt idx="8774">
                  <c:v>3828.8996219844967</c:v>
                </c:pt>
                <c:pt idx="8775">
                  <c:v>4083.2552187939491</c:v>
                </c:pt>
                <c:pt idx="8776">
                  <c:v>4397.1049985943737</c:v>
                </c:pt>
                <c:pt idx="8777">
                  <c:v>4764.1288482499394</c:v>
                </c:pt>
                <c:pt idx="8778">
                  <c:v>4782.6083809879401</c:v>
                </c:pt>
                <c:pt idx="8779">
                  <c:v>5142.0773417142182</c:v>
                </c:pt>
                <c:pt idx="8780">
                  <c:v>5421.4006441543088</c:v>
                </c:pt>
                <c:pt idx="8781">
                  <c:v>5701.6741493495419</c:v>
                </c:pt>
                <c:pt idx="8782">
                  <c:v>5977.2558913970315</c:v>
                </c:pt>
                <c:pt idx="8783">
                  <c:v>6056.1079262218718</c:v>
                </c:pt>
                <c:pt idx="8784">
                  <c:v>6180.1949572906997</c:v>
                </c:pt>
                <c:pt idx="8785">
                  <c:v>6337.6581101940865</c:v>
                </c:pt>
                <c:pt idx="8786">
                  <c:v>6400.1166146002597</c:v>
                </c:pt>
                <c:pt idx="8787">
                  <c:v>6530.5029770845704</c:v>
                </c:pt>
                <c:pt idx="8788">
                  <c:v>6550.528239991686</c:v>
                </c:pt>
                <c:pt idx="8789">
                  <c:v>5749.0187320186651</c:v>
                </c:pt>
                <c:pt idx="8790">
                  <c:v>6437.1020226234541</c:v>
                </c:pt>
                <c:pt idx="8791">
                  <c:v>3874.2283359306325</c:v>
                </c:pt>
                <c:pt idx="8792">
                  <c:v>3920.3619938918996</c:v>
                </c:pt>
                <c:pt idx="8793">
                  <c:v>3927.4168396107534</c:v>
                </c:pt>
                <c:pt idx="8794">
                  <c:v>3994.3751689995288</c:v>
                </c:pt>
                <c:pt idx="8795">
                  <c:v>4103.8041693647183</c:v>
                </c:pt>
                <c:pt idx="8796">
                  <c:v>4441.9253514642542</c:v>
                </c:pt>
                <c:pt idx="8797">
                  <c:v>5118.2570122921597</c:v>
                </c:pt>
                <c:pt idx="8798">
                  <c:v>5545.913169073614</c:v>
                </c:pt>
                <c:pt idx="8799">
                  <c:v>5768.504819205622</c:v>
                </c:pt>
                <c:pt idx="8800">
                  <c:v>5828.8555518491657</c:v>
                </c:pt>
                <c:pt idx="8801">
                  <c:v>5792.4278665767424</c:v>
                </c:pt>
                <c:pt idx="8802">
                  <c:v>5832.4521001408557</c:v>
                </c:pt>
                <c:pt idx="8803">
                  <c:v>5717.2030966312795</c:v>
                </c:pt>
                <c:pt idx="8804">
                  <c:v>5631.2639113906725</c:v>
                </c:pt>
                <c:pt idx="8805">
                  <c:v>5679.7564505091486</c:v>
                </c:pt>
                <c:pt idx="8806">
                  <c:v>5874.2568196874527</c:v>
                </c:pt>
                <c:pt idx="8807">
                  <c:v>6438.9080771696072</c:v>
                </c:pt>
                <c:pt idx="8808">
                  <c:v>7158.5944844092601</c:v>
                </c:pt>
                <c:pt idx="8809">
                  <c:v>7709.4934921788363</c:v>
                </c:pt>
                <c:pt idx="8810">
                  <c:v>7755.0868471302301</c:v>
                </c:pt>
                <c:pt idx="8811">
                  <c:v>7115.062369422536</c:v>
                </c:pt>
                <c:pt idx="8812">
                  <c:v>7605.0869875816306</c:v>
                </c:pt>
                <c:pt idx="8813">
                  <c:v>7258.0784273045538</c:v>
                </c:pt>
                <c:pt idx="8814">
                  <c:v>6936.0211376850348</c:v>
                </c:pt>
                <c:pt idx="8815">
                  <c:v>6747.1875420747647</c:v>
                </c:pt>
                <c:pt idx="8816">
                  <c:v>6801.1819813693801</c:v>
                </c:pt>
                <c:pt idx="8817">
                  <c:v>6764.7186658458131</c:v>
                </c:pt>
                <c:pt idx="8818">
                  <c:v>6273.4378228293053</c:v>
                </c:pt>
                <c:pt idx="8819">
                  <c:v>6674.106822241044</c:v>
                </c:pt>
                <c:pt idx="8820">
                  <c:v>6848.4749398143786</c:v>
                </c:pt>
                <c:pt idx="8821">
                  <c:v>6470.6370863618322</c:v>
                </c:pt>
                <c:pt idx="8822">
                  <c:v>6593.8244864296748</c:v>
                </c:pt>
                <c:pt idx="8823">
                  <c:v>6564.3372482864979</c:v>
                </c:pt>
                <c:pt idx="8824">
                  <c:v>6083.1431708825112</c:v>
                </c:pt>
                <c:pt idx="8825">
                  <c:v>6228.4340021800399</c:v>
                </c:pt>
                <c:pt idx="8826">
                  <c:v>6114.5850693039929</c:v>
                </c:pt>
                <c:pt idx="8827">
                  <c:v>6045.7138477817025</c:v>
                </c:pt>
                <c:pt idx="8828">
                  <c:v>6262.5798913803692</c:v>
                </c:pt>
                <c:pt idx="8829">
                  <c:v>6283.661923552846</c:v>
                </c:pt>
                <c:pt idx="8830">
                  <c:v>6080.9975627291842</c:v>
                </c:pt>
                <c:pt idx="8831">
                  <c:v>6098.0042754794604</c:v>
                </c:pt>
                <c:pt idx="8832">
                  <c:v>6244.6624333089094</c:v>
                </c:pt>
                <c:pt idx="8833">
                  <c:v>6312.3799716587337</c:v>
                </c:pt>
                <c:pt idx="8834">
                  <c:v>6601.9860604850755</c:v>
                </c:pt>
                <c:pt idx="8835">
                  <c:v>7067.8653929106549</c:v>
                </c:pt>
                <c:pt idx="8836">
                  <c:v>7305.1094777831549</c:v>
                </c:pt>
                <c:pt idx="8837">
                  <c:v>7642.4231691512095</c:v>
                </c:pt>
                <c:pt idx="8838">
                  <c:v>7942.9421408033977</c:v>
                </c:pt>
                <c:pt idx="8839">
                  <c:v>8179.2193060401905</c:v>
                </c:pt>
                <c:pt idx="8840">
                  <c:v>8331.3304564478494</c:v>
                </c:pt>
                <c:pt idx="8841">
                  <c:v>8664.1989620797049</c:v>
                </c:pt>
                <c:pt idx="8842">
                  <c:v>9070.2451508741724</c:v>
                </c:pt>
                <c:pt idx="8843">
                  <c:v>9214.7170964451689</c:v>
                </c:pt>
                <c:pt idx="8844">
                  <c:v>9386.8697530277204</c:v>
                </c:pt>
                <c:pt idx="8845">
                  <c:v>9316.114240971965</c:v>
                </c:pt>
                <c:pt idx="8846">
                  <c:v>8907.7512224682305</c:v>
                </c:pt>
                <c:pt idx="8847">
                  <c:v>8382.785318950384</c:v>
                </c:pt>
                <c:pt idx="8848">
                  <c:v>8425.6791762750763</c:v>
                </c:pt>
                <c:pt idx="8849">
                  <c:v>8750.9190666878549</c:v>
                </c:pt>
                <c:pt idx="8850">
                  <c:v>8756.0697290195531</c:v>
                </c:pt>
                <c:pt idx="8851">
                  <c:v>7275.2946957341073</c:v>
                </c:pt>
                <c:pt idx="8852">
                  <c:v>7008.3624612623917</c:v>
                </c:pt>
                <c:pt idx="8853">
                  <c:v>6155.8383494935406</c:v>
                </c:pt>
                <c:pt idx="8854">
                  <c:v>6230.1497395899651</c:v>
                </c:pt>
                <c:pt idx="8855">
                  <c:v>6058.0456441178567</c:v>
                </c:pt>
                <c:pt idx="8856">
                  <c:v>5997.8194990638294</c:v>
                </c:pt>
                <c:pt idx="8857">
                  <c:v>6076.0001195641898</c:v>
                </c:pt>
                <c:pt idx="8858">
                  <c:v>6075.2800718207027</c:v>
                </c:pt>
                <c:pt idx="8859">
                  <c:v>6199.8244409241906</c:v>
                </c:pt>
                <c:pt idx="8860">
                  <c:v>5918.8454686467821</c:v>
                </c:pt>
                <c:pt idx="8861">
                  <c:v>5981.2314400224723</c:v>
                </c:pt>
                <c:pt idx="8862">
                  <c:v>6287.4118723529391</c:v>
                </c:pt>
                <c:pt idx="8863">
                  <c:v>6396.5057649869696</c:v>
                </c:pt>
                <c:pt idx="8864">
                  <c:v>6345.774937090805</c:v>
                </c:pt>
                <c:pt idx="8865">
                  <c:v>6227.4235959517691</c:v>
                </c:pt>
                <c:pt idx="8866">
                  <c:v>6209.9159658346316</c:v>
                </c:pt>
                <c:pt idx="8867">
                  <c:v>6352.1789566144507</c:v>
                </c:pt>
                <c:pt idx="8868">
                  <c:v>6696.3836441452713</c:v>
                </c:pt>
                <c:pt idx="8869">
                  <c:v>6913.8240121503386</c:v>
                </c:pt>
                <c:pt idx="8870">
                  <c:v>6970.4918684932536</c:v>
                </c:pt>
                <c:pt idx="8871">
                  <c:v>7303.6305269690738</c:v>
                </c:pt>
                <c:pt idx="8872">
                  <c:v>7717.120265914552</c:v>
                </c:pt>
                <c:pt idx="8873">
                  <c:v>8132.0553155656035</c:v>
                </c:pt>
                <c:pt idx="8874">
                  <c:v>8224.5584974791764</c:v>
                </c:pt>
                <c:pt idx="8875">
                  <c:v>7389.365758902507</c:v>
                </c:pt>
                <c:pt idx="8876">
                  <c:v>6598.9145527704313</c:v>
                </c:pt>
                <c:pt idx="8877">
                  <c:v>6491.0511950986902</c:v>
                </c:pt>
                <c:pt idx="8878">
                  <c:v>6551.4800353024393</c:v>
                </c:pt>
                <c:pt idx="8879">
                  <c:v>7088.8349571183853</c:v>
                </c:pt>
                <c:pt idx="8880">
                  <c:v>7611.451473575059</c:v>
                </c:pt>
                <c:pt idx="8881">
                  <c:v>7676.556276991565</c:v>
                </c:pt>
                <c:pt idx="8882">
                  <c:v>7710.8676594287681</c:v>
                </c:pt>
                <c:pt idx="8883">
                  <c:v>7686.3486361926725</c:v>
                </c:pt>
                <c:pt idx="8884">
                  <c:v>7911.7465031475231</c:v>
                </c:pt>
                <c:pt idx="8885">
                  <c:v>8489.5662188445731</c:v>
                </c:pt>
                <c:pt idx="8886">
                  <c:v>8665.6795679402021</c:v>
                </c:pt>
                <c:pt idx="8887">
                  <c:v>9243.6218135039817</c:v>
                </c:pt>
                <c:pt idx="8888">
                  <c:v>9057.6931129230397</c:v>
                </c:pt>
                <c:pt idx="8889">
                  <c:v>9508.5930153041008</c:v>
                </c:pt>
                <c:pt idx="8890">
                  <c:v>10262.719364760726</c:v>
                </c:pt>
                <c:pt idx="8891">
                  <c:v>10668.572135299361</c:v>
                </c:pt>
                <c:pt idx="8892">
                  <c:v>10409.743781061361</c:v>
                </c:pt>
                <c:pt idx="8893">
                  <c:v>10167.721969847178</c:v>
                </c:pt>
                <c:pt idx="8894">
                  <c:v>9751.0490667774829</c:v>
                </c:pt>
                <c:pt idx="8895">
                  <c:v>8982.1258568483008</c:v>
                </c:pt>
                <c:pt idx="8896">
                  <c:v>9044.1699379436304</c:v>
                </c:pt>
                <c:pt idx="8897">
                  <c:v>9486.4406190518384</c:v>
                </c:pt>
                <c:pt idx="8898">
                  <c:v>10182.26876706624</c:v>
                </c:pt>
                <c:pt idx="8899">
                  <c:v>10584.866591238393</c:v>
                </c:pt>
                <c:pt idx="8900">
                  <c:v>11255.698983785951</c:v>
                </c:pt>
                <c:pt idx="8901">
                  <c:v>12036.394642800262</c:v>
                </c:pt>
                <c:pt idx="8902">
                  <c:v>12517.030064434934</c:v>
                </c:pt>
                <c:pt idx="8903">
                  <c:v>13459.594432502254</c:v>
                </c:pt>
                <c:pt idx="8904">
                  <c:v>14116.560450508052</c:v>
                </c:pt>
                <c:pt idx="8905">
                  <c:v>14574.85831943562</c:v>
                </c:pt>
                <c:pt idx="8906">
                  <c:v>15205.456129439766</c:v>
                </c:pt>
                <c:pt idx="8907">
                  <c:v>15649.414339770627</c:v>
                </c:pt>
                <c:pt idx="8908">
                  <c:v>15655.936997552037</c:v>
                </c:pt>
                <c:pt idx="8909">
                  <c:v>15869.433475206317</c:v>
                </c:pt>
                <c:pt idx="8910">
                  <c:v>16088.002028268127</c:v>
                </c:pt>
                <c:pt idx="8911">
                  <c:v>16142.048694868245</c:v>
                </c:pt>
                <c:pt idx="8912">
                  <c:v>16192.159214979101</c:v>
                </c:pt>
                <c:pt idx="8913">
                  <c:v>15197.958923599428</c:v>
                </c:pt>
                <c:pt idx="8914">
                  <c:v>15874.737994986988</c:v>
                </c:pt>
                <c:pt idx="8915">
                  <c:v>37935.88680257462</c:v>
                </c:pt>
                <c:pt idx="8916">
                  <c:v>38751.233229027486</c:v>
                </c:pt>
                <c:pt idx="8917">
                  <c:v>39527.796300517512</c:v>
                </c:pt>
                <c:pt idx="8918">
                  <c:v>39029.44774428189</c:v>
                </c:pt>
                <c:pt idx="8919">
                  <c:v>42301.432410136629</c:v>
                </c:pt>
                <c:pt idx="8920">
                  <c:v>43253.543932112363</c:v>
                </c:pt>
                <c:pt idx="8921">
                  <c:v>48593.390537912463</c:v>
                </c:pt>
                <c:pt idx="8922">
                  <c:v>53985.640475429071</c:v>
                </c:pt>
                <c:pt idx="8923">
                  <c:v>54082.139137859929</c:v>
                </c:pt>
                <c:pt idx="8924">
                  <c:v>54904.694262487006</c:v>
                </c:pt>
                <c:pt idx="8925">
                  <c:v>57309.158373172177</c:v>
                </c:pt>
                <c:pt idx="8926">
                  <c:v>59713.440258161565</c:v>
                </c:pt>
                <c:pt idx="8927">
                  <c:v>61244.53704206433</c:v>
                </c:pt>
                <c:pt idx="8928">
                  <c:v>62615.315346966046</c:v>
                </c:pt>
                <c:pt idx="8929">
                  <c:v>63637.71536439898</c:v>
                </c:pt>
                <c:pt idx="8930">
                  <c:v>66534.040587146403</c:v>
                </c:pt>
                <c:pt idx="8931">
                  <c:v>72208.731620955601</c:v>
                </c:pt>
                <c:pt idx="8932">
                  <c:v>76180.801289671668</c:v>
                </c:pt>
                <c:pt idx="8933">
                  <c:v>76999.157806953954</c:v>
                </c:pt>
                <c:pt idx="8934">
                  <c:v>78360.687041433615</c:v>
                </c:pt>
                <c:pt idx="8935">
                  <c:v>83239.534608266127</c:v>
                </c:pt>
                <c:pt idx="8936">
                  <c:v>84633.160483289044</c:v>
                </c:pt>
                <c:pt idx="8937">
                  <c:v>79583.133956909558</c:v>
                </c:pt>
                <c:pt idx="8938">
                  <c:v>80483.735010782679</c:v>
                </c:pt>
                <c:pt idx="8939">
                  <c:v>80164.566304210399</c:v>
                </c:pt>
                <c:pt idx="8940">
                  <c:v>77902.654187694337</c:v>
                </c:pt>
                <c:pt idx="8941">
                  <c:v>82395.273182996447</c:v>
                </c:pt>
                <c:pt idx="8942">
                  <c:v>84794.996880490507</c:v>
                </c:pt>
                <c:pt idx="8943">
                  <c:v>87481.378797910409</c:v>
                </c:pt>
                <c:pt idx="8944">
                  <c:v>87131.949412389935</c:v>
                </c:pt>
                <c:pt idx="8945">
                  <c:v>86436.234308697807</c:v>
                </c:pt>
                <c:pt idx="8946">
                  <c:v>83812.132801595551</c:v>
                </c:pt>
                <c:pt idx="8947">
                  <c:v>84371.035655514526</c:v>
                </c:pt>
                <c:pt idx="8948">
                  <c:v>86444.678219915004</c:v>
                </c:pt>
                <c:pt idx="8949">
                  <c:v>86361.952811329786</c:v>
                </c:pt>
                <c:pt idx="8950">
                  <c:v>89518.277635025792</c:v>
                </c:pt>
                <c:pt idx="8951">
                  <c:v>91261.151484913091</c:v>
                </c:pt>
                <c:pt idx="8952">
                  <c:v>94878.492249973395</c:v>
                </c:pt>
                <c:pt idx="8953">
                  <c:v>97857.323281353951</c:v>
                </c:pt>
                <c:pt idx="8954">
                  <c:v>100602.92748261732</c:v>
                </c:pt>
                <c:pt idx="8955">
                  <c:v>109001.58602975613</c:v>
                </c:pt>
                <c:pt idx="8956">
                  <c:v>115619.47468372807</c:v>
                </c:pt>
                <c:pt idx="8957">
                  <c:v>113172.12063363926</c:v>
                </c:pt>
                <c:pt idx="8958">
                  <c:v>116268.81686124191</c:v>
                </c:pt>
                <c:pt idx="8959">
                  <c:v>118193.14872098842</c:v>
                </c:pt>
                <c:pt idx="8960">
                  <c:v>119396.44940776506</c:v>
                </c:pt>
                <c:pt idx="8961">
                  <c:v>125294.9593870247</c:v>
                </c:pt>
                <c:pt idx="8962">
                  <c:v>128757.8806880023</c:v>
                </c:pt>
                <c:pt idx="8963">
                  <c:v>125610.03344269222</c:v>
                </c:pt>
                <c:pt idx="8964">
                  <c:v>117886.73799019332</c:v>
                </c:pt>
                <c:pt idx="8965">
                  <c:v>115839.79601112989</c:v>
                </c:pt>
                <c:pt idx="8966">
                  <c:v>112471.34754244985</c:v>
                </c:pt>
                <c:pt idx="8967">
                  <c:v>106119.79503079795</c:v>
                </c:pt>
                <c:pt idx="8968">
                  <c:v>105492.48070805537</c:v>
                </c:pt>
                <c:pt idx="8969">
                  <c:v>101374.46978779338</c:v>
                </c:pt>
                <c:pt idx="8970">
                  <c:v>102005.62564189034</c:v>
                </c:pt>
                <c:pt idx="8971">
                  <c:v>102407.39438343846</c:v>
                </c:pt>
                <c:pt idx="8972">
                  <c:v>107237.03176838644</c:v>
                </c:pt>
                <c:pt idx="8973">
                  <c:v>106697.73748629633</c:v>
                </c:pt>
                <c:pt idx="8974">
                  <c:v>107036.23927108473</c:v>
                </c:pt>
                <c:pt idx="8975">
                  <c:v>99745.241606421449</c:v>
                </c:pt>
                <c:pt idx="8976">
                  <c:v>105187.78808623302</c:v>
                </c:pt>
                <c:pt idx="8977">
                  <c:v>33861.147097824782</c:v>
                </c:pt>
                <c:pt idx="8978">
                  <c:v>34889.671311301267</c:v>
                </c:pt>
                <c:pt idx="8979">
                  <c:v>36393.963692769939</c:v>
                </c:pt>
                <c:pt idx="8980">
                  <c:v>37923.486463022491</c:v>
                </c:pt>
                <c:pt idx="8981">
                  <c:v>38185.219671238141</c:v>
                </c:pt>
                <c:pt idx="8982">
                  <c:v>38912.209740228624</c:v>
                </c:pt>
                <c:pt idx="8983">
                  <c:v>39257.761896390068</c:v>
                </c:pt>
                <c:pt idx="8984">
                  <c:v>40093.80734043596</c:v>
                </c:pt>
                <c:pt idx="8985">
                  <c:v>40989.52682394749</c:v>
                </c:pt>
                <c:pt idx="8986">
                  <c:v>41646.414636866517</c:v>
                </c:pt>
                <c:pt idx="8987">
                  <c:v>42097.435119818118</c:v>
                </c:pt>
                <c:pt idx="8988">
                  <c:v>42063.633052173092</c:v>
                </c:pt>
                <c:pt idx="8989">
                  <c:v>40368.292036547929</c:v>
                </c:pt>
                <c:pt idx="8990">
                  <c:v>41155.32363768886</c:v>
                </c:pt>
                <c:pt idx="8991">
                  <c:v>42036.997843854195</c:v>
                </c:pt>
                <c:pt idx="8992">
                  <c:v>42315.807389155772</c:v>
                </c:pt>
                <c:pt idx="8993">
                  <c:v>42846.284195795757</c:v>
                </c:pt>
                <c:pt idx="8994">
                  <c:v>43635.095481137076</c:v>
                </c:pt>
                <c:pt idx="8995">
                  <c:v>43596.135536554619</c:v>
                </c:pt>
                <c:pt idx="8996">
                  <c:v>43536.913403246705</c:v>
                </c:pt>
                <c:pt idx="8997">
                  <c:v>44325.488336746319</c:v>
                </c:pt>
                <c:pt idx="8998">
                  <c:v>44917.483728232604</c:v>
                </c:pt>
                <c:pt idx="8999">
                  <c:v>45109.244485515068</c:v>
                </c:pt>
                <c:pt idx="9000">
                  <c:v>42258.691017091733</c:v>
                </c:pt>
                <c:pt idx="9001">
                  <c:v>43936.308104825213</c:v>
                </c:pt>
                <c:pt idx="9002">
                  <c:v>15375.20266084337</c:v>
                </c:pt>
                <c:pt idx="9003">
                  <c:v>17088.702228314723</c:v>
                </c:pt>
                <c:pt idx="9004">
                  <c:v>17731.093477054244</c:v>
                </c:pt>
                <c:pt idx="9005">
                  <c:v>18667.332246173533</c:v>
                </c:pt>
                <c:pt idx="9006">
                  <c:v>19533.219076108715</c:v>
                </c:pt>
                <c:pt idx="9007">
                  <c:v>19619.814589568192</c:v>
                </c:pt>
                <c:pt idx="9008">
                  <c:v>20747.171275404708</c:v>
                </c:pt>
                <c:pt idx="9009">
                  <c:v>22714.662777738642</c:v>
                </c:pt>
                <c:pt idx="9010">
                  <c:v>24179.231426124443</c:v>
                </c:pt>
                <c:pt idx="9011">
                  <c:v>25150.014868985967</c:v>
                </c:pt>
                <c:pt idx="9012">
                  <c:v>27005.354065109368</c:v>
                </c:pt>
                <c:pt idx="9013">
                  <c:v>26758.583556133668</c:v>
                </c:pt>
                <c:pt idx="9014">
                  <c:v>25327.634772601039</c:v>
                </c:pt>
                <c:pt idx="9015">
                  <c:v>25901.500924242366</c:v>
                </c:pt>
                <c:pt idx="9016">
                  <c:v>24280.283384764462</c:v>
                </c:pt>
                <c:pt idx="9017">
                  <c:v>24931.52278565722</c:v>
                </c:pt>
                <c:pt idx="9018">
                  <c:v>26551.268226532244</c:v>
                </c:pt>
                <c:pt idx="9019">
                  <c:v>27705.090922495106</c:v>
                </c:pt>
                <c:pt idx="9020">
                  <c:v>28883.848199720116</c:v>
                </c:pt>
                <c:pt idx="9021">
                  <c:v>30528.833325950338</c:v>
                </c:pt>
                <c:pt idx="9022">
                  <c:v>26805.577588047046</c:v>
                </c:pt>
                <c:pt idx="9023">
                  <c:v>26823.406283744411</c:v>
                </c:pt>
                <c:pt idx="9024">
                  <c:v>25544.325840720245</c:v>
                </c:pt>
                <c:pt idx="9025">
                  <c:v>24303.923575697136</c:v>
                </c:pt>
                <c:pt idx="9026">
                  <c:v>25604.622328460518</c:v>
                </c:pt>
                <c:pt idx="9027">
                  <c:v>26416.543987730362</c:v>
                </c:pt>
                <c:pt idx="9028">
                  <c:v>26772.641669568886</c:v>
                </c:pt>
                <c:pt idx="9029">
                  <c:v>27117.401508675077</c:v>
                </c:pt>
                <c:pt idx="9030">
                  <c:v>29169.076930014104</c:v>
                </c:pt>
                <c:pt idx="9031">
                  <c:v>29570.993103852874</c:v>
                </c:pt>
                <c:pt idx="9032">
                  <c:v>31614.65172514131</c:v>
                </c:pt>
                <c:pt idx="9033">
                  <c:v>31930.628647831349</c:v>
                </c:pt>
                <c:pt idx="9034">
                  <c:v>31475.854000169213</c:v>
                </c:pt>
                <c:pt idx="9035">
                  <c:v>32779.915616826111</c:v>
                </c:pt>
                <c:pt idx="9036">
                  <c:v>34953.985732797606</c:v>
                </c:pt>
                <c:pt idx="9037">
                  <c:v>36681.843754409034</c:v>
                </c:pt>
                <c:pt idx="9038">
                  <c:v>38829.576813881802</c:v>
                </c:pt>
                <c:pt idx="9039">
                  <c:v>39896.916874539653</c:v>
                </c:pt>
                <c:pt idx="9040">
                  <c:v>42527.711094612241</c:v>
                </c:pt>
                <c:pt idx="9041">
                  <c:v>42899.788833347375</c:v>
                </c:pt>
                <c:pt idx="9042">
                  <c:v>43198.077309471162</c:v>
                </c:pt>
                <c:pt idx="9043">
                  <c:v>42994.923821217555</c:v>
                </c:pt>
                <c:pt idx="9044">
                  <c:v>43655.745887716395</c:v>
                </c:pt>
                <c:pt idx="9045">
                  <c:v>43338.429015831702</c:v>
                </c:pt>
                <c:pt idx="9046">
                  <c:v>45545.190328640783</c:v>
                </c:pt>
                <c:pt idx="9047">
                  <c:v>44536.401308099936</c:v>
                </c:pt>
                <c:pt idx="9048">
                  <c:v>46561.831588307155</c:v>
                </c:pt>
                <c:pt idx="9049">
                  <c:v>46598.823303433128</c:v>
                </c:pt>
                <c:pt idx="9050">
                  <c:v>47013.034949384557</c:v>
                </c:pt>
                <c:pt idx="9051">
                  <c:v>47908.106718778996</c:v>
                </c:pt>
                <c:pt idx="9052">
                  <c:v>47957.793669760642</c:v>
                </c:pt>
                <c:pt idx="9053">
                  <c:v>19135.268181532694</c:v>
                </c:pt>
                <c:pt idx="9054">
                  <c:v>19253.547329434066</c:v>
                </c:pt>
                <c:pt idx="9055">
                  <c:v>20116.235124226878</c:v>
                </c:pt>
                <c:pt idx="9056">
                  <c:v>20701.269947356101</c:v>
                </c:pt>
                <c:pt idx="9057">
                  <c:v>21599.818705425918</c:v>
                </c:pt>
                <c:pt idx="9058">
                  <c:v>22696.678582963999</c:v>
                </c:pt>
                <c:pt idx="9059">
                  <c:v>23894.408153853958</c:v>
                </c:pt>
                <c:pt idx="9060">
                  <c:v>24226.528787338331</c:v>
                </c:pt>
                <c:pt idx="9061">
                  <c:v>25137.160243501708</c:v>
                </c:pt>
                <c:pt idx="9062">
                  <c:v>25664.379427517943</c:v>
                </c:pt>
                <c:pt idx="9063">
                  <c:v>25295.210024774224</c:v>
                </c:pt>
                <c:pt idx="9064">
                  <c:v>25800.001295380469</c:v>
                </c:pt>
                <c:pt idx="9065">
                  <c:v>26867.630316918872</c:v>
                </c:pt>
                <c:pt idx="9066">
                  <c:v>28114.867561075764</c:v>
                </c:pt>
                <c:pt idx="9067">
                  <c:v>27708.569954267885</c:v>
                </c:pt>
                <c:pt idx="9068">
                  <c:v>27380.339385015737</c:v>
                </c:pt>
                <c:pt idx="9069">
                  <c:v>28582.73682206987</c:v>
                </c:pt>
                <c:pt idx="9070">
                  <c:v>29605.183250922877</c:v>
                </c:pt>
                <c:pt idx="9071">
                  <c:v>30914.615948963332</c:v>
                </c:pt>
                <c:pt idx="9072">
                  <c:v>31543.384323831968</c:v>
                </c:pt>
                <c:pt idx="9073">
                  <c:v>31161.93072505228</c:v>
                </c:pt>
                <c:pt idx="9074">
                  <c:v>31640.677786687371</c:v>
                </c:pt>
                <c:pt idx="9075">
                  <c:v>30775.441389253418</c:v>
                </c:pt>
                <c:pt idx="9076">
                  <c:v>31893.199048727089</c:v>
                </c:pt>
                <c:pt idx="9077">
                  <c:v>33906.351243506855</c:v>
                </c:pt>
                <c:pt idx="9078">
                  <c:v>35008.530228140095</c:v>
                </c:pt>
                <c:pt idx="9079">
                  <c:v>35887.554501047358</c:v>
                </c:pt>
                <c:pt idx="9080">
                  <c:v>36798.604406308186</c:v>
                </c:pt>
                <c:pt idx="9081">
                  <c:v>37989.19238115495</c:v>
                </c:pt>
                <c:pt idx="9082">
                  <c:v>39014.204109083999</c:v>
                </c:pt>
                <c:pt idx="9083">
                  <c:v>39303.48900942623</c:v>
                </c:pt>
                <c:pt idx="9084">
                  <c:v>38739.798320822527</c:v>
                </c:pt>
                <c:pt idx="9085">
                  <c:v>39552.021877948195</c:v>
                </c:pt>
                <c:pt idx="9086">
                  <c:v>40108.008037119274</c:v>
                </c:pt>
                <c:pt idx="9087">
                  <c:v>41215.342930763225</c:v>
                </c:pt>
                <c:pt idx="9088">
                  <c:v>41820.680187623475</c:v>
                </c:pt>
                <c:pt idx="9089">
                  <c:v>42896.41648292094</c:v>
                </c:pt>
                <c:pt idx="9090">
                  <c:v>44267.905881748877</c:v>
                </c:pt>
                <c:pt idx="9091">
                  <c:v>45715.692645384894</c:v>
                </c:pt>
                <c:pt idx="9092">
                  <c:v>47360.536417717907</c:v>
                </c:pt>
                <c:pt idx="9093">
                  <c:v>48746.040960076723</c:v>
                </c:pt>
                <c:pt idx="9094">
                  <c:v>48726.581672729946</c:v>
                </c:pt>
                <c:pt idx="9095">
                  <c:v>49095.331798699575</c:v>
                </c:pt>
                <c:pt idx="9096">
                  <c:v>50036.234234932148</c:v>
                </c:pt>
                <c:pt idx="9097">
                  <c:v>51485.20741246971</c:v>
                </c:pt>
                <c:pt idx="9098">
                  <c:v>52789.731418775569</c:v>
                </c:pt>
                <c:pt idx="9099">
                  <c:v>53738.091725156082</c:v>
                </c:pt>
                <c:pt idx="9100">
                  <c:v>54299.6172405205</c:v>
                </c:pt>
                <c:pt idx="9101">
                  <c:v>53854.160611657782</c:v>
                </c:pt>
                <c:pt idx="9102">
                  <c:v>51996.183495242156</c:v>
                </c:pt>
                <c:pt idx="9103">
                  <c:v>52963.464169712388</c:v>
                </c:pt>
                <c:pt idx="9104">
                  <c:v>53394.861838006102</c:v>
                </c:pt>
                <c:pt idx="9105">
                  <c:v>54213.459551638945</c:v>
                </c:pt>
                <c:pt idx="9106">
                  <c:v>54830.78406641636</c:v>
                </c:pt>
                <c:pt idx="9107">
                  <c:v>55675.38685368617</c:v>
                </c:pt>
                <c:pt idx="9108">
                  <c:v>56762.729451598891</c:v>
                </c:pt>
                <c:pt idx="9109">
                  <c:v>57292.538782909076</c:v>
                </c:pt>
                <c:pt idx="9110">
                  <c:v>58207.578310388024</c:v>
                </c:pt>
                <c:pt idx="9111">
                  <c:v>59607.393660249611</c:v>
                </c:pt>
                <c:pt idx="9112">
                  <c:v>60698.011299017853</c:v>
                </c:pt>
                <c:pt idx="9113">
                  <c:v>58453.446127535994</c:v>
                </c:pt>
                <c:pt idx="9114">
                  <c:v>61855.518629915729</c:v>
                </c:pt>
                <c:pt idx="9115">
                  <c:v>19948.552170427072</c:v>
                </c:pt>
                <c:pt idx="9116">
                  <c:v>20041.047726340799</c:v>
                </c:pt>
                <c:pt idx="9117">
                  <c:v>19811.036680133784</c:v>
                </c:pt>
                <c:pt idx="9118">
                  <c:v>20642.800342331717</c:v>
                </c:pt>
                <c:pt idx="9119">
                  <c:v>21654.54470036463</c:v>
                </c:pt>
                <c:pt idx="9120">
                  <c:v>22504.212712889661</c:v>
                </c:pt>
                <c:pt idx="9121">
                  <c:v>22519.520098574634</c:v>
                </c:pt>
                <c:pt idx="9122">
                  <c:v>23639.081630781053</c:v>
                </c:pt>
                <c:pt idx="9123">
                  <c:v>24408.833134648641</c:v>
                </c:pt>
                <c:pt idx="9124">
                  <c:v>25587.384256523699</c:v>
                </c:pt>
                <c:pt idx="9125">
                  <c:v>26888.506128019682</c:v>
                </c:pt>
                <c:pt idx="9126">
                  <c:v>27034.819821127625</c:v>
                </c:pt>
                <c:pt idx="9127">
                  <c:v>27580.303789055899</c:v>
                </c:pt>
                <c:pt idx="9128">
                  <c:v>27873.329408675065</c:v>
                </c:pt>
                <c:pt idx="9129">
                  <c:v>28292.786139741878</c:v>
                </c:pt>
                <c:pt idx="9130">
                  <c:v>28320.037933133455</c:v>
                </c:pt>
                <c:pt idx="9131">
                  <c:v>28763.330220234471</c:v>
                </c:pt>
                <c:pt idx="9132">
                  <c:v>29463.489722094229</c:v>
                </c:pt>
                <c:pt idx="9133">
                  <c:v>29382.958251127598</c:v>
                </c:pt>
                <c:pt idx="9134">
                  <c:v>30244.370092032539</c:v>
                </c:pt>
                <c:pt idx="9135">
                  <c:v>30784.917924468151</c:v>
                </c:pt>
                <c:pt idx="9136">
                  <c:v>31319.985201724547</c:v>
                </c:pt>
                <c:pt idx="9137">
                  <c:v>31805.101586241763</c:v>
                </c:pt>
                <c:pt idx="9138">
                  <c:v>30674.911628593909</c:v>
                </c:pt>
                <c:pt idx="9139">
                  <c:v>31700.551028646631</c:v>
                </c:pt>
                <c:pt idx="9140">
                  <c:v>32932.160264822989</c:v>
                </c:pt>
                <c:pt idx="9141">
                  <c:v>33746.646542388597</c:v>
                </c:pt>
                <c:pt idx="9142">
                  <c:v>34087.823229301059</c:v>
                </c:pt>
                <c:pt idx="9143">
                  <c:v>35465.336804692277</c:v>
                </c:pt>
                <c:pt idx="9144">
                  <c:v>36221.365725562544</c:v>
                </c:pt>
                <c:pt idx="9145">
                  <c:v>36965.640106885869</c:v>
                </c:pt>
                <c:pt idx="9146">
                  <c:v>36357.646614717429</c:v>
                </c:pt>
                <c:pt idx="9147">
                  <c:v>36106.958454421932</c:v>
                </c:pt>
                <c:pt idx="9148">
                  <c:v>37235.657044224121</c:v>
                </c:pt>
                <c:pt idx="9149">
                  <c:v>38346.879936434292</c:v>
                </c:pt>
                <c:pt idx="9150">
                  <c:v>39396.242031920905</c:v>
                </c:pt>
                <c:pt idx="9151">
                  <c:v>40422.03755283534</c:v>
                </c:pt>
                <c:pt idx="9152">
                  <c:v>41551.638806274786</c:v>
                </c:pt>
                <c:pt idx="9153">
                  <c:v>43037.450029843763</c:v>
                </c:pt>
                <c:pt idx="9154">
                  <c:v>44679.064227423165</c:v>
                </c:pt>
                <c:pt idx="9155">
                  <c:v>45893.81174773266</c:v>
                </c:pt>
                <c:pt idx="9156">
                  <c:v>46233.248509823505</c:v>
                </c:pt>
                <c:pt idx="9157">
                  <c:v>47535.78956925602</c:v>
                </c:pt>
                <c:pt idx="9158">
                  <c:v>48454.282203991141</c:v>
                </c:pt>
                <c:pt idx="9159">
                  <c:v>49960.38024019271</c:v>
                </c:pt>
                <c:pt idx="9160">
                  <c:v>50912.466897114879</c:v>
                </c:pt>
                <c:pt idx="9161">
                  <c:v>51606.665525914708</c:v>
                </c:pt>
                <c:pt idx="9162">
                  <c:v>52587.785997123756</c:v>
                </c:pt>
                <c:pt idx="9163">
                  <c:v>53383.707502081823</c:v>
                </c:pt>
                <c:pt idx="9164">
                  <c:v>53272.984733548954</c:v>
                </c:pt>
                <c:pt idx="9165">
                  <c:v>53607.984758490697</c:v>
                </c:pt>
                <c:pt idx="9166">
                  <c:v>54132.521753645233</c:v>
                </c:pt>
                <c:pt idx="9167">
                  <c:v>55271.366136587145</c:v>
                </c:pt>
                <c:pt idx="9168">
                  <c:v>55729.19298846116</c:v>
                </c:pt>
                <c:pt idx="9169">
                  <c:v>56320.110288716838</c:v>
                </c:pt>
                <c:pt idx="9170">
                  <c:v>56710.445724450437</c:v>
                </c:pt>
                <c:pt idx="9171">
                  <c:v>57356.051241703419</c:v>
                </c:pt>
                <c:pt idx="9172">
                  <c:v>57703.034363833365</c:v>
                </c:pt>
                <c:pt idx="9173">
                  <c:v>58481.03442376489</c:v>
                </c:pt>
                <c:pt idx="9174">
                  <c:v>58870.021693753064</c:v>
                </c:pt>
                <c:pt idx="9175">
                  <c:v>58117.452026881154</c:v>
                </c:pt>
                <c:pt idx="9176">
                  <c:v>59341.23774016575</c:v>
                </c:pt>
                <c:pt idx="9177">
                  <c:v>22485.123470891194</c:v>
                </c:pt>
                <c:pt idx="9178">
                  <c:v>22549.447136557115</c:v>
                </c:pt>
                <c:pt idx="9179">
                  <c:v>23134.063048846459</c:v>
                </c:pt>
                <c:pt idx="9180">
                  <c:v>23401.732553094193</c:v>
                </c:pt>
                <c:pt idx="9181">
                  <c:v>24397.24932544796</c:v>
                </c:pt>
                <c:pt idx="9182">
                  <c:v>24380.643875388581</c:v>
                </c:pt>
                <c:pt idx="9183">
                  <c:v>24891.251024726218</c:v>
                </c:pt>
                <c:pt idx="9184">
                  <c:v>25859.66300234538</c:v>
                </c:pt>
                <c:pt idx="9185">
                  <c:v>26115.554369663441</c:v>
                </c:pt>
                <c:pt idx="9186">
                  <c:v>26828.698220597496</c:v>
                </c:pt>
                <c:pt idx="9187">
                  <c:v>26856.643764019511</c:v>
                </c:pt>
                <c:pt idx="9188">
                  <c:v>26688.169043900198</c:v>
                </c:pt>
                <c:pt idx="9189">
                  <c:v>26603.183593846756</c:v>
                </c:pt>
                <c:pt idx="9190">
                  <c:v>26399.02890938066</c:v>
                </c:pt>
                <c:pt idx="9191">
                  <c:v>24876.229116201921</c:v>
                </c:pt>
                <c:pt idx="9192">
                  <c:v>24887.861719675271</c:v>
                </c:pt>
                <c:pt idx="9193">
                  <c:v>26178.390600913546</c:v>
                </c:pt>
                <c:pt idx="9194">
                  <c:v>27154.997905505286</c:v>
                </c:pt>
                <c:pt idx="9195">
                  <c:v>28023.990707210723</c:v>
                </c:pt>
                <c:pt idx="9196">
                  <c:v>28581.252238701843</c:v>
                </c:pt>
                <c:pt idx="9197">
                  <c:v>28786.844962483719</c:v>
                </c:pt>
                <c:pt idx="9198">
                  <c:v>28760.085252760779</c:v>
                </c:pt>
                <c:pt idx="9199">
                  <c:v>30168.884967089823</c:v>
                </c:pt>
                <c:pt idx="9200">
                  <c:v>30863.457122590029</c:v>
                </c:pt>
                <c:pt idx="9201">
                  <c:v>31745.046921544828</c:v>
                </c:pt>
                <c:pt idx="9202">
                  <c:v>32656.742807143422</c:v>
                </c:pt>
                <c:pt idx="9203">
                  <c:v>33475.403917182259</c:v>
                </c:pt>
                <c:pt idx="9204">
                  <c:v>34310.162215091135</c:v>
                </c:pt>
                <c:pt idx="9205">
                  <c:v>35051.610803989788</c:v>
                </c:pt>
                <c:pt idx="9206">
                  <c:v>35624.554072031176</c:v>
                </c:pt>
                <c:pt idx="9207">
                  <c:v>36362.688657167855</c:v>
                </c:pt>
                <c:pt idx="9208">
                  <c:v>35654.619990664229</c:v>
                </c:pt>
                <c:pt idx="9209">
                  <c:v>35252.231599039624</c:v>
                </c:pt>
                <c:pt idx="9210">
                  <c:v>35393.755500814339</c:v>
                </c:pt>
                <c:pt idx="9211">
                  <c:v>35915.839736743219</c:v>
                </c:pt>
                <c:pt idx="9212">
                  <c:v>36521.490908156971</c:v>
                </c:pt>
                <c:pt idx="9213">
                  <c:v>37218.825698909874</c:v>
                </c:pt>
                <c:pt idx="9214">
                  <c:v>38002.387332694998</c:v>
                </c:pt>
                <c:pt idx="9215">
                  <c:v>38630.726588692844</c:v>
                </c:pt>
                <c:pt idx="9216">
                  <c:v>39195.807681250852</c:v>
                </c:pt>
                <c:pt idx="9217">
                  <c:v>39759.15065035822</c:v>
                </c:pt>
                <c:pt idx="9218">
                  <c:v>40365.195703123638</c:v>
                </c:pt>
                <c:pt idx="9219">
                  <c:v>40599.031548290688</c:v>
                </c:pt>
                <c:pt idx="9220">
                  <c:v>39216.224862845927</c:v>
                </c:pt>
                <c:pt idx="9221">
                  <c:v>40415.468005803705</c:v>
                </c:pt>
                <c:pt idx="9222">
                  <c:v>2151.2153930148761</c:v>
                </c:pt>
                <c:pt idx="9223">
                  <c:v>2158.6990713093737</c:v>
                </c:pt>
                <c:pt idx="9224">
                  <c:v>2167.7211936590916</c:v>
                </c:pt>
                <c:pt idx="9225">
                  <c:v>2234.052326571521</c:v>
                </c:pt>
                <c:pt idx="9226">
                  <c:v>2271.8346509124858</c:v>
                </c:pt>
                <c:pt idx="9227">
                  <c:v>2145.4671811310368</c:v>
                </c:pt>
                <c:pt idx="9228">
                  <c:v>2086.096970760861</c:v>
                </c:pt>
                <c:pt idx="9229">
                  <c:v>2305.9521879606273</c:v>
                </c:pt>
                <c:pt idx="9230">
                  <c:v>2432.6898686241843</c:v>
                </c:pt>
                <c:pt idx="9231">
                  <c:v>2442.8746654620281</c:v>
                </c:pt>
                <c:pt idx="9232">
                  <c:v>2697.447468142042</c:v>
                </c:pt>
                <c:pt idx="9233">
                  <c:v>2827.7203220870788</c:v>
                </c:pt>
                <c:pt idx="9234">
                  <c:v>2984.3663838727653</c:v>
                </c:pt>
                <c:pt idx="9235">
                  <c:v>3275.1905800409636</c:v>
                </c:pt>
                <c:pt idx="9236">
                  <c:v>3306.6689048665439</c:v>
                </c:pt>
                <c:pt idx="9237">
                  <c:v>3269.3101500899133</c:v>
                </c:pt>
                <c:pt idx="9238">
                  <c:v>3296.908558030706</c:v>
                </c:pt>
                <c:pt idx="9239">
                  <c:v>3417.6709664053155</c:v>
                </c:pt>
                <c:pt idx="9240">
                  <c:v>3400.0992388098039</c:v>
                </c:pt>
                <c:pt idx="9241">
                  <c:v>3723.2342866294939</c:v>
                </c:pt>
                <c:pt idx="9242">
                  <c:v>3574.1708885728767</c:v>
                </c:pt>
                <c:pt idx="9243">
                  <c:v>3708.096010878216</c:v>
                </c:pt>
                <c:pt idx="9244">
                  <c:v>3402.2717780038593</c:v>
                </c:pt>
                <c:pt idx="9245">
                  <c:v>3189.2120408861592</c:v>
                </c:pt>
                <c:pt idx="9246">
                  <c:v>3374.3339694981078</c:v>
                </c:pt>
                <c:pt idx="9247">
                  <c:v>3143.8856671451845</c:v>
                </c:pt>
                <c:pt idx="9248">
                  <c:v>3318.2148550740058</c:v>
                </c:pt>
                <c:pt idx="9249">
                  <c:v>3048.9560492775408</c:v>
                </c:pt>
                <c:pt idx="9250">
                  <c:v>3039.4698797685237</c:v>
                </c:pt>
                <c:pt idx="9251">
                  <c:v>3230.3441179058036</c:v>
                </c:pt>
                <c:pt idx="9252">
                  <c:v>3383.8700188438784</c:v>
                </c:pt>
                <c:pt idx="9253">
                  <c:v>3274.0382540416981</c:v>
                </c:pt>
                <c:pt idx="9254">
                  <c:v>3464.8060319859519</c:v>
                </c:pt>
                <c:pt idx="9255">
                  <c:v>3528.119911066547</c:v>
                </c:pt>
                <c:pt idx="9256">
                  <c:v>3700.5282108564375</c:v>
                </c:pt>
                <c:pt idx="9257">
                  <c:v>3786.1327014943126</c:v>
                </c:pt>
                <c:pt idx="9258">
                  <c:v>3946.4869580200275</c:v>
                </c:pt>
                <c:pt idx="9259">
                  <c:v>3821.1238499279066</c:v>
                </c:pt>
                <c:pt idx="9260">
                  <c:v>3826.2148179458109</c:v>
                </c:pt>
                <c:pt idx="9261">
                  <c:v>4115.0195245081622</c:v>
                </c:pt>
                <c:pt idx="9262">
                  <c:v>4000.911583253092</c:v>
                </c:pt>
                <c:pt idx="9263">
                  <c:v>4038.1909430130122</c:v>
                </c:pt>
                <c:pt idx="9264">
                  <c:v>4125.3853962439753</c:v>
                </c:pt>
                <c:pt idx="9265">
                  <c:v>4125.7886767930468</c:v>
                </c:pt>
                <c:pt idx="9266">
                  <c:v>4302.4091454336112</c:v>
                </c:pt>
                <c:pt idx="9267">
                  <c:v>4291.7768903570677</c:v>
                </c:pt>
                <c:pt idx="9268">
                  <c:v>4330.8891755063878</c:v>
                </c:pt>
                <c:pt idx="9269">
                  <c:v>4257.575425207825</c:v>
                </c:pt>
                <c:pt idx="9270">
                  <c:v>4272.3677500343238</c:v>
                </c:pt>
                <c:pt idx="9271">
                  <c:v>4191.4072251097787</c:v>
                </c:pt>
                <c:pt idx="9272">
                  <c:v>4297.2004242380153</c:v>
                </c:pt>
                <c:pt idx="9273">
                  <c:v>4397.9659486855735</c:v>
                </c:pt>
                <c:pt idx="9274">
                  <c:v>4446.7978036670784</c:v>
                </c:pt>
                <c:pt idx="9275">
                  <c:v>4645.1129562940359</c:v>
                </c:pt>
                <c:pt idx="9276">
                  <c:v>4894.1136327949043</c:v>
                </c:pt>
                <c:pt idx="9277">
                  <c:v>5105.2626266444922</c:v>
                </c:pt>
                <c:pt idx="9278">
                  <c:v>5223.4507437286848</c:v>
                </c:pt>
                <c:pt idx="9279">
                  <c:v>5499.2009036256186</c:v>
                </c:pt>
                <c:pt idx="9280">
                  <c:v>5708.9926198092444</c:v>
                </c:pt>
                <c:pt idx="9281">
                  <c:v>5679.0507253516998</c:v>
                </c:pt>
                <c:pt idx="9282">
                  <c:v>4703.5767079107118</c:v>
                </c:pt>
                <c:pt idx="9283">
                  <c:v>4442.9326041327786</c:v>
                </c:pt>
                <c:pt idx="9284">
                  <c:v>32428.582486229494</c:v>
                </c:pt>
                <c:pt idx="9285">
                  <c:v>1318.8084266182209</c:v>
                </c:pt>
                <c:pt idx="9286">
                  <c:v>1365.926648650038</c:v>
                </c:pt>
                <c:pt idx="9287">
                  <c:v>1420.2772720935773</c:v>
                </c:pt>
                <c:pt idx="9288">
                  <c:v>1445.7267281349157</c:v>
                </c:pt>
                <c:pt idx="9289">
                  <c:v>1536.3041300231068</c:v>
                </c:pt>
                <c:pt idx="9290">
                  <c:v>1658.4058466640174</c:v>
                </c:pt>
                <c:pt idx="9291">
                  <c:v>1716.7259551971915</c:v>
                </c:pt>
                <c:pt idx="9292">
                  <c:v>1747.2541186754595</c:v>
                </c:pt>
                <c:pt idx="9293">
                  <c:v>1782.9655033306694</c:v>
                </c:pt>
                <c:pt idx="9294">
                  <c:v>1886.3515410752973</c:v>
                </c:pt>
                <c:pt idx="9295">
                  <c:v>2042.0481334897429</c:v>
                </c:pt>
                <c:pt idx="9296">
                  <c:v>2119.2943853211955</c:v>
                </c:pt>
                <c:pt idx="9297">
                  <c:v>2186.255022528715</c:v>
                </c:pt>
                <c:pt idx="9298">
                  <c:v>2275.4477163103984</c:v>
                </c:pt>
                <c:pt idx="9299">
                  <c:v>2282.5972734471097</c:v>
                </c:pt>
                <c:pt idx="9300">
                  <c:v>2213.0042790550729</c:v>
                </c:pt>
                <c:pt idx="9301">
                  <c:v>2092.069471417461</c:v>
                </c:pt>
                <c:pt idx="9302">
                  <c:v>2064.8972414203863</c:v>
                </c:pt>
                <c:pt idx="9303">
                  <c:v>2194.7772574820619</c:v>
                </c:pt>
                <c:pt idx="9304">
                  <c:v>2189.2231569739256</c:v>
                </c:pt>
                <c:pt idx="9305">
                  <c:v>2095.4751878010429</c:v>
                </c:pt>
                <c:pt idx="9306">
                  <c:v>2047.3260755948722</c:v>
                </c:pt>
                <c:pt idx="9307">
                  <c:v>2012.51745074777</c:v>
                </c:pt>
                <c:pt idx="9308">
                  <c:v>2034.3654113106763</c:v>
                </c:pt>
                <c:pt idx="9309">
                  <c:v>1984.6243649595781</c:v>
                </c:pt>
                <c:pt idx="9310">
                  <c:v>2020.2408772771537</c:v>
                </c:pt>
                <c:pt idx="9311">
                  <c:v>2069.8218843571649</c:v>
                </c:pt>
                <c:pt idx="9312">
                  <c:v>2081.4205243451192</c:v>
                </c:pt>
                <c:pt idx="9313">
                  <c:v>2095.8078055523697</c:v>
                </c:pt>
                <c:pt idx="9314">
                  <c:v>2019.696953739809</c:v>
                </c:pt>
                <c:pt idx="9315">
                  <c:v>1907.7420030499161</c:v>
                </c:pt>
                <c:pt idx="9316">
                  <c:v>2023.8806267177897</c:v>
                </c:pt>
                <c:pt idx="9317">
                  <c:v>2223.0410145863761</c:v>
                </c:pt>
                <c:pt idx="9318">
                  <c:v>2532.8150366116438</c:v>
                </c:pt>
                <c:pt idx="9319">
                  <c:v>2586.8116509696974</c:v>
                </c:pt>
                <c:pt idx="9320">
                  <c:v>2411.8682048345995</c:v>
                </c:pt>
                <c:pt idx="9321">
                  <c:v>2506.3924059468018</c:v>
                </c:pt>
                <c:pt idx="9322">
                  <c:v>2323.7835250845765</c:v>
                </c:pt>
                <c:pt idx="9323">
                  <c:v>2158.5698330124919</c:v>
                </c:pt>
                <c:pt idx="9324">
                  <c:v>2123.1958612354788</c:v>
                </c:pt>
                <c:pt idx="9325">
                  <c:v>1999.9780372887947</c:v>
                </c:pt>
                <c:pt idx="9326">
                  <c:v>1930.8822560422432</c:v>
                </c:pt>
                <c:pt idx="9327">
                  <c:v>1864.3102791785361</c:v>
                </c:pt>
                <c:pt idx="9328">
                  <c:v>1842.6209787254445</c:v>
                </c:pt>
                <c:pt idx="9329">
                  <c:v>1831.9515302023603</c:v>
                </c:pt>
                <c:pt idx="9330">
                  <c:v>1886.5357261888935</c:v>
                </c:pt>
                <c:pt idx="9331">
                  <c:v>1926.5216273933006</c:v>
                </c:pt>
                <c:pt idx="9332">
                  <c:v>2013.2047687165859</c:v>
                </c:pt>
                <c:pt idx="9333">
                  <c:v>1946.2369582908279</c:v>
                </c:pt>
                <c:pt idx="9334">
                  <c:v>2016.1933794947051</c:v>
                </c:pt>
                <c:pt idx="9335">
                  <c:v>2154.7037944549311</c:v>
                </c:pt>
                <c:pt idx="9336">
                  <c:v>2116.2336327183411</c:v>
                </c:pt>
                <c:pt idx="9337">
                  <c:v>2154.1092754649676</c:v>
                </c:pt>
                <c:pt idx="9338">
                  <c:v>2177.0800885835606</c:v>
                </c:pt>
                <c:pt idx="9339">
                  <c:v>2408.1187442248829</c:v>
                </c:pt>
                <c:pt idx="9340">
                  <c:v>2502.0842905522118</c:v>
                </c:pt>
                <c:pt idx="9341">
                  <c:v>2575.0786740158874</c:v>
                </c:pt>
                <c:pt idx="9342">
                  <c:v>2603.0263162190986</c:v>
                </c:pt>
                <c:pt idx="9343">
                  <c:v>2536.0941809485121</c:v>
                </c:pt>
                <c:pt idx="9344">
                  <c:v>2590.5051530441397</c:v>
                </c:pt>
                <c:pt idx="9345">
                  <c:v>2455.1559842355346</c:v>
                </c:pt>
                <c:pt idx="9346">
                  <c:v>2413.0709758866315</c:v>
                </c:pt>
                <c:pt idx="9347">
                  <c:v>2253.8634897084221</c:v>
                </c:pt>
                <c:pt idx="9348">
                  <c:v>2138.6845457691179</c:v>
                </c:pt>
                <c:pt idx="9349">
                  <c:v>2032.1950596738557</c:v>
                </c:pt>
                <c:pt idx="9350">
                  <c:v>2040.3664195937381</c:v>
                </c:pt>
                <c:pt idx="9351">
                  <c:v>1975.4245720394747</c:v>
                </c:pt>
                <c:pt idx="9352">
                  <c:v>1849.7187791489412</c:v>
                </c:pt>
                <c:pt idx="9353">
                  <c:v>1785.6317092273066</c:v>
                </c:pt>
                <c:pt idx="9354">
                  <c:v>1875.0854828963977</c:v>
                </c:pt>
                <c:pt idx="9355">
                  <c:v>1840.6881294646385</c:v>
                </c:pt>
                <c:pt idx="9356">
                  <c:v>1861.6580930607893</c:v>
                </c:pt>
                <c:pt idx="9357">
                  <c:v>1846.2059823013958</c:v>
                </c:pt>
                <c:pt idx="9358">
                  <c:v>1899.6611343980237</c:v>
                </c:pt>
                <c:pt idx="9359">
                  <c:v>2078.8909783377908</c:v>
                </c:pt>
                <c:pt idx="9360">
                  <c:v>2099.9486598415292</c:v>
                </c:pt>
                <c:pt idx="9361">
                  <c:v>2205.1576422848243</c:v>
                </c:pt>
                <c:pt idx="9362">
                  <c:v>2358.4976306672493</c:v>
                </c:pt>
                <c:pt idx="9363">
                  <c:v>2328.9312437549947</c:v>
                </c:pt>
                <c:pt idx="9364">
                  <c:v>2243.821762941162</c:v>
                </c:pt>
                <c:pt idx="9365">
                  <c:v>2211.0172497706812</c:v>
                </c:pt>
                <c:pt idx="9366">
                  <c:v>2142.1044950902838</c:v>
                </c:pt>
                <c:pt idx="9367">
                  <c:v>1790.3712607392767</c:v>
                </c:pt>
                <c:pt idx="9368">
                  <c:v>1608.9389949115453</c:v>
                </c:pt>
                <c:pt idx="9369">
                  <c:v>1527.9281361600138</c:v>
                </c:pt>
                <c:pt idx="9370">
                  <c:v>1590.7034605621448</c:v>
                </c:pt>
                <c:pt idx="9371">
                  <c:v>1674.5488378595467</c:v>
                </c:pt>
                <c:pt idx="9372">
                  <c:v>1757.8871989837367</c:v>
                </c:pt>
                <c:pt idx="9373">
                  <c:v>1790.0310771081413</c:v>
                </c:pt>
                <c:pt idx="9374">
                  <c:v>1814.0470817502176</c:v>
                </c:pt>
                <c:pt idx="9375">
                  <c:v>1884.483388482337</c:v>
                </c:pt>
                <c:pt idx="9376">
                  <c:v>1895.0071703857257</c:v>
                </c:pt>
                <c:pt idx="9377">
                  <c:v>2030.6576539006801</c:v>
                </c:pt>
                <c:pt idx="9378">
                  <c:v>2129.029152961471</c:v>
                </c:pt>
                <c:pt idx="9379">
                  <c:v>2127.5770872292419</c:v>
                </c:pt>
                <c:pt idx="9380">
                  <c:v>2182.8738547934595</c:v>
                </c:pt>
                <c:pt idx="9381">
                  <c:v>2153.3325193785404</c:v>
                </c:pt>
                <c:pt idx="9382">
                  <c:v>2134.8024512685347</c:v>
                </c:pt>
                <c:pt idx="9383">
                  <c:v>2197.9851230826307</c:v>
                </c:pt>
                <c:pt idx="9384">
                  <c:v>2210.9084375409457</c:v>
                </c:pt>
                <c:pt idx="9385">
                  <c:v>2217.8141964013907</c:v>
                </c:pt>
                <c:pt idx="9386">
                  <c:v>2203.9803315588101</c:v>
                </c:pt>
                <c:pt idx="9387">
                  <c:v>2079.5374162794556</c:v>
                </c:pt>
                <c:pt idx="9388">
                  <c:v>2026.4824590693445</c:v>
                </c:pt>
                <c:pt idx="9389">
                  <c:v>2886.9985930229827</c:v>
                </c:pt>
                <c:pt idx="9390">
                  <c:v>2497.0110809563835</c:v>
                </c:pt>
                <c:pt idx="9391">
                  <c:v>2547.4486617559187</c:v>
                </c:pt>
                <c:pt idx="9392">
                  <c:v>2537.8231912075616</c:v>
                </c:pt>
                <c:pt idx="9393">
                  <c:v>2552.4273633952716</c:v>
                </c:pt>
                <c:pt idx="9394">
                  <c:v>2729.4173471226754</c:v>
                </c:pt>
                <c:pt idx="9395">
                  <c:v>2689.5345489535111</c:v>
                </c:pt>
                <c:pt idx="9396">
                  <c:v>2619.2005776547498</c:v>
                </c:pt>
                <c:pt idx="9397">
                  <c:v>2480.3790988636356</c:v>
                </c:pt>
                <c:pt idx="9398">
                  <c:v>2377.7046779988646</c:v>
                </c:pt>
                <c:pt idx="9399">
                  <c:v>2354.2104422703624</c:v>
                </c:pt>
                <c:pt idx="9400">
                  <c:v>2565.0512826583008</c:v>
                </c:pt>
                <c:pt idx="9401">
                  <c:v>2580.8586884053511</c:v>
                </c:pt>
                <c:pt idx="9402">
                  <c:v>2582.4872779174088</c:v>
                </c:pt>
                <c:pt idx="9403">
                  <c:v>2537.9267317370081</c:v>
                </c:pt>
                <c:pt idx="9404">
                  <c:v>2701.7238998684666</c:v>
                </c:pt>
                <c:pt idx="9405">
                  <c:v>2664.0381493811051</c:v>
                </c:pt>
                <c:pt idx="9406">
                  <c:v>2662.0362935330736</c:v>
                </c:pt>
                <c:pt idx="9407">
                  <c:v>2727.7554765874279</c:v>
                </c:pt>
                <c:pt idx="9408">
                  <c:v>2696.2903887453444</c:v>
                </c:pt>
                <c:pt idx="9409">
                  <c:v>2642.6836989771405</c:v>
                </c:pt>
                <c:pt idx="9410">
                  <c:v>2731.6058504769967</c:v>
                </c:pt>
                <c:pt idx="9411">
                  <c:v>2572.3699989667443</c:v>
                </c:pt>
                <c:pt idx="9412">
                  <c:v>2377.2267924800899</c:v>
                </c:pt>
                <c:pt idx="9413">
                  <c:v>2417.7705349587263</c:v>
                </c:pt>
                <c:pt idx="9414">
                  <c:v>2453.0566607949499</c:v>
                </c:pt>
                <c:pt idx="9415">
                  <c:v>2521.358839965123</c:v>
                </c:pt>
                <c:pt idx="9416">
                  <c:v>2669.7766230470597</c:v>
                </c:pt>
                <c:pt idx="9417">
                  <c:v>2681.3401641716223</c:v>
                </c:pt>
                <c:pt idx="9418">
                  <c:v>2763.6602684625855</c:v>
                </c:pt>
                <c:pt idx="9419">
                  <c:v>2779.4431690689112</c:v>
                </c:pt>
                <c:pt idx="9420">
                  <c:v>2748.3410333319534</c:v>
                </c:pt>
                <c:pt idx="9421">
                  <c:v>2768.7461800278602</c:v>
                </c:pt>
                <c:pt idx="9422">
                  <c:v>2731.291867533977</c:v>
                </c:pt>
                <c:pt idx="9423">
                  <c:v>2679.1745953205759</c:v>
                </c:pt>
                <c:pt idx="9424">
                  <c:v>2697.7722206135136</c:v>
                </c:pt>
                <c:pt idx="9425">
                  <c:v>2643.8860853873653</c:v>
                </c:pt>
                <c:pt idx="9426">
                  <c:v>2701.5914334352542</c:v>
                </c:pt>
                <c:pt idx="9427">
                  <c:v>2802.7780905368872</c:v>
                </c:pt>
                <c:pt idx="9428">
                  <c:v>2815.5862912855619</c:v>
                </c:pt>
                <c:pt idx="9429">
                  <c:v>2838.9874099044537</c:v>
                </c:pt>
                <c:pt idx="9430">
                  <c:v>2623.0480834747127</c:v>
                </c:pt>
                <c:pt idx="9431">
                  <c:v>2573.3077157561706</c:v>
                </c:pt>
                <c:pt idx="9432">
                  <c:v>29531.101309658425</c:v>
                </c:pt>
                <c:pt idx="9433">
                  <c:v>29640.893246253494</c:v>
                </c:pt>
                <c:pt idx="9434">
                  <c:v>31446.572054801749</c:v>
                </c:pt>
                <c:pt idx="9435">
                  <c:v>32507.517490731083</c:v>
                </c:pt>
                <c:pt idx="9436">
                  <c:v>31273.57730152853</c:v>
                </c:pt>
                <c:pt idx="9437">
                  <c:v>31481.052468464972</c:v>
                </c:pt>
                <c:pt idx="9438">
                  <c:v>32128.972226161819</c:v>
                </c:pt>
                <c:pt idx="9439">
                  <c:v>32298.347651081083</c:v>
                </c:pt>
                <c:pt idx="9440">
                  <c:v>32964.245358240987</c:v>
                </c:pt>
                <c:pt idx="9441">
                  <c:v>32841.672288299</c:v>
                </c:pt>
                <c:pt idx="9442">
                  <c:v>33392.685376619876</c:v>
                </c:pt>
                <c:pt idx="9443">
                  <c:v>33822.593018120708</c:v>
                </c:pt>
                <c:pt idx="9444">
                  <c:v>34328.563199048811</c:v>
                </c:pt>
                <c:pt idx="9445">
                  <c:v>34522.377930443276</c:v>
                </c:pt>
                <c:pt idx="9446">
                  <c:v>34509.6006451551</c:v>
                </c:pt>
                <c:pt idx="9447">
                  <c:v>34763.081137294983</c:v>
                </c:pt>
                <c:pt idx="9448">
                  <c:v>34472.959397870029</c:v>
                </c:pt>
                <c:pt idx="9449">
                  <c:v>35378.95576730858</c:v>
                </c:pt>
                <c:pt idx="9450">
                  <c:v>31236.079747971322</c:v>
                </c:pt>
                <c:pt idx="9451">
                  <c:v>31325.396295976901</c:v>
                </c:pt>
                <c:pt idx="9452">
                  <c:v>1781.0641497122404</c:v>
                </c:pt>
                <c:pt idx="9453">
                  <c:v>1707.6325814996007</c:v>
                </c:pt>
                <c:pt idx="9454">
                  <c:v>1879.5124340349194</c:v>
                </c:pt>
                <c:pt idx="9455">
                  <c:v>2235.3147890747305</c:v>
                </c:pt>
                <c:pt idx="9456">
                  <c:v>3229.0572220913464</c:v>
                </c:pt>
                <c:pt idx="9457">
                  <c:v>3417.217153916004</c:v>
                </c:pt>
                <c:pt idx="9458">
                  <c:v>2517.6337419977035</c:v>
                </c:pt>
                <c:pt idx="9459">
                  <c:v>2418.184523505628</c:v>
                </c:pt>
                <c:pt idx="9460">
                  <c:v>2461.4378735408527</c:v>
                </c:pt>
                <c:pt idx="9461">
                  <c:v>2164.9939982791066</c:v>
                </c:pt>
                <c:pt idx="9462">
                  <c:v>1776.7491233394624</c:v>
                </c:pt>
                <c:pt idx="9463">
                  <c:v>1746.2536474770541</c:v>
                </c:pt>
                <c:pt idx="9464">
                  <c:v>1731.0156345986895</c:v>
                </c:pt>
                <c:pt idx="9465">
                  <c:v>1654.9958683221537</c:v>
                </c:pt>
                <c:pt idx="9466">
                  <c:v>1653.6999056849415</c:v>
                </c:pt>
                <c:pt idx="9467">
                  <c:v>1547.4277226906511</c:v>
                </c:pt>
                <c:pt idx="9468">
                  <c:v>1526.2434551273971</c:v>
                </c:pt>
                <c:pt idx="9469">
                  <c:v>1503.3777898694111</c:v>
                </c:pt>
                <c:pt idx="9470">
                  <c:v>1601.5978615373233</c:v>
                </c:pt>
                <c:pt idx="9471">
                  <c:v>1510.7525734664132</c:v>
                </c:pt>
                <c:pt idx="9472">
                  <c:v>1463.9648954076006</c:v>
                </c:pt>
                <c:pt idx="9473">
                  <c:v>1435.5309716832946</c:v>
                </c:pt>
                <c:pt idx="9474">
                  <c:v>1424.161769233765</c:v>
                </c:pt>
                <c:pt idx="9475">
                  <c:v>1414.89579567798</c:v>
                </c:pt>
                <c:pt idx="9476">
                  <c:v>1418.2922297981208</c:v>
                </c:pt>
                <c:pt idx="9477">
                  <c:v>1397.1086208136421</c:v>
                </c:pt>
                <c:pt idx="9478">
                  <c:v>1397.6151957875493</c:v>
                </c:pt>
                <c:pt idx="9479">
                  <c:v>1396.0325978843309</c:v>
                </c:pt>
                <c:pt idx="9480">
                  <c:v>1461.6226760942113</c:v>
                </c:pt>
                <c:pt idx="9481">
                  <c:v>1414.6694240661011</c:v>
                </c:pt>
                <c:pt idx="9482">
                  <c:v>1477.0776216100862</c:v>
                </c:pt>
                <c:pt idx="9483">
                  <c:v>1427.9466972879966</c:v>
                </c:pt>
                <c:pt idx="9484">
                  <c:v>1452.0522277997488</c:v>
                </c:pt>
                <c:pt idx="9485">
                  <c:v>1451.3107262408837</c:v>
                </c:pt>
                <c:pt idx="9486">
                  <c:v>1399.1471693513854</c:v>
                </c:pt>
                <c:pt idx="9487">
                  <c:v>1439.407471171038</c:v>
                </c:pt>
                <c:pt idx="9488">
                  <c:v>1411.1121938536894</c:v>
                </c:pt>
                <c:pt idx="9489">
                  <c:v>1412.79499572603</c:v>
                </c:pt>
                <c:pt idx="9490">
                  <c:v>1357.0634270434502</c:v>
                </c:pt>
                <c:pt idx="9491">
                  <c:v>1341.7595233871837</c:v>
                </c:pt>
                <c:pt idx="9492">
                  <c:v>1302.1704291780538</c:v>
                </c:pt>
                <c:pt idx="9493">
                  <c:v>1302.4962824496647</c:v>
                </c:pt>
                <c:pt idx="9494">
                  <c:v>1347.9611619955206</c:v>
                </c:pt>
                <c:pt idx="9495">
                  <c:v>1383.0792933789232</c:v>
                </c:pt>
                <c:pt idx="9496">
                  <c:v>1348.0020452474878</c:v>
                </c:pt>
                <c:pt idx="9497">
                  <c:v>1459.13302105094</c:v>
                </c:pt>
                <c:pt idx="9498">
                  <c:v>1430.0263369677721</c:v>
                </c:pt>
                <c:pt idx="9499">
                  <c:v>1404.6133458236995</c:v>
                </c:pt>
                <c:pt idx="9500">
                  <c:v>1455.7271655459392</c:v>
                </c:pt>
                <c:pt idx="9501">
                  <c:v>1424.7975553694375</c:v>
                </c:pt>
                <c:pt idx="9502">
                  <c:v>1392.1065956335067</c:v>
                </c:pt>
                <c:pt idx="9503">
                  <c:v>1386.5537200692133</c:v>
                </c:pt>
                <c:pt idx="9504">
                  <c:v>2399.5068399108964</c:v>
                </c:pt>
                <c:pt idx="9505">
                  <c:v>2417.1989949376634</c:v>
                </c:pt>
                <c:pt idx="9506">
                  <c:v>2682.9371359277297</c:v>
                </c:pt>
                <c:pt idx="9507">
                  <c:v>2677.8347615994894</c:v>
                </c:pt>
                <c:pt idx="9508">
                  <c:v>2412.0208881474277</c:v>
                </c:pt>
                <c:pt idx="9509">
                  <c:v>2887.9882836133957</c:v>
                </c:pt>
                <c:pt idx="9510">
                  <c:v>3038.8153261953394</c:v>
                </c:pt>
                <c:pt idx="9511">
                  <c:v>3158.1714308604414</c:v>
                </c:pt>
                <c:pt idx="9512">
                  <c:v>3014.9618811683131</c:v>
                </c:pt>
                <c:pt idx="9513">
                  <c:v>3024.4551944752116</c:v>
                </c:pt>
                <c:pt idx="9514">
                  <c:v>2962.3913459290607</c:v>
                </c:pt>
                <c:pt idx="9515">
                  <c:v>3110.3405185879433</c:v>
                </c:pt>
                <c:pt idx="9516">
                  <c:v>3234.572164105919</c:v>
                </c:pt>
                <c:pt idx="9517">
                  <c:v>3363.1239967897291</c:v>
                </c:pt>
                <c:pt idx="9518">
                  <c:v>3577.4722890615772</c:v>
                </c:pt>
                <c:pt idx="9519">
                  <c:v>3156.8357328573102</c:v>
                </c:pt>
                <c:pt idx="9520">
                  <c:v>2907.1030215057881</c:v>
                </c:pt>
                <c:pt idx="9521">
                  <c:v>2839.5700097810559</c:v>
                </c:pt>
                <c:pt idx="9522">
                  <c:v>2769.0325816398567</c:v>
                </c:pt>
                <c:pt idx="9523">
                  <c:v>2786.3418412511078</c:v>
                </c:pt>
                <c:pt idx="9524">
                  <c:v>2966.2010916508934</c:v>
                </c:pt>
                <c:pt idx="9525">
                  <c:v>3072.4933940105707</c:v>
                </c:pt>
                <c:pt idx="9526">
                  <c:v>3023.0121299983493</c:v>
                </c:pt>
                <c:pt idx="9527">
                  <c:v>3066.4058050886388</c:v>
                </c:pt>
                <c:pt idx="9528">
                  <c:v>3126.4018992583333</c:v>
                </c:pt>
                <c:pt idx="9529">
                  <c:v>3140.187795159387</c:v>
                </c:pt>
                <c:pt idx="9530">
                  <c:v>3256.9173544542737</c:v>
                </c:pt>
                <c:pt idx="9531">
                  <c:v>3020.2876467964925</c:v>
                </c:pt>
                <c:pt idx="9532">
                  <c:v>3144.2613774186934</c:v>
                </c:pt>
                <c:pt idx="9533">
                  <c:v>3325.715141530628</c:v>
                </c:pt>
                <c:pt idx="9534">
                  <c:v>3343.3501349795179</c:v>
                </c:pt>
                <c:pt idx="9535">
                  <c:v>3348.6811102810188</c:v>
                </c:pt>
                <c:pt idx="9536">
                  <c:v>3529.4379965726748</c:v>
                </c:pt>
                <c:pt idx="9537">
                  <c:v>3554.4913623832285</c:v>
                </c:pt>
                <c:pt idx="9538">
                  <c:v>3703.6490588949605</c:v>
                </c:pt>
                <c:pt idx="9539">
                  <c:v>3862.8297709449812</c:v>
                </c:pt>
                <c:pt idx="9540">
                  <c:v>4091.2433509229245</c:v>
                </c:pt>
                <c:pt idx="9541">
                  <c:v>4373.8763617386776</c:v>
                </c:pt>
                <c:pt idx="9542">
                  <c:v>4984.6472008585233</c:v>
                </c:pt>
                <c:pt idx="9543">
                  <c:v>5041.0568262962715</c:v>
                </c:pt>
                <c:pt idx="9544">
                  <c:v>5262.4756242568374</c:v>
                </c:pt>
                <c:pt idx="9545">
                  <c:v>2413.4178381599163</c:v>
                </c:pt>
                <c:pt idx="9546">
                  <c:v>2377.9761711549004</c:v>
                </c:pt>
                <c:pt idx="9547">
                  <c:v>2383.5972079816866</c:v>
                </c:pt>
                <c:pt idx="9548">
                  <c:v>2421.5258599890226</c:v>
                </c:pt>
                <c:pt idx="9549">
                  <c:v>2466.0763453531727</c:v>
                </c:pt>
                <c:pt idx="9550">
                  <c:v>2601.1235665162631</c:v>
                </c:pt>
                <c:pt idx="9551">
                  <c:v>2640.5382056453577</c:v>
                </c:pt>
                <c:pt idx="9552">
                  <c:v>2771.0127259641276</c:v>
                </c:pt>
                <c:pt idx="9553">
                  <c:v>2684.9435904334241</c:v>
                </c:pt>
                <c:pt idx="9554">
                  <c:v>2834.6301232021337</c:v>
                </c:pt>
                <c:pt idx="9555">
                  <c:v>2733.1006279659732</c:v>
                </c:pt>
                <c:pt idx="9556">
                  <c:v>2559.4094420334313</c:v>
                </c:pt>
                <c:pt idx="9557">
                  <c:v>2625.9152111957319</c:v>
                </c:pt>
                <c:pt idx="9558">
                  <c:v>2658.832599637602</c:v>
                </c:pt>
                <c:pt idx="9559">
                  <c:v>2783.1161768855809</c:v>
                </c:pt>
                <c:pt idx="9560">
                  <c:v>2837.3725481902329</c:v>
                </c:pt>
                <c:pt idx="9561">
                  <c:v>2851.7720505700859</c:v>
                </c:pt>
                <c:pt idx="9562">
                  <c:v>2901.4499198521535</c:v>
                </c:pt>
                <c:pt idx="9563">
                  <c:v>2821.341878649559</c:v>
                </c:pt>
                <c:pt idx="9564">
                  <c:v>2891.873287615655</c:v>
                </c:pt>
                <c:pt idx="9565">
                  <c:v>2906.2690034636939</c:v>
                </c:pt>
                <c:pt idx="9566">
                  <c:v>2872.934132456719</c:v>
                </c:pt>
                <c:pt idx="9567">
                  <c:v>2825.0958544495156</c:v>
                </c:pt>
                <c:pt idx="9568">
                  <c:v>2878.1113861625081</c:v>
                </c:pt>
                <c:pt idx="9569">
                  <c:v>2950.7987263697842</c:v>
                </c:pt>
                <c:pt idx="9570">
                  <c:v>3036.4484938271476</c:v>
                </c:pt>
                <c:pt idx="9571">
                  <c:v>2970.2651883513795</c:v>
                </c:pt>
                <c:pt idx="9572">
                  <c:v>2851.0354341361467</c:v>
                </c:pt>
                <c:pt idx="9573">
                  <c:v>2774.6947140847892</c:v>
                </c:pt>
                <c:pt idx="9574">
                  <c:v>2891.3221026474939</c:v>
                </c:pt>
                <c:pt idx="9575">
                  <c:v>2905.0614518995135</c:v>
                </c:pt>
                <c:pt idx="9576">
                  <c:v>2969.3393340331368</c:v>
                </c:pt>
                <c:pt idx="9577">
                  <c:v>2962.2385812562834</c:v>
                </c:pt>
                <c:pt idx="9578">
                  <c:v>2984.9301239023321</c:v>
                </c:pt>
                <c:pt idx="9579">
                  <c:v>2913.2183733829534</c:v>
                </c:pt>
                <c:pt idx="9580">
                  <c:v>2794.7864159603864</c:v>
                </c:pt>
                <c:pt idx="9581">
                  <c:v>3289.1916340606854</c:v>
                </c:pt>
                <c:pt idx="9582">
                  <c:v>3194.774231606284</c:v>
                </c:pt>
                <c:pt idx="9583">
                  <c:v>3502.4310832158822</c:v>
                </c:pt>
                <c:pt idx="9584">
                  <c:v>2708.9807577866836</c:v>
                </c:pt>
                <c:pt idx="9585">
                  <c:v>3318.7343100670887</c:v>
                </c:pt>
                <c:pt idx="9586">
                  <c:v>3623.9754311470574</c:v>
                </c:pt>
                <c:pt idx="9587">
                  <c:v>4023.4938631131772</c:v>
                </c:pt>
                <c:pt idx="9588">
                  <c:v>4407.766285846179</c:v>
                </c:pt>
                <c:pt idx="9589">
                  <c:v>4832.9792990112992</c:v>
                </c:pt>
                <c:pt idx="9590">
                  <c:v>6164.8925606346811</c:v>
                </c:pt>
                <c:pt idx="9591">
                  <c:v>7626.9941792127647</c:v>
                </c:pt>
                <c:pt idx="9592">
                  <c:v>7736.2236360749484</c:v>
                </c:pt>
                <c:pt idx="9593">
                  <c:v>7835.9715326054875</c:v>
                </c:pt>
                <c:pt idx="9594">
                  <c:v>7230.7337216992983</c:v>
                </c:pt>
                <c:pt idx="9595">
                  <c:v>7515.9347885280913</c:v>
                </c:pt>
                <c:pt idx="9596">
                  <c:v>7387.0760318503926</c:v>
                </c:pt>
                <c:pt idx="9597">
                  <c:v>7360.9518014382875</c:v>
                </c:pt>
                <c:pt idx="9598">
                  <c:v>7354.3180606053229</c:v>
                </c:pt>
                <c:pt idx="9599">
                  <c:v>20827.805804867057</c:v>
                </c:pt>
                <c:pt idx="9600">
                  <c:v>21610.365477537798</c:v>
                </c:pt>
                <c:pt idx="9601">
                  <c:v>21739.046140281225</c:v>
                </c:pt>
                <c:pt idx="9602">
                  <c:v>19767.453601571677</c:v>
                </c:pt>
                <c:pt idx="9603">
                  <c:v>19235.40582941128</c:v>
                </c:pt>
                <c:pt idx="9604">
                  <c:v>18806.622930334273</c:v>
                </c:pt>
                <c:pt idx="9605">
                  <c:v>17565.581184984174</c:v>
                </c:pt>
                <c:pt idx="9606">
                  <c:v>15233.943472866638</c:v>
                </c:pt>
                <c:pt idx="9607">
                  <c:v>16294.510919836785</c:v>
                </c:pt>
                <c:pt idx="9608">
                  <c:v>15541.554155415542</c:v>
                </c:pt>
                <c:pt idx="9609">
                  <c:v>15715.743349960961</c:v>
                </c:pt>
                <c:pt idx="9610">
                  <c:v>16204.545599839132</c:v>
                </c:pt>
                <c:pt idx="9611">
                  <c:v>16974.278421362655</c:v>
                </c:pt>
                <c:pt idx="9612">
                  <c:v>17665.100749310866</c:v>
                </c:pt>
                <c:pt idx="9613">
                  <c:v>22995.527409506638</c:v>
                </c:pt>
                <c:pt idx="9614">
                  <c:v>28549.326576096271</c:v>
                </c:pt>
                <c:pt idx="9615">
                  <c:v>23220.998149433264</c:v>
                </c:pt>
                <c:pt idx="9616">
                  <c:v>20818.153859992683</c:v>
                </c:pt>
                <c:pt idx="9617">
                  <c:v>11392.035999966658</c:v>
                </c:pt>
                <c:pt idx="9618">
                  <c:v>12063.31780959553</c:v>
                </c:pt>
                <c:pt idx="9619">
                  <c:v>12480.633984818916</c:v>
                </c:pt>
                <c:pt idx="9620">
                  <c:v>12055.731050797323</c:v>
                </c:pt>
                <c:pt idx="9621">
                  <c:v>12624.015708040495</c:v>
                </c:pt>
                <c:pt idx="9622">
                  <c:v>13174.205377014909</c:v>
                </c:pt>
                <c:pt idx="9623">
                  <c:v>13262.546088981771</c:v>
                </c:pt>
                <c:pt idx="9624">
                  <c:v>13707.366510113759</c:v>
                </c:pt>
                <c:pt idx="9625">
                  <c:v>13093.308519388496</c:v>
                </c:pt>
                <c:pt idx="9626">
                  <c:v>12409.702279478684</c:v>
                </c:pt>
                <c:pt idx="9627">
                  <c:v>12628.365892885053</c:v>
                </c:pt>
                <c:pt idx="9628">
                  <c:v>13693.989474866663</c:v>
                </c:pt>
                <c:pt idx="9629">
                  <c:v>14151.128628210372</c:v>
                </c:pt>
                <c:pt idx="9630">
                  <c:v>13780.054608926641</c:v>
                </c:pt>
                <c:pt idx="9631">
                  <c:v>14654.760391693168</c:v>
                </c:pt>
                <c:pt idx="9632">
                  <c:v>15761.363380914916</c:v>
                </c:pt>
                <c:pt idx="9633">
                  <c:v>15728.7760088431</c:v>
                </c:pt>
                <c:pt idx="9634">
                  <c:v>15069.466357446106</c:v>
                </c:pt>
                <c:pt idx="9635">
                  <c:v>15062.956762375879</c:v>
                </c:pt>
                <c:pt idx="9636">
                  <c:v>15078.708953779296</c:v>
                </c:pt>
                <c:pt idx="9637">
                  <c:v>13662.754094838965</c:v>
                </c:pt>
                <c:pt idx="9638">
                  <c:v>11806.891610082101</c:v>
                </c:pt>
                <c:pt idx="9639">
                  <c:v>12804.435844442607</c:v>
                </c:pt>
                <c:pt idx="9640">
                  <c:v>12980.722295686151</c:v>
                </c:pt>
                <c:pt idx="9641">
                  <c:v>13105.169077889199</c:v>
                </c:pt>
                <c:pt idx="9642">
                  <c:v>13136.480080594391</c:v>
                </c:pt>
                <c:pt idx="9643">
                  <c:v>12690.529110499063</c:v>
                </c:pt>
                <c:pt idx="9644">
                  <c:v>13029.61628437352</c:v>
                </c:pt>
                <c:pt idx="9645">
                  <c:v>12795.024557750838</c:v>
                </c:pt>
                <c:pt idx="9646">
                  <c:v>12378.170194566459</c:v>
                </c:pt>
                <c:pt idx="9647">
                  <c:v>12532.311123711053</c:v>
                </c:pt>
                <c:pt idx="9648">
                  <c:v>12656.688138914153</c:v>
                </c:pt>
                <c:pt idx="9649">
                  <c:v>12247.635288214824</c:v>
                </c:pt>
                <c:pt idx="9650">
                  <c:v>12098.275150543515</c:v>
                </c:pt>
                <c:pt idx="9651">
                  <c:v>12494.980211030686</c:v>
                </c:pt>
                <c:pt idx="9652">
                  <c:v>13101.541815916524</c:v>
                </c:pt>
                <c:pt idx="9653">
                  <c:v>13116.430976920077</c:v>
                </c:pt>
                <c:pt idx="9654">
                  <c:v>12442.857665371896</c:v>
                </c:pt>
                <c:pt idx="9655">
                  <c:v>13049.330153617599</c:v>
                </c:pt>
                <c:pt idx="9656">
                  <c:v>13288.356556511633</c:v>
                </c:pt>
                <c:pt idx="9657">
                  <c:v>14303.627032575581</c:v>
                </c:pt>
                <c:pt idx="9658">
                  <c:v>14396.368558127393</c:v>
                </c:pt>
                <c:pt idx="9659">
                  <c:v>24629.699386458418</c:v>
                </c:pt>
                <c:pt idx="9660">
                  <c:v>26036.620559479463</c:v>
                </c:pt>
                <c:pt idx="9661">
                  <c:v>23933.630224252669</c:v>
                </c:pt>
                <c:pt idx="9662">
                  <c:v>26546.1474203693</c:v>
                </c:pt>
                <c:pt idx="9663">
                  <c:v>24931.721703769115</c:v>
                </c:pt>
                <c:pt idx="9664">
                  <c:v>24458.690508428754</c:v>
                </c:pt>
                <c:pt idx="9665">
                  <c:v>26448.259516450336</c:v>
                </c:pt>
                <c:pt idx="9666">
                  <c:v>24339.612960248283</c:v>
                </c:pt>
                <c:pt idx="9667">
                  <c:v>25351.425251444787</c:v>
                </c:pt>
                <c:pt idx="9668">
                  <c:v>28927.8687037116</c:v>
                </c:pt>
                <c:pt idx="9669">
                  <c:v>26627.475243508139</c:v>
                </c:pt>
                <c:pt idx="9670">
                  <c:v>27909.149430100275</c:v>
                </c:pt>
                <c:pt idx="9671">
                  <c:v>27600.13112575925</c:v>
                </c:pt>
                <c:pt idx="9672">
                  <c:v>29395.787782487812</c:v>
                </c:pt>
                <c:pt idx="9673">
                  <c:v>29621.574923312546</c:v>
                </c:pt>
                <c:pt idx="9674">
                  <c:v>28850.371004106484</c:v>
                </c:pt>
                <c:pt idx="9675">
                  <c:v>28684.273700720136</c:v>
                </c:pt>
                <c:pt idx="9676">
                  <c:v>28259.426982093239</c:v>
                </c:pt>
                <c:pt idx="9677">
                  <c:v>28183.586330213631</c:v>
                </c:pt>
                <c:pt idx="9678">
                  <c:v>28202.347299713198</c:v>
                </c:pt>
                <c:pt idx="9679">
                  <c:v>27213.608019052783</c:v>
                </c:pt>
                <c:pt idx="9680">
                  <c:v>30157.989408357425</c:v>
                </c:pt>
                <c:pt idx="9681">
                  <c:v>29817.975616970507</c:v>
                </c:pt>
                <c:pt idx="9682">
                  <c:v>28049.039320536824</c:v>
                </c:pt>
                <c:pt idx="9683">
                  <c:v>27984.176516779811</c:v>
                </c:pt>
                <c:pt idx="9684">
                  <c:v>27420.791755686583</c:v>
                </c:pt>
                <c:pt idx="9685">
                  <c:v>27848.618296231922</c:v>
                </c:pt>
                <c:pt idx="9686">
                  <c:v>26920.818498254135</c:v>
                </c:pt>
                <c:pt idx="9687">
                  <c:v>26085.328544387987</c:v>
                </c:pt>
                <c:pt idx="9688">
                  <c:v>25203.627132363119</c:v>
                </c:pt>
                <c:pt idx="9689">
                  <c:v>24697.301160529525</c:v>
                </c:pt>
                <c:pt idx="9690">
                  <c:v>24141.764294041186</c:v>
                </c:pt>
                <c:pt idx="9691">
                  <c:v>23724.058870446799</c:v>
                </c:pt>
                <c:pt idx="9692">
                  <c:v>23753.107010255058</c:v>
                </c:pt>
                <c:pt idx="9693">
                  <c:v>23815.926499887184</c:v>
                </c:pt>
                <c:pt idx="9694">
                  <c:v>24186.495845590074</c:v>
                </c:pt>
                <c:pt idx="9695">
                  <c:v>23714.318636338961</c:v>
                </c:pt>
                <c:pt idx="9696">
                  <c:v>23537.715421434714</c:v>
                </c:pt>
                <c:pt idx="9697">
                  <c:v>23669.695737027945</c:v>
                </c:pt>
                <c:pt idx="9698">
                  <c:v>23545.388613036819</c:v>
                </c:pt>
                <c:pt idx="9699">
                  <c:v>23276.113170326833</c:v>
                </c:pt>
                <c:pt idx="9700">
                  <c:v>22499.354821950616</c:v>
                </c:pt>
                <c:pt idx="9701">
                  <c:v>22272.40356022483</c:v>
                </c:pt>
                <c:pt idx="9702">
                  <c:v>21271.228267475311</c:v>
                </c:pt>
                <c:pt idx="9703">
                  <c:v>20405.681577416715</c:v>
                </c:pt>
                <c:pt idx="9704">
                  <c:v>19339.661678863882</c:v>
                </c:pt>
                <c:pt idx="9705">
                  <c:v>18202.835552158398</c:v>
                </c:pt>
                <c:pt idx="9706">
                  <c:v>17709.068599824579</c:v>
                </c:pt>
                <c:pt idx="9707">
                  <c:v>17689.287145783102</c:v>
                </c:pt>
                <c:pt idx="9708">
                  <c:v>17760.832935012284</c:v>
                </c:pt>
                <c:pt idx="9709">
                  <c:v>18252.519973242124</c:v>
                </c:pt>
                <c:pt idx="9710">
                  <c:v>18754.280492620546</c:v>
                </c:pt>
                <c:pt idx="9711">
                  <c:v>19023.922623526792</c:v>
                </c:pt>
                <c:pt idx="9712">
                  <c:v>19419.538369749785</c:v>
                </c:pt>
                <c:pt idx="9713">
                  <c:v>19749.431270237284</c:v>
                </c:pt>
                <c:pt idx="9714">
                  <c:v>17644.794193228459</c:v>
                </c:pt>
                <c:pt idx="9715">
                  <c:v>17701.694552474459</c:v>
                </c:pt>
                <c:pt idx="9716">
                  <c:v>2344.5747998614193</c:v>
                </c:pt>
                <c:pt idx="9717">
                  <c:v>2353.8485884708098</c:v>
                </c:pt>
                <c:pt idx="9718">
                  <c:v>2386.514480780339</c:v>
                </c:pt>
                <c:pt idx="9719">
                  <c:v>2483.9559777410509</c:v>
                </c:pt>
                <c:pt idx="9720">
                  <c:v>2623.0816811646819</c:v>
                </c:pt>
                <c:pt idx="9721">
                  <c:v>2629.3054736615768</c:v>
                </c:pt>
                <c:pt idx="9722">
                  <c:v>2580.8752264076329</c:v>
                </c:pt>
                <c:pt idx="9723">
                  <c:v>2669.6372348500968</c:v>
                </c:pt>
                <c:pt idx="9724">
                  <c:v>2547.0491436010407</c:v>
                </c:pt>
                <c:pt idx="9725">
                  <c:v>2480.8700610232081</c:v>
                </c:pt>
                <c:pt idx="9726">
                  <c:v>2459.8982529077011</c:v>
                </c:pt>
                <c:pt idx="9727">
                  <c:v>2537.3971166136275</c:v>
                </c:pt>
                <c:pt idx="9728">
                  <c:v>2447.9659980730953</c:v>
                </c:pt>
                <c:pt idx="9729">
                  <c:v>2584.5346740732134</c:v>
                </c:pt>
                <c:pt idx="9730">
                  <c:v>2741.6891488792876</c:v>
                </c:pt>
                <c:pt idx="9731">
                  <c:v>2731.0477474613758</c:v>
                </c:pt>
                <c:pt idx="9732">
                  <c:v>2762.4910487647303</c:v>
                </c:pt>
                <c:pt idx="9733">
                  <c:v>2794.5745779835061</c:v>
                </c:pt>
                <c:pt idx="9734">
                  <c:v>2908.2220637024525</c:v>
                </c:pt>
                <c:pt idx="9735">
                  <c:v>3097.5226423111421</c:v>
                </c:pt>
                <c:pt idx="9736">
                  <c:v>3253.3046442301084</c:v>
                </c:pt>
                <c:pt idx="9737">
                  <c:v>3408.0957365406093</c:v>
                </c:pt>
                <c:pt idx="9738">
                  <c:v>3501.4877146240542</c:v>
                </c:pt>
                <c:pt idx="9739">
                  <c:v>3723.0116649532524</c:v>
                </c:pt>
                <c:pt idx="9740">
                  <c:v>3787.2721164985355</c:v>
                </c:pt>
                <c:pt idx="9741">
                  <c:v>3783.7199983819114</c:v>
                </c:pt>
                <c:pt idx="9742">
                  <c:v>3891.5297309614079</c:v>
                </c:pt>
                <c:pt idx="9743">
                  <c:v>3842.6203556863393</c:v>
                </c:pt>
                <c:pt idx="9744">
                  <c:v>4046.6320279086012</c:v>
                </c:pt>
                <c:pt idx="9745">
                  <c:v>4166.4553559421784</c:v>
                </c:pt>
                <c:pt idx="9746">
                  <c:v>3975.0639918355519</c:v>
                </c:pt>
                <c:pt idx="9747">
                  <c:v>3943.2055402026417</c:v>
                </c:pt>
                <c:pt idx="9748">
                  <c:v>3933.461616071515</c:v>
                </c:pt>
                <c:pt idx="9749">
                  <c:v>4048.5138755081339</c:v>
                </c:pt>
                <c:pt idx="9750">
                  <c:v>4329.7776821480156</c:v>
                </c:pt>
                <c:pt idx="9751">
                  <c:v>4346.5547958746147</c:v>
                </c:pt>
                <c:pt idx="9752">
                  <c:v>4277.3914216956182</c:v>
                </c:pt>
                <c:pt idx="9753">
                  <c:v>4421.3456148394362</c:v>
                </c:pt>
                <c:pt idx="9754">
                  <c:v>4223.6369574013506</c:v>
                </c:pt>
                <c:pt idx="9755">
                  <c:v>3855.6135754131246</c:v>
                </c:pt>
                <c:pt idx="9756">
                  <c:v>2294.5684779055746</c:v>
                </c:pt>
                <c:pt idx="9757">
                  <c:v>2401.2525231147119</c:v>
                </c:pt>
                <c:pt idx="9758">
                  <c:v>2447.5924745882248</c:v>
                </c:pt>
                <c:pt idx="9759">
                  <c:v>2489.0889301260072</c:v>
                </c:pt>
                <c:pt idx="9760">
                  <c:v>2651.4330886996931</c:v>
                </c:pt>
                <c:pt idx="9761">
                  <c:v>2706.9664696022342</c:v>
                </c:pt>
                <c:pt idx="9762">
                  <c:v>2778.7986246479109</c:v>
                </c:pt>
                <c:pt idx="9763">
                  <c:v>2711.2773610889813</c:v>
                </c:pt>
                <c:pt idx="9764">
                  <c:v>2709.675349481487</c:v>
                </c:pt>
                <c:pt idx="9765">
                  <c:v>2644.9310864547715</c:v>
                </c:pt>
                <c:pt idx="9766">
                  <c:v>2806.557060097161</c:v>
                </c:pt>
                <c:pt idx="9767">
                  <c:v>2806.542388444308</c:v>
                </c:pt>
                <c:pt idx="9768">
                  <c:v>2904.6634390595027</c:v>
                </c:pt>
                <c:pt idx="9769">
                  <c:v>3041.2119062347415</c:v>
                </c:pt>
                <c:pt idx="9770">
                  <c:v>3257.5735704895592</c:v>
                </c:pt>
                <c:pt idx="9771">
                  <c:v>3309.1744183862411</c:v>
                </c:pt>
                <c:pt idx="9772">
                  <c:v>3334.2529536863826</c:v>
                </c:pt>
                <c:pt idx="9773">
                  <c:v>3393.1431107719304</c:v>
                </c:pt>
                <c:pt idx="9774">
                  <c:v>3497.0088543308457</c:v>
                </c:pt>
                <c:pt idx="9775">
                  <c:v>3506.2914094816565</c:v>
                </c:pt>
                <c:pt idx="9776">
                  <c:v>3616.3453469495689</c:v>
                </c:pt>
                <c:pt idx="9777">
                  <c:v>3769.9690944998088</c:v>
                </c:pt>
                <c:pt idx="9778">
                  <c:v>3834.5956134725493</c:v>
                </c:pt>
                <c:pt idx="9779">
                  <c:v>3719.8522686303058</c:v>
                </c:pt>
                <c:pt idx="9780">
                  <c:v>3701.8262969265706</c:v>
                </c:pt>
                <c:pt idx="9781">
                  <c:v>3676.9356913339816</c:v>
                </c:pt>
                <c:pt idx="9782">
                  <c:v>3671.4145326370081</c:v>
                </c:pt>
                <c:pt idx="9783">
                  <c:v>3835.2392318855223</c:v>
                </c:pt>
                <c:pt idx="9784">
                  <c:v>3628.6469218045609</c:v>
                </c:pt>
                <c:pt idx="9785">
                  <c:v>3649.6616518266846</c:v>
                </c:pt>
                <c:pt idx="9786">
                  <c:v>3890.2457319253058</c:v>
                </c:pt>
                <c:pt idx="9787">
                  <c:v>3926.243372040638</c:v>
                </c:pt>
                <c:pt idx="9788">
                  <c:v>3953.694601017582</c:v>
                </c:pt>
                <c:pt idx="9789">
                  <c:v>4051.0224746012923</c:v>
                </c:pt>
                <c:pt idx="9790">
                  <c:v>4117.9607165600073</c:v>
                </c:pt>
                <c:pt idx="9791">
                  <c:v>4405.7811548844838</c:v>
                </c:pt>
                <c:pt idx="9792">
                  <c:v>4564.7697651665576</c:v>
                </c:pt>
                <c:pt idx="9793">
                  <c:v>4587.3131923205056</c:v>
                </c:pt>
                <c:pt idx="9794">
                  <c:v>4628.481360623382</c:v>
                </c:pt>
                <c:pt idx="9795">
                  <c:v>4637.7088672375048</c:v>
                </c:pt>
                <c:pt idx="9796">
                  <c:v>4481.5106405626839</c:v>
                </c:pt>
                <c:pt idx="9797">
                  <c:v>2348.2849389550356</c:v>
                </c:pt>
                <c:pt idx="9798">
                  <c:v>2388.3000579765671</c:v>
                </c:pt>
                <c:pt idx="9799">
                  <c:v>2425.8605497799126</c:v>
                </c:pt>
                <c:pt idx="9800">
                  <c:v>2512.0460226265232</c:v>
                </c:pt>
                <c:pt idx="9801">
                  <c:v>2758.199585646621</c:v>
                </c:pt>
                <c:pt idx="9802">
                  <c:v>2613.0598247935259</c:v>
                </c:pt>
                <c:pt idx="9803">
                  <c:v>2450.6383587620444</c:v>
                </c:pt>
                <c:pt idx="9804">
                  <c:v>2690.4624318484452</c:v>
                </c:pt>
                <c:pt idx="9805">
                  <c:v>3106.2267026187224</c:v>
                </c:pt>
                <c:pt idx="9806">
                  <c:v>3055.7486947001303</c:v>
                </c:pt>
                <c:pt idx="9807">
                  <c:v>3026.7175532540527</c:v>
                </c:pt>
                <c:pt idx="9808">
                  <c:v>3032.0656665900178</c:v>
                </c:pt>
                <c:pt idx="9809">
                  <c:v>3324.9809796373384</c:v>
                </c:pt>
                <c:pt idx="9810">
                  <c:v>3161.0077581504834</c:v>
                </c:pt>
                <c:pt idx="9811">
                  <c:v>3050.358838936852</c:v>
                </c:pt>
                <c:pt idx="9812">
                  <c:v>2872.9766106229222</c:v>
                </c:pt>
                <c:pt idx="9813">
                  <c:v>2908.4251025187</c:v>
                </c:pt>
                <c:pt idx="9814">
                  <c:v>3079.6317488981203</c:v>
                </c:pt>
                <c:pt idx="9815">
                  <c:v>3245.6056718138134</c:v>
                </c:pt>
                <c:pt idx="9816">
                  <c:v>3002.9960241705439</c:v>
                </c:pt>
                <c:pt idx="9817">
                  <c:v>2896.7415171373332</c:v>
                </c:pt>
                <c:pt idx="9818">
                  <c:v>3050.8693315049841</c:v>
                </c:pt>
                <c:pt idx="9819">
                  <c:v>2943.5915085070183</c:v>
                </c:pt>
                <c:pt idx="9820">
                  <c:v>3053.5685529283278</c:v>
                </c:pt>
                <c:pt idx="9821">
                  <c:v>3058.8917754721979</c:v>
                </c:pt>
                <c:pt idx="9822">
                  <c:v>3384.3577760147346</c:v>
                </c:pt>
                <c:pt idx="9823">
                  <c:v>3584.1631377641665</c:v>
                </c:pt>
                <c:pt idx="9824">
                  <c:v>3656.2521227174811</c:v>
                </c:pt>
                <c:pt idx="9825">
                  <c:v>3707.7273445515921</c:v>
                </c:pt>
                <c:pt idx="9826">
                  <c:v>4184.0940588443136</c:v>
                </c:pt>
                <c:pt idx="9827">
                  <c:v>4204.1281165838336</c:v>
                </c:pt>
                <c:pt idx="9828">
                  <c:v>4277.4556720816463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CC-4E93-8056-84EC08C84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2737600"/>
        <c:axId val="1772740512"/>
      </c:scatterChart>
      <c:valAx>
        <c:axId val="177273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740512"/>
        <c:crosses val="autoZero"/>
        <c:crossBetween val="midCat"/>
      </c:valAx>
      <c:valAx>
        <c:axId val="17727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73760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CF4EF-CF4D-5F8F-08EB-05B3869DE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1D00FD-FF6E-F920-975C-D065932F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E1C9D1-7C6C-A382-CF40-CF9B407D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C9052-11DA-4A34-391D-7D887105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D628D-20A6-3347-F976-5124D0DD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2BF0F-F615-C044-7673-17BE2349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D6607B-DFF6-8D37-C29A-FF1DC98A7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DEC37-2778-11FF-8E34-2D834DA3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3FD2A3-F9C5-F9B5-5112-D5C9A823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B4853-11C5-24E6-933C-5A553ED2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46C4A9-4BC5-4AC4-0946-B6558C041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9E0387-2AA9-F3FE-2499-07991908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A57B63-1661-9514-4574-48793FDE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7D7245-C5EB-A090-EFCD-46C87532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41026-D79B-7BEA-5785-4F4BEE0B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D479B-997F-1E0C-8BD7-EA75AE5F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19D02-1D43-8444-938D-53408222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32DCEC-7929-F203-3B16-72E04577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55574-0209-2834-E57C-CE25324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7699C-CEDD-6B70-125B-5F77ECE0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025D6-7841-99BD-D30C-CF088EB0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1046F2-F603-0B50-E9C9-D313C8349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52F1E-DF9C-29C6-5345-F3A68191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139EE-3D30-43A0-76F0-0C5B143B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3CDFB8-E52F-8F75-5DC6-14924E3B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B70FA-A3CF-DF40-64D2-01017272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4E616-FEA2-7DAA-99E9-4F961AD74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A2DEB8-0016-334E-24AF-6979F3158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BAC8DF-EF9D-1494-2A71-27C28DBF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6AD4B5-E839-6C57-565F-1B79840B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81FC2-6A38-1958-9983-6823553F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E9096-A9F2-D911-C72F-35A67F18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07817-2349-CC7C-9936-59C3293C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EC0F20-4937-6FE9-936C-A102B8D8C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7FF34F-9094-07E0-0258-27F9AFAEA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D640A8-6FB9-D4DF-FF73-E4BF9AE3A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06B204-3DEB-1BC3-5FF4-6A3844CB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E04F7C-C72B-9FC1-E6FF-7CF17905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038E94-094B-0475-9920-323F1D8D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2A122-BC78-5331-583F-0990160F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D8DA55-BC7B-1F31-72BF-FE2BA1EE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491670-1C6F-F5CD-3D2C-6732FF1F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E00C34-D294-C72D-3F87-33C6BAD1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309419-2CA2-E479-4361-68501CB6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FCF113-F7D7-E2B7-67CB-AAB97019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DCD337-E1C6-04C7-40A0-32723863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6D056-D190-A683-B4FA-B651D201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F1FFB-5DDB-F27E-A6C0-82160AA45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0E7928-E371-6916-EAC5-86B3ADB4B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BAAD8-6603-733F-63C8-440AE839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58E72A-89C7-108E-D7EB-2513511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CDBC7-8580-338F-2281-F1A181B3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840BC-E116-BE2A-CFCD-77F0128B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23E921-4ED4-226E-D2A7-CDDA1BFF2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E0FE82-CF21-0F5B-29E4-1932C303D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257896-3321-335B-5554-44FD7487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5FB1A5-7A64-9912-EB8A-F5BCAAB7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017F8-3621-B0DC-4C86-0668C5C3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3FB70D-BF49-A2E9-F429-41AD87C4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C450C-8F4F-EF74-D8A0-6767F9830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53E87A-7F69-D688-7284-8E0C1A958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5D9D7-6044-4B2B-B978-8DB01B32370E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8AB7B-CF4D-BE88-3D08-F7F48AE20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100F0-78FD-D345-C956-9153DEDA1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6D73-B8AA-4F12-9654-6137E1CF3F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33BF259-BA21-AAEE-1DA8-6373B75D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56EFB8-DB6C-AA78-DD15-F2E9BCCA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t-BR" sz="6600">
                <a:solidFill>
                  <a:schemeClr val="bg1"/>
                </a:solidFill>
              </a:rPr>
              <a:t>Transiciones Económicas, Demográficas y en la Cooperación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8FFF6A-9FCC-2CAB-E392-72E054814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pt-BR" sz="1900">
                <a:solidFill>
                  <a:schemeClr val="bg1"/>
                </a:solidFill>
              </a:rPr>
              <a:t>Darlan Almeida</a:t>
            </a:r>
          </a:p>
          <a:p>
            <a:endParaRPr lang="pt-BR" sz="1900">
              <a:solidFill>
                <a:schemeClr val="bg1"/>
              </a:solidFill>
            </a:endParaRPr>
          </a:p>
          <a:p>
            <a:r>
              <a:rPr lang="es-ES" sz="1900">
                <a:solidFill>
                  <a:schemeClr val="bg1"/>
                </a:solidFill>
              </a:rPr>
              <a:t>Centro Universitario de Ciencias Económicas Administrativas - CUCEA</a:t>
            </a:r>
          </a:p>
          <a:p>
            <a:r>
              <a:rPr lang="es-ES" sz="1900">
                <a:solidFill>
                  <a:schemeClr val="bg1"/>
                </a:solidFill>
              </a:rPr>
              <a:t>Maestría en Relaciones Económicas Internacionales y Cooperación – AL-UE</a:t>
            </a:r>
          </a:p>
          <a:p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33BF259-BA21-AAEE-1DA8-6373B75D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56EFB8-DB6C-AA78-DD15-F2E9BCCA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t-BR" sz="6600">
                <a:solidFill>
                  <a:schemeClr val="bg1"/>
                </a:solidFill>
              </a:rPr>
              <a:t>Transiciones Económicas, Demográficas y en la Cooperación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8FFF6A-9FCC-2CAB-E392-72E054814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pt-BR" sz="1900">
                <a:solidFill>
                  <a:schemeClr val="bg1"/>
                </a:solidFill>
              </a:rPr>
              <a:t>Darlan Almeida</a:t>
            </a:r>
          </a:p>
          <a:p>
            <a:endParaRPr lang="pt-BR" sz="1900">
              <a:solidFill>
                <a:schemeClr val="bg1"/>
              </a:solidFill>
            </a:endParaRPr>
          </a:p>
          <a:p>
            <a:r>
              <a:rPr lang="es-ES" sz="1900">
                <a:solidFill>
                  <a:schemeClr val="bg1"/>
                </a:solidFill>
              </a:rPr>
              <a:t>Centro Universitario de Ciencias Económicas Administrativas - CUCEA</a:t>
            </a:r>
          </a:p>
          <a:p>
            <a:r>
              <a:rPr lang="es-ES" sz="1900">
                <a:solidFill>
                  <a:schemeClr val="bg1"/>
                </a:solidFill>
              </a:rPr>
              <a:t>Maestría en Relaciones Económicas Internacionales y Cooperación – AL-UE</a:t>
            </a:r>
          </a:p>
          <a:p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33BF259-BA21-AAEE-1DA8-6373B75D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56EFB8-DB6C-AA78-DD15-F2E9BCCA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t-BR" sz="6600">
                <a:solidFill>
                  <a:schemeClr val="bg1"/>
                </a:solidFill>
              </a:rPr>
              <a:t>Transiciones Económicas, Demográficas y en la Cooperación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8FFF6A-9FCC-2CAB-E392-72E054814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pt-BR" sz="1900">
                <a:solidFill>
                  <a:schemeClr val="bg1"/>
                </a:solidFill>
              </a:rPr>
              <a:t>Darlan Almeida</a:t>
            </a:r>
          </a:p>
          <a:p>
            <a:endParaRPr lang="pt-BR" sz="1900">
              <a:solidFill>
                <a:schemeClr val="bg1"/>
              </a:solidFill>
            </a:endParaRPr>
          </a:p>
          <a:p>
            <a:r>
              <a:rPr lang="es-ES" sz="1900">
                <a:solidFill>
                  <a:schemeClr val="bg1"/>
                </a:solidFill>
              </a:rPr>
              <a:t>Centro Universitario de Ciencias Económicas Administrativas - CUCEA</a:t>
            </a:r>
          </a:p>
          <a:p>
            <a:r>
              <a:rPr lang="es-ES" sz="1900">
                <a:solidFill>
                  <a:schemeClr val="bg1"/>
                </a:solidFill>
              </a:rPr>
              <a:t>Maestría en Relaciones Económicas Internacionales y Cooperación – AL-UE</a:t>
            </a:r>
          </a:p>
          <a:p>
            <a:endParaRPr lang="en-US" sz="19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F997F2-5746-D014-010B-1CF778E9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5" y="612398"/>
            <a:ext cx="11821079" cy="54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33BF259-BA21-AAEE-1DA8-6373B75D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56EFB8-DB6C-AA78-DD15-F2E9BCCA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t-BR" sz="6600">
                <a:solidFill>
                  <a:schemeClr val="bg1"/>
                </a:solidFill>
              </a:rPr>
              <a:t>Transiciones Económicas, Demográficas y en la Cooperación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8FFF6A-9FCC-2CAB-E392-72E054814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pt-BR" sz="1900">
                <a:solidFill>
                  <a:schemeClr val="bg1"/>
                </a:solidFill>
              </a:rPr>
              <a:t>Darlan Almeida</a:t>
            </a:r>
          </a:p>
          <a:p>
            <a:endParaRPr lang="pt-BR" sz="1900">
              <a:solidFill>
                <a:schemeClr val="bg1"/>
              </a:solidFill>
            </a:endParaRPr>
          </a:p>
          <a:p>
            <a:r>
              <a:rPr lang="es-ES" sz="1900">
                <a:solidFill>
                  <a:schemeClr val="bg1"/>
                </a:solidFill>
              </a:rPr>
              <a:t>Centro Universitario de Ciencias Económicas Administrativas - CUCEA</a:t>
            </a:r>
          </a:p>
          <a:p>
            <a:r>
              <a:rPr lang="es-ES" sz="1900">
                <a:solidFill>
                  <a:schemeClr val="bg1"/>
                </a:solidFill>
              </a:rPr>
              <a:t>Maestría en Relaciones Económicas Internacionales y Cooperación – AL-UE</a:t>
            </a:r>
          </a:p>
          <a:p>
            <a:endParaRPr lang="en-US" sz="1900">
              <a:solidFill>
                <a:schemeClr val="bg1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AD9969-FB55-5C52-F21C-86B3949DF20D}"/>
              </a:ext>
            </a:extLst>
          </p:cNvPr>
          <p:cNvGrpSpPr/>
          <p:nvPr/>
        </p:nvGrpSpPr>
        <p:grpSpPr>
          <a:xfrm>
            <a:off x="2261530" y="95722"/>
            <a:ext cx="7394897" cy="6666556"/>
            <a:chOff x="2261530" y="0"/>
            <a:chExt cx="7394897" cy="66665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0B8F47-DA19-E56D-AA0F-56D89E787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1530" y="0"/>
              <a:ext cx="7394895" cy="336392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84C1C4C-4059-826C-0FA3-D4484417C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1531" y="3308586"/>
              <a:ext cx="7394896" cy="3357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34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71F37FB-0B9E-9038-C266-6B851A70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C2A17178-2E7B-DF40-F44A-D678CC1A43F0}"/>
              </a:ext>
            </a:extLst>
          </p:cNvPr>
          <p:cNvGrpSpPr/>
          <p:nvPr/>
        </p:nvGrpSpPr>
        <p:grpSpPr>
          <a:xfrm>
            <a:off x="273237" y="261258"/>
            <a:ext cx="11642496" cy="6527074"/>
            <a:chOff x="0" y="0"/>
            <a:chExt cx="12163803" cy="68580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5CD6384-D6BA-5CBF-61B9-F19A1B553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58895"/>
              <a:ext cx="4932727" cy="225059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5E00892-E413-B16D-2750-5DA5C8D90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"/>
              <a:ext cx="4932727" cy="224041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0D1DBDE-8669-AE05-AE72-BE815498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0309" y="0"/>
              <a:ext cx="5083494" cy="232396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5D68AA8-249C-897B-0A9F-D901533A1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0309" y="2201107"/>
              <a:ext cx="5083494" cy="230837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46E0955-FD15-97F7-276D-D691F963A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0696" y="4525071"/>
              <a:ext cx="5103106" cy="233292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4E39997-A47E-AFA4-C09A-7547BC4D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52" y="4525071"/>
              <a:ext cx="4907023" cy="222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58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71F37FB-0B9E-9038-C266-6B851A70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627903-1655-3702-7F56-908157EC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222"/>
            <a:ext cx="12192000" cy="5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71F37FB-0B9E-9038-C266-6B851A70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63BDB03A-A312-F32B-C8C7-45273921A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959" y="400595"/>
            <a:ext cx="11175308" cy="61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71F37FB-0B9E-9038-C266-6B851A70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98888FD-8261-4450-1699-4321862E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95" y="433568"/>
            <a:ext cx="8993777" cy="845957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EVOLUCIÓN DE LAS TASAS DE FECUNDIDAD POR GRUPO DE EDAD EN AMÉRICA LATINA Y EL CARIBE SEGÚN SUBREGIÓN, 1990-1995 A 2045-2050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image2.png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FD414D01-DCAA-518C-748A-A283764B22B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47800" y="1610404"/>
            <a:ext cx="9478100" cy="50081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6162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71F37FB-0B9E-9038-C266-6B851A70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8C53CC-7AAC-013E-62F1-A23F5D7F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97" y="1644650"/>
            <a:ext cx="11534775" cy="484822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98888FD-8261-4450-1699-4321862E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95" y="433568"/>
            <a:ext cx="8993777" cy="845957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Proyección PIBpc x PEA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6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71F37FB-0B9E-9038-C266-6B851A70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98888FD-8261-4450-1699-4321862E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95" y="433568"/>
            <a:ext cx="8993777" cy="845957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PIBpc x PEA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50CABF5-1D08-2C5D-8563-DEA8466B6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1057"/>
              </p:ext>
            </p:extLst>
          </p:nvPr>
        </p:nvGraphicFramePr>
        <p:xfrm>
          <a:off x="497657" y="1152663"/>
          <a:ext cx="11145703" cy="543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1280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137</Words>
  <Application>Microsoft Office PowerPoint</Application>
  <PresentationFormat>Panorámica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Transiciones Económicas, Demográficas y en la Cooperación</vt:lpstr>
      <vt:lpstr>Transiciones Económicas, Demográficas y en la Cooperación</vt:lpstr>
      <vt:lpstr>Transiciones Económicas, Demográficas y en la Cooperación</vt:lpstr>
      <vt:lpstr>Presentación de PowerPoint</vt:lpstr>
      <vt:lpstr>Presentación de PowerPoint</vt:lpstr>
      <vt:lpstr>Presentación de PowerPoint</vt:lpstr>
      <vt:lpstr>EVOLUCIÓN DE LAS TASAS DE FECUNDIDAD POR GRUPO DE EDAD EN AMÉRICA LATINA Y EL CARIBE SEGÚN SUBREGIÓN, 1990-1995 A 2045-2050</vt:lpstr>
      <vt:lpstr>Proyección PIBpc x PEA</vt:lpstr>
      <vt:lpstr>PIBpc x PEA</vt:lpstr>
      <vt:lpstr>Transiciones Económicas, Demográficas y en la Cooperación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Transiciones Económicas, Demográficas y en la Cooperación</dc:title>
  <dc:creator>Darlan Almeida</dc:creator>
  <cp:lastModifiedBy>Darlan Almeida</cp:lastModifiedBy>
  <cp:revision>1</cp:revision>
  <dcterms:created xsi:type="dcterms:W3CDTF">2023-10-20T19:03:49Z</dcterms:created>
  <dcterms:modified xsi:type="dcterms:W3CDTF">2023-10-20T21:57:40Z</dcterms:modified>
</cp:coreProperties>
</file>