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7" r:id="rId5"/>
    <p:sldId id="290" r:id="rId6"/>
    <p:sldId id="294" r:id="rId7"/>
    <p:sldId id="289" r:id="rId8"/>
    <p:sldId id="285" r:id="rId9"/>
    <p:sldId id="293" r:id="rId10"/>
    <p:sldId id="291" r:id="rId11"/>
    <p:sldId id="266" r:id="rId12"/>
    <p:sldId id="267" r:id="rId13"/>
    <p:sldId id="297" r:id="rId14"/>
    <p:sldId id="273" r:id="rId15"/>
    <p:sldId id="274" r:id="rId16"/>
    <p:sldId id="298" r:id="rId17"/>
    <p:sldId id="275" r:id="rId18"/>
    <p:sldId id="276" r:id="rId19"/>
    <p:sldId id="277" r:id="rId20"/>
    <p:sldId id="299" r:id="rId21"/>
    <p:sldId id="278" r:id="rId22"/>
    <p:sldId id="300" r:id="rId23"/>
    <p:sldId id="281" r:id="rId24"/>
    <p:sldId id="302" r:id="rId25"/>
    <p:sldId id="280" r:id="rId26"/>
    <p:sldId id="284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4489C-CE21-4127-AF7D-0B104CFCC77E}" type="doc">
      <dgm:prSet loTypeId="urn:microsoft.com/office/officeart/2005/8/layout/cycle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9335634-425B-4D30-BF0B-4D6E74E87B83}">
      <dgm:prSet phldrT="[Text]"/>
      <dgm:spPr/>
      <dgm:t>
        <a:bodyPr/>
        <a:lstStyle/>
        <a:p>
          <a:r>
            <a:rPr lang="es-MX" dirty="0"/>
            <a:t>Orientación Tradicionalista</a:t>
          </a:r>
        </a:p>
      </dgm:t>
    </dgm:pt>
    <dgm:pt modelId="{65F0D4C1-FBE8-4E02-BD23-E4A2F86314E5}" type="parTrans" cxnId="{F4BCB8A0-B047-4611-9CC5-F131A6218D65}">
      <dgm:prSet/>
      <dgm:spPr/>
      <dgm:t>
        <a:bodyPr/>
        <a:lstStyle/>
        <a:p>
          <a:endParaRPr lang="es-MX"/>
        </a:p>
      </dgm:t>
    </dgm:pt>
    <dgm:pt modelId="{D19F5C6D-9322-4BA6-B661-3DC1689D342E}" type="sibTrans" cxnId="{F4BCB8A0-B047-4611-9CC5-F131A6218D65}">
      <dgm:prSet/>
      <dgm:spPr/>
      <dgm:t>
        <a:bodyPr/>
        <a:lstStyle/>
        <a:p>
          <a:endParaRPr lang="es-MX"/>
        </a:p>
      </dgm:t>
    </dgm:pt>
    <dgm:pt modelId="{F7A4BBEA-8C55-47CA-8BE5-F6BF1465235C}">
      <dgm:prSet phldrT="[Text]"/>
      <dgm:spPr/>
      <dgm:t>
        <a:bodyPr/>
        <a:lstStyle/>
        <a:p>
          <a:r>
            <a:rPr lang="es-MX" b="1" dirty="0"/>
            <a:t>Debate interno de roles</a:t>
          </a:r>
        </a:p>
      </dgm:t>
    </dgm:pt>
    <dgm:pt modelId="{AC33B49F-AEB2-4C58-91F8-134EC93ED420}" type="parTrans" cxnId="{6CE08F61-92E2-48BE-B5E5-3A11A997F2B6}">
      <dgm:prSet/>
      <dgm:spPr/>
      <dgm:t>
        <a:bodyPr/>
        <a:lstStyle/>
        <a:p>
          <a:endParaRPr lang="es-MX"/>
        </a:p>
      </dgm:t>
    </dgm:pt>
    <dgm:pt modelId="{9F77C492-FE8F-4B78-9208-39E767CA282C}" type="sibTrans" cxnId="{6CE08F61-92E2-48BE-B5E5-3A11A997F2B6}">
      <dgm:prSet/>
      <dgm:spPr/>
      <dgm:t>
        <a:bodyPr/>
        <a:lstStyle/>
        <a:p>
          <a:endParaRPr lang="es-MX"/>
        </a:p>
      </dgm:t>
    </dgm:pt>
    <dgm:pt modelId="{43999D9D-441D-425F-832E-7B9B7872BB4A}">
      <dgm:prSet phldrT="[Text]"/>
      <dgm:spPr/>
      <dgm:t>
        <a:bodyPr/>
        <a:lstStyle/>
        <a:p>
          <a:r>
            <a:rPr lang="es-MX" dirty="0"/>
            <a:t>Actores occidentales </a:t>
          </a:r>
        </a:p>
      </dgm:t>
    </dgm:pt>
    <dgm:pt modelId="{6FD1C5C6-47AA-4FD5-B5B9-63636C8BDA81}" type="parTrans" cxnId="{91B2E849-48EE-468B-A1B0-35755BA01766}">
      <dgm:prSet/>
      <dgm:spPr/>
      <dgm:t>
        <a:bodyPr/>
        <a:lstStyle/>
        <a:p>
          <a:endParaRPr lang="es-MX"/>
        </a:p>
      </dgm:t>
    </dgm:pt>
    <dgm:pt modelId="{2B70C4B2-C85D-473E-BF99-1E0CA883F976}" type="sibTrans" cxnId="{91B2E849-48EE-468B-A1B0-35755BA01766}">
      <dgm:prSet/>
      <dgm:spPr/>
      <dgm:t>
        <a:bodyPr/>
        <a:lstStyle/>
        <a:p>
          <a:endParaRPr lang="es-MX"/>
        </a:p>
      </dgm:t>
    </dgm:pt>
    <dgm:pt modelId="{8AC6560A-F798-40AE-ADF3-FD91B273A940}">
      <dgm:prSet phldrT="[Text]"/>
      <dgm:spPr/>
      <dgm:t>
        <a:bodyPr/>
        <a:lstStyle/>
        <a:p>
          <a:r>
            <a:rPr lang="es-MX" b="1" dirty="0"/>
            <a:t>Expectativas externas de roles</a:t>
          </a:r>
        </a:p>
      </dgm:t>
    </dgm:pt>
    <dgm:pt modelId="{FD564268-0A1D-4823-BD32-5DD3D5CF33BD}" type="parTrans" cxnId="{F652E6C3-5646-4AF0-9F0F-F3F69A363D3B}">
      <dgm:prSet/>
      <dgm:spPr/>
      <dgm:t>
        <a:bodyPr/>
        <a:lstStyle/>
        <a:p>
          <a:endParaRPr lang="es-MX"/>
        </a:p>
      </dgm:t>
    </dgm:pt>
    <dgm:pt modelId="{9A56C8A2-6A08-43F6-8E5F-25AC7C0A2E58}" type="sibTrans" cxnId="{F652E6C3-5646-4AF0-9F0F-F3F69A363D3B}">
      <dgm:prSet/>
      <dgm:spPr/>
      <dgm:t>
        <a:bodyPr/>
        <a:lstStyle/>
        <a:p>
          <a:endParaRPr lang="es-MX"/>
        </a:p>
      </dgm:t>
    </dgm:pt>
    <dgm:pt modelId="{343A3DF2-295C-482C-A072-8CE52E1B72AB}">
      <dgm:prSet phldrT="[Text]"/>
      <dgm:spPr/>
      <dgm:t>
        <a:bodyPr/>
        <a:lstStyle/>
        <a:p>
          <a:r>
            <a:rPr lang="es-MX" dirty="0"/>
            <a:t>Actores revisionistas</a:t>
          </a:r>
        </a:p>
      </dgm:t>
    </dgm:pt>
    <dgm:pt modelId="{47A34496-7A42-4173-992E-2A3955662C24}" type="parTrans" cxnId="{73503227-6A6D-4DDB-977E-8FD438B69102}">
      <dgm:prSet/>
      <dgm:spPr/>
      <dgm:t>
        <a:bodyPr/>
        <a:lstStyle/>
        <a:p>
          <a:endParaRPr lang="es-MX"/>
        </a:p>
      </dgm:t>
    </dgm:pt>
    <dgm:pt modelId="{50EF3E87-26AC-4F9A-9199-CA8B02F034F3}" type="sibTrans" cxnId="{73503227-6A6D-4DDB-977E-8FD438B69102}">
      <dgm:prSet/>
      <dgm:spPr/>
      <dgm:t>
        <a:bodyPr/>
        <a:lstStyle/>
        <a:p>
          <a:endParaRPr lang="es-MX"/>
        </a:p>
      </dgm:t>
    </dgm:pt>
    <dgm:pt modelId="{86D4D1FD-00AE-442F-B343-AF9A314950F5}">
      <dgm:prSet phldrT="[Text]"/>
      <dgm:spPr/>
      <dgm:t>
        <a:bodyPr/>
        <a:lstStyle/>
        <a:p>
          <a:r>
            <a:rPr lang="es-MX" dirty="0"/>
            <a:t>Orientación pragmática</a:t>
          </a:r>
        </a:p>
      </dgm:t>
    </dgm:pt>
    <dgm:pt modelId="{D253F2EB-2F46-4A22-AAEF-E5092FF040CF}" type="parTrans" cxnId="{8D995E4A-3578-4F00-9F49-1E922F150ACA}">
      <dgm:prSet/>
      <dgm:spPr/>
      <dgm:t>
        <a:bodyPr/>
        <a:lstStyle/>
        <a:p>
          <a:endParaRPr lang="es-MX"/>
        </a:p>
      </dgm:t>
    </dgm:pt>
    <dgm:pt modelId="{DA002A9E-98F1-4188-9B4A-7BF2AC49BEE1}" type="sibTrans" cxnId="{8D995E4A-3578-4F00-9F49-1E922F150ACA}">
      <dgm:prSet/>
      <dgm:spPr/>
      <dgm:t>
        <a:bodyPr/>
        <a:lstStyle/>
        <a:p>
          <a:endParaRPr lang="es-MX"/>
        </a:p>
      </dgm:t>
    </dgm:pt>
    <dgm:pt modelId="{3667CCC9-2B66-480B-8E51-9C925500971C}" type="pres">
      <dgm:prSet presAssocID="{02B4489C-CE21-4127-AF7D-0B104CFCC7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C6EC060-321D-401B-9267-F949360CBC0E}" type="pres">
      <dgm:prSet presAssocID="{02B4489C-CE21-4127-AF7D-0B104CFCC77E}" presName="children" presStyleCnt="0"/>
      <dgm:spPr/>
    </dgm:pt>
    <dgm:pt modelId="{4F2F931D-4DB5-4F69-A9BD-B14E04535CC6}" type="pres">
      <dgm:prSet presAssocID="{02B4489C-CE21-4127-AF7D-0B104CFCC77E}" presName="child1group" presStyleCnt="0"/>
      <dgm:spPr/>
    </dgm:pt>
    <dgm:pt modelId="{2D9E17A3-7715-4F75-85A3-3F5CE945AC1F}" type="pres">
      <dgm:prSet presAssocID="{02B4489C-CE21-4127-AF7D-0B104CFCC77E}" presName="child1" presStyleLbl="bgAcc1" presStyleIdx="0" presStyleCnt="2" custLinFactNeighborX="-2872"/>
      <dgm:spPr/>
    </dgm:pt>
    <dgm:pt modelId="{33B3C1AF-8FA9-4093-BC7C-55DCADC8EC27}" type="pres">
      <dgm:prSet presAssocID="{02B4489C-CE21-4127-AF7D-0B104CFCC77E}" presName="child1Text" presStyleLbl="bgAcc1" presStyleIdx="0" presStyleCnt="2">
        <dgm:presLayoutVars>
          <dgm:bulletEnabled val="1"/>
        </dgm:presLayoutVars>
      </dgm:prSet>
      <dgm:spPr/>
    </dgm:pt>
    <dgm:pt modelId="{EA045F42-196A-4211-963D-38CBC50216B5}" type="pres">
      <dgm:prSet presAssocID="{02B4489C-CE21-4127-AF7D-0B104CFCC77E}" presName="child2group" presStyleCnt="0"/>
      <dgm:spPr/>
    </dgm:pt>
    <dgm:pt modelId="{685D4C04-106F-410D-BBE1-6F947E5402A6}" type="pres">
      <dgm:prSet presAssocID="{02B4489C-CE21-4127-AF7D-0B104CFCC77E}" presName="child2" presStyleLbl="bgAcc1" presStyleIdx="1" presStyleCnt="2" custScaleX="112873" custLinFactNeighborX="2738"/>
      <dgm:spPr/>
    </dgm:pt>
    <dgm:pt modelId="{35B4C535-A6EB-4F4C-B160-D949F95ACED5}" type="pres">
      <dgm:prSet presAssocID="{02B4489C-CE21-4127-AF7D-0B104CFCC77E}" presName="child2Text" presStyleLbl="bgAcc1" presStyleIdx="1" presStyleCnt="2">
        <dgm:presLayoutVars>
          <dgm:bulletEnabled val="1"/>
        </dgm:presLayoutVars>
      </dgm:prSet>
      <dgm:spPr/>
    </dgm:pt>
    <dgm:pt modelId="{0C7D4FEE-9569-439D-BC21-9DDDB45B91B0}" type="pres">
      <dgm:prSet presAssocID="{02B4489C-CE21-4127-AF7D-0B104CFCC77E}" presName="childPlaceholder" presStyleCnt="0"/>
      <dgm:spPr/>
    </dgm:pt>
    <dgm:pt modelId="{18595674-91D6-456C-A398-B98EB0D2D6AA}" type="pres">
      <dgm:prSet presAssocID="{02B4489C-CE21-4127-AF7D-0B104CFCC77E}" presName="circle" presStyleCnt="0"/>
      <dgm:spPr/>
    </dgm:pt>
    <dgm:pt modelId="{6EF7A7F6-5838-4B23-A82F-C4DB70A7CFBE}" type="pres">
      <dgm:prSet presAssocID="{02B4489C-CE21-4127-AF7D-0B104CFCC77E}" presName="quadrant1" presStyleLbl="node1" presStyleIdx="0" presStyleCnt="4" custLinFactNeighborX="-8331" custLinFactNeighborY="1835">
        <dgm:presLayoutVars>
          <dgm:chMax val="1"/>
          <dgm:bulletEnabled val="1"/>
        </dgm:presLayoutVars>
      </dgm:prSet>
      <dgm:spPr/>
    </dgm:pt>
    <dgm:pt modelId="{C6C36248-B44C-47A1-B307-B7A283841567}" type="pres">
      <dgm:prSet presAssocID="{02B4489C-CE21-4127-AF7D-0B104CFCC77E}" presName="quadrant2" presStyleLbl="node1" presStyleIdx="1" presStyleCnt="4" custLinFactNeighborX="4942" custLinFactNeighborY="1835">
        <dgm:presLayoutVars>
          <dgm:chMax val="1"/>
          <dgm:bulletEnabled val="1"/>
        </dgm:presLayoutVars>
      </dgm:prSet>
      <dgm:spPr/>
    </dgm:pt>
    <dgm:pt modelId="{F8A8B85E-48C5-46B9-9133-DA4A631CA067}" type="pres">
      <dgm:prSet presAssocID="{02B4489C-CE21-4127-AF7D-0B104CFCC77E}" presName="quadrant3" presStyleLbl="node1" presStyleIdx="2" presStyleCnt="4" custLinFactNeighborX="4942" custLinFactNeighborY="3112">
        <dgm:presLayoutVars>
          <dgm:chMax val="1"/>
          <dgm:bulletEnabled val="1"/>
        </dgm:presLayoutVars>
      </dgm:prSet>
      <dgm:spPr/>
    </dgm:pt>
    <dgm:pt modelId="{96561992-FD92-48B2-9947-685A001214F1}" type="pres">
      <dgm:prSet presAssocID="{02B4489C-CE21-4127-AF7D-0B104CFCC77E}" presName="quadrant4" presStyleLbl="node1" presStyleIdx="3" presStyleCnt="4" custLinFactNeighborX="-9025" custLinFactNeighborY="3112">
        <dgm:presLayoutVars>
          <dgm:chMax val="1"/>
          <dgm:bulletEnabled val="1"/>
        </dgm:presLayoutVars>
      </dgm:prSet>
      <dgm:spPr/>
    </dgm:pt>
    <dgm:pt modelId="{EBF08083-D438-4350-96AB-73D2C7490121}" type="pres">
      <dgm:prSet presAssocID="{02B4489C-CE21-4127-AF7D-0B104CFCC77E}" presName="quadrantPlaceholder" presStyleCnt="0"/>
      <dgm:spPr/>
    </dgm:pt>
    <dgm:pt modelId="{359B6ECD-CB8B-4296-BD1F-25CD6D25D153}" type="pres">
      <dgm:prSet presAssocID="{02B4489C-CE21-4127-AF7D-0B104CFCC77E}" presName="center1" presStyleLbl="fgShp" presStyleIdx="0" presStyleCnt="2"/>
      <dgm:spPr/>
    </dgm:pt>
    <dgm:pt modelId="{37871D79-D36C-4102-9F36-78F4D6207758}" type="pres">
      <dgm:prSet presAssocID="{02B4489C-CE21-4127-AF7D-0B104CFCC77E}" presName="center2" presStyleLbl="fgShp" presStyleIdx="1" presStyleCnt="2" custScaleX="101433" custScaleY="110384"/>
      <dgm:spPr/>
    </dgm:pt>
  </dgm:ptLst>
  <dgm:cxnLst>
    <dgm:cxn modelId="{89C0F20F-62EA-4966-A706-D126BEA558A3}" type="presOf" srcId="{43999D9D-441D-425F-832E-7B9B7872BB4A}" destId="{C6C36248-B44C-47A1-B307-B7A283841567}" srcOrd="0" destOrd="0" presId="urn:microsoft.com/office/officeart/2005/8/layout/cycle4"/>
    <dgm:cxn modelId="{66A4E412-0753-4A91-BEB0-F1A34DC6DB64}" type="presOf" srcId="{F7A4BBEA-8C55-47CA-8BE5-F6BF1465235C}" destId="{2D9E17A3-7715-4F75-85A3-3F5CE945AC1F}" srcOrd="0" destOrd="0" presId="urn:microsoft.com/office/officeart/2005/8/layout/cycle4"/>
    <dgm:cxn modelId="{8B8E0A14-1EB8-4C5F-943C-32FBB1D33622}" type="presOf" srcId="{49335634-425B-4D30-BF0B-4D6E74E87B83}" destId="{6EF7A7F6-5838-4B23-A82F-C4DB70A7CFBE}" srcOrd="0" destOrd="0" presId="urn:microsoft.com/office/officeart/2005/8/layout/cycle4"/>
    <dgm:cxn modelId="{090FC224-3CEA-4C6D-93AD-99066ACB7D02}" type="presOf" srcId="{8AC6560A-F798-40AE-ADF3-FD91B273A940}" destId="{685D4C04-106F-410D-BBE1-6F947E5402A6}" srcOrd="0" destOrd="0" presId="urn:microsoft.com/office/officeart/2005/8/layout/cycle4"/>
    <dgm:cxn modelId="{73503227-6A6D-4DDB-977E-8FD438B69102}" srcId="{02B4489C-CE21-4127-AF7D-0B104CFCC77E}" destId="{343A3DF2-295C-482C-A072-8CE52E1B72AB}" srcOrd="2" destOrd="0" parTransId="{47A34496-7A42-4173-992E-2A3955662C24}" sibTransId="{50EF3E87-26AC-4F9A-9199-CA8B02F034F3}"/>
    <dgm:cxn modelId="{6CE08F61-92E2-48BE-B5E5-3A11A997F2B6}" srcId="{49335634-425B-4D30-BF0B-4D6E74E87B83}" destId="{F7A4BBEA-8C55-47CA-8BE5-F6BF1465235C}" srcOrd="0" destOrd="0" parTransId="{AC33B49F-AEB2-4C58-91F8-134EC93ED420}" sibTransId="{9F77C492-FE8F-4B78-9208-39E767CA282C}"/>
    <dgm:cxn modelId="{91B2E849-48EE-468B-A1B0-35755BA01766}" srcId="{02B4489C-CE21-4127-AF7D-0B104CFCC77E}" destId="{43999D9D-441D-425F-832E-7B9B7872BB4A}" srcOrd="1" destOrd="0" parTransId="{6FD1C5C6-47AA-4FD5-B5B9-63636C8BDA81}" sibTransId="{2B70C4B2-C85D-473E-BF99-1E0CA883F976}"/>
    <dgm:cxn modelId="{8D995E4A-3578-4F00-9F49-1E922F150ACA}" srcId="{02B4489C-CE21-4127-AF7D-0B104CFCC77E}" destId="{86D4D1FD-00AE-442F-B343-AF9A314950F5}" srcOrd="3" destOrd="0" parTransId="{D253F2EB-2F46-4A22-AAEF-E5092FF040CF}" sibTransId="{DA002A9E-98F1-4188-9B4A-7BF2AC49BEE1}"/>
    <dgm:cxn modelId="{A0C14A56-EC63-48C8-83B3-04D3B499E7D6}" type="presOf" srcId="{02B4489C-CE21-4127-AF7D-0B104CFCC77E}" destId="{3667CCC9-2B66-480B-8E51-9C925500971C}" srcOrd="0" destOrd="0" presId="urn:microsoft.com/office/officeart/2005/8/layout/cycle4"/>
    <dgm:cxn modelId="{35943591-CAA1-4438-8E9C-66212D54EE60}" type="presOf" srcId="{86D4D1FD-00AE-442F-B343-AF9A314950F5}" destId="{96561992-FD92-48B2-9947-685A001214F1}" srcOrd="0" destOrd="0" presId="urn:microsoft.com/office/officeart/2005/8/layout/cycle4"/>
    <dgm:cxn modelId="{F4BCB8A0-B047-4611-9CC5-F131A6218D65}" srcId="{02B4489C-CE21-4127-AF7D-0B104CFCC77E}" destId="{49335634-425B-4D30-BF0B-4D6E74E87B83}" srcOrd="0" destOrd="0" parTransId="{65F0D4C1-FBE8-4E02-BD23-E4A2F86314E5}" sibTransId="{D19F5C6D-9322-4BA6-B661-3DC1689D342E}"/>
    <dgm:cxn modelId="{04D0F0BC-CF65-4651-942C-0AB6916FEA2E}" type="presOf" srcId="{343A3DF2-295C-482C-A072-8CE52E1B72AB}" destId="{F8A8B85E-48C5-46B9-9133-DA4A631CA067}" srcOrd="0" destOrd="0" presId="urn:microsoft.com/office/officeart/2005/8/layout/cycle4"/>
    <dgm:cxn modelId="{F652E6C3-5646-4AF0-9F0F-F3F69A363D3B}" srcId="{43999D9D-441D-425F-832E-7B9B7872BB4A}" destId="{8AC6560A-F798-40AE-ADF3-FD91B273A940}" srcOrd="0" destOrd="0" parTransId="{FD564268-0A1D-4823-BD32-5DD3D5CF33BD}" sibTransId="{9A56C8A2-6A08-43F6-8E5F-25AC7C0A2E58}"/>
    <dgm:cxn modelId="{1A85CFF7-B70A-42F2-A2D7-3C533359061D}" type="presOf" srcId="{F7A4BBEA-8C55-47CA-8BE5-F6BF1465235C}" destId="{33B3C1AF-8FA9-4093-BC7C-55DCADC8EC27}" srcOrd="1" destOrd="0" presId="urn:microsoft.com/office/officeart/2005/8/layout/cycle4"/>
    <dgm:cxn modelId="{2C576BFF-ABC8-4E0F-9E7F-F407A53B6845}" type="presOf" srcId="{8AC6560A-F798-40AE-ADF3-FD91B273A940}" destId="{35B4C535-A6EB-4F4C-B160-D949F95ACED5}" srcOrd="1" destOrd="0" presId="urn:microsoft.com/office/officeart/2005/8/layout/cycle4"/>
    <dgm:cxn modelId="{7C585DC0-BF36-451B-861A-51E2B2B58B6B}" type="presParOf" srcId="{3667CCC9-2B66-480B-8E51-9C925500971C}" destId="{CC6EC060-321D-401B-9267-F949360CBC0E}" srcOrd="0" destOrd="0" presId="urn:microsoft.com/office/officeart/2005/8/layout/cycle4"/>
    <dgm:cxn modelId="{6FF6D800-21F5-41C9-939C-BEB2EC49F6D6}" type="presParOf" srcId="{CC6EC060-321D-401B-9267-F949360CBC0E}" destId="{4F2F931D-4DB5-4F69-A9BD-B14E04535CC6}" srcOrd="0" destOrd="0" presId="urn:microsoft.com/office/officeart/2005/8/layout/cycle4"/>
    <dgm:cxn modelId="{3BA14BD2-510C-415D-946B-7E53AC03CA0D}" type="presParOf" srcId="{4F2F931D-4DB5-4F69-A9BD-B14E04535CC6}" destId="{2D9E17A3-7715-4F75-85A3-3F5CE945AC1F}" srcOrd="0" destOrd="0" presId="urn:microsoft.com/office/officeart/2005/8/layout/cycle4"/>
    <dgm:cxn modelId="{8849263F-7426-4FD3-9AC3-251593466D53}" type="presParOf" srcId="{4F2F931D-4DB5-4F69-A9BD-B14E04535CC6}" destId="{33B3C1AF-8FA9-4093-BC7C-55DCADC8EC27}" srcOrd="1" destOrd="0" presId="urn:microsoft.com/office/officeart/2005/8/layout/cycle4"/>
    <dgm:cxn modelId="{A36CAD29-CE8C-4172-AB16-5E06AD53BD17}" type="presParOf" srcId="{CC6EC060-321D-401B-9267-F949360CBC0E}" destId="{EA045F42-196A-4211-963D-38CBC50216B5}" srcOrd="1" destOrd="0" presId="urn:microsoft.com/office/officeart/2005/8/layout/cycle4"/>
    <dgm:cxn modelId="{789442DC-F4CE-4A2C-AB0F-055081C97244}" type="presParOf" srcId="{EA045F42-196A-4211-963D-38CBC50216B5}" destId="{685D4C04-106F-410D-BBE1-6F947E5402A6}" srcOrd="0" destOrd="0" presId="urn:microsoft.com/office/officeart/2005/8/layout/cycle4"/>
    <dgm:cxn modelId="{3A962145-7194-47AC-9788-9268A4E63B93}" type="presParOf" srcId="{EA045F42-196A-4211-963D-38CBC50216B5}" destId="{35B4C535-A6EB-4F4C-B160-D949F95ACED5}" srcOrd="1" destOrd="0" presId="urn:microsoft.com/office/officeart/2005/8/layout/cycle4"/>
    <dgm:cxn modelId="{88A42AD1-7872-4681-862B-C8876938B5B0}" type="presParOf" srcId="{CC6EC060-321D-401B-9267-F949360CBC0E}" destId="{0C7D4FEE-9569-439D-BC21-9DDDB45B91B0}" srcOrd="2" destOrd="0" presId="urn:microsoft.com/office/officeart/2005/8/layout/cycle4"/>
    <dgm:cxn modelId="{15FBF6A7-0672-488B-8C2D-D32FB420011B}" type="presParOf" srcId="{3667CCC9-2B66-480B-8E51-9C925500971C}" destId="{18595674-91D6-456C-A398-B98EB0D2D6AA}" srcOrd="1" destOrd="0" presId="urn:microsoft.com/office/officeart/2005/8/layout/cycle4"/>
    <dgm:cxn modelId="{6670E1A6-5339-42E8-B235-3A6BDB2AFF29}" type="presParOf" srcId="{18595674-91D6-456C-A398-B98EB0D2D6AA}" destId="{6EF7A7F6-5838-4B23-A82F-C4DB70A7CFBE}" srcOrd="0" destOrd="0" presId="urn:microsoft.com/office/officeart/2005/8/layout/cycle4"/>
    <dgm:cxn modelId="{CF8D18B9-EEE9-4024-B13E-464CE73B5BB9}" type="presParOf" srcId="{18595674-91D6-456C-A398-B98EB0D2D6AA}" destId="{C6C36248-B44C-47A1-B307-B7A283841567}" srcOrd="1" destOrd="0" presId="urn:microsoft.com/office/officeart/2005/8/layout/cycle4"/>
    <dgm:cxn modelId="{FBE6BB71-1203-4A6E-8D17-7AAB36EE48A6}" type="presParOf" srcId="{18595674-91D6-456C-A398-B98EB0D2D6AA}" destId="{F8A8B85E-48C5-46B9-9133-DA4A631CA067}" srcOrd="2" destOrd="0" presId="urn:microsoft.com/office/officeart/2005/8/layout/cycle4"/>
    <dgm:cxn modelId="{773FB9F3-2B05-485C-965F-39094BD206A2}" type="presParOf" srcId="{18595674-91D6-456C-A398-B98EB0D2D6AA}" destId="{96561992-FD92-48B2-9947-685A001214F1}" srcOrd="3" destOrd="0" presId="urn:microsoft.com/office/officeart/2005/8/layout/cycle4"/>
    <dgm:cxn modelId="{250E7ED4-C8DD-4F56-9CC2-86C3448ADAA7}" type="presParOf" srcId="{18595674-91D6-456C-A398-B98EB0D2D6AA}" destId="{EBF08083-D438-4350-96AB-73D2C7490121}" srcOrd="4" destOrd="0" presId="urn:microsoft.com/office/officeart/2005/8/layout/cycle4"/>
    <dgm:cxn modelId="{1988DF89-6452-436A-BCC7-C952E18EA967}" type="presParOf" srcId="{3667CCC9-2B66-480B-8E51-9C925500971C}" destId="{359B6ECD-CB8B-4296-BD1F-25CD6D25D153}" srcOrd="2" destOrd="0" presId="urn:microsoft.com/office/officeart/2005/8/layout/cycle4"/>
    <dgm:cxn modelId="{5637FA1F-6B03-42CE-8B68-F09186BB278F}" type="presParOf" srcId="{3667CCC9-2B66-480B-8E51-9C925500971C}" destId="{37871D79-D36C-4102-9F36-78F4D620775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DFDA4-D267-4EA8-BD93-3E4FF9CD8CF2}" type="doc">
      <dgm:prSet loTypeId="urn:microsoft.com/office/officeart/2005/8/layout/pList2" loCatId="list" qsTypeId="urn:microsoft.com/office/officeart/2005/8/quickstyle/simple1" qsCatId="simple" csTypeId="urn:microsoft.com/office/officeart/2005/8/colors/accent5_3" csCatId="accent5" phldr="1"/>
      <dgm:spPr/>
    </dgm:pt>
    <dgm:pt modelId="{0F80417C-BCAF-4669-92BF-F97BE62E53A4}">
      <dgm:prSet phldrT="[Text]" custT="1"/>
      <dgm:spPr/>
      <dgm:t>
        <a:bodyPr/>
        <a:lstStyle/>
        <a:p>
          <a:pPr algn="l"/>
          <a:r>
            <a:rPr lang="es-MX" sz="1800" dirty="0"/>
            <a:t>*Constructor de puentes</a:t>
          </a:r>
        </a:p>
        <a:p>
          <a:pPr algn="l"/>
          <a:endParaRPr lang="es-MX" sz="1800" dirty="0"/>
        </a:p>
        <a:p>
          <a:pPr algn="l"/>
          <a:r>
            <a:rPr lang="es-MX" sz="1800" dirty="0"/>
            <a:t>*Buen ciudadano internacional</a:t>
          </a:r>
        </a:p>
        <a:p>
          <a:pPr algn="l"/>
          <a:endParaRPr lang="es-MX" sz="1800" dirty="0"/>
        </a:p>
        <a:p>
          <a:pPr algn="l"/>
          <a:r>
            <a:rPr lang="es-MX" sz="1800" dirty="0"/>
            <a:t>*Partidario del multilateralismo</a:t>
          </a:r>
        </a:p>
      </dgm:t>
    </dgm:pt>
    <dgm:pt modelId="{1EA4107C-9B1D-44B6-92B9-8E362F46CD2D}" type="parTrans" cxnId="{A6E00E09-CBC9-4813-B1E1-04BF91E81835}">
      <dgm:prSet/>
      <dgm:spPr/>
      <dgm:t>
        <a:bodyPr/>
        <a:lstStyle/>
        <a:p>
          <a:endParaRPr lang="es-MX"/>
        </a:p>
      </dgm:t>
    </dgm:pt>
    <dgm:pt modelId="{EC6C0469-1364-402F-A531-E68A9296FE82}" type="sibTrans" cxnId="{A6E00E09-CBC9-4813-B1E1-04BF91E81835}">
      <dgm:prSet/>
      <dgm:spPr/>
      <dgm:t>
        <a:bodyPr/>
        <a:lstStyle/>
        <a:p>
          <a:endParaRPr lang="es-MX"/>
        </a:p>
      </dgm:t>
    </dgm:pt>
    <dgm:pt modelId="{10F77CA6-A37F-4395-9FA6-3E2BBE997846}">
      <dgm:prSet phldrT="[Text]" custT="1"/>
      <dgm:spPr/>
      <dgm:t>
        <a:bodyPr/>
        <a:lstStyle/>
        <a:p>
          <a:pPr algn="l"/>
          <a:r>
            <a:rPr lang="es-MX" sz="1800" dirty="0"/>
            <a:t>*Constructor de puentes</a:t>
          </a:r>
        </a:p>
        <a:p>
          <a:pPr algn="l"/>
          <a:endParaRPr lang="es-MX" sz="1800" dirty="0"/>
        </a:p>
        <a:p>
          <a:pPr algn="l"/>
          <a:r>
            <a:rPr lang="es-MX" sz="1800" dirty="0"/>
            <a:t>*Constructor de coaliciones</a:t>
          </a:r>
        </a:p>
        <a:p>
          <a:pPr algn="l"/>
          <a:endParaRPr lang="es-MX" sz="1800" dirty="0"/>
        </a:p>
        <a:p>
          <a:pPr algn="l"/>
          <a:r>
            <a:rPr lang="es-MX" sz="1800" dirty="0"/>
            <a:t>*Buscador de liderazgo regional</a:t>
          </a:r>
        </a:p>
      </dgm:t>
    </dgm:pt>
    <dgm:pt modelId="{75EDE29E-6785-48B3-A944-F52F2C7B907F}" type="parTrans" cxnId="{B0E2C709-A7E3-4C77-87AC-6A0534064E10}">
      <dgm:prSet/>
      <dgm:spPr/>
      <dgm:t>
        <a:bodyPr/>
        <a:lstStyle/>
        <a:p>
          <a:endParaRPr lang="es-MX"/>
        </a:p>
      </dgm:t>
    </dgm:pt>
    <dgm:pt modelId="{9B17C1CC-D023-44E3-AC69-AF8988D0DAFA}" type="sibTrans" cxnId="{B0E2C709-A7E3-4C77-87AC-6A0534064E10}">
      <dgm:prSet/>
      <dgm:spPr/>
      <dgm:t>
        <a:bodyPr/>
        <a:lstStyle/>
        <a:p>
          <a:endParaRPr lang="es-MX"/>
        </a:p>
      </dgm:t>
    </dgm:pt>
    <dgm:pt modelId="{BA3B235A-BD74-43B5-ACEC-584F28B044BE}">
      <dgm:prSet phldrT="[Text]" custT="1"/>
      <dgm:spPr/>
      <dgm:t>
        <a:bodyPr/>
        <a:lstStyle/>
        <a:p>
          <a:pPr algn="just"/>
          <a:r>
            <a:rPr lang="es-MX" sz="1800" dirty="0"/>
            <a:t>*Buen Ciudadano Internacional</a:t>
          </a:r>
        </a:p>
        <a:p>
          <a:pPr algn="just"/>
          <a:r>
            <a:rPr lang="es-MX" sz="1800" dirty="0"/>
            <a:t>*Constructor de coaliciones</a:t>
          </a:r>
        </a:p>
        <a:p>
          <a:pPr algn="just"/>
          <a:r>
            <a:rPr lang="es-MX" sz="1800" dirty="0"/>
            <a:t>*Mediador</a:t>
          </a:r>
        </a:p>
        <a:p>
          <a:pPr algn="just"/>
          <a:r>
            <a:rPr lang="es-MX" sz="1800" dirty="0"/>
            <a:t>*Partidario del multilateralismo</a:t>
          </a:r>
        </a:p>
      </dgm:t>
    </dgm:pt>
    <dgm:pt modelId="{1B556A28-E065-4B5D-82BC-ACD797DD96A8}" type="parTrans" cxnId="{CA4A9E39-6F98-4E80-B2C7-D6A9EE26180C}">
      <dgm:prSet/>
      <dgm:spPr/>
      <dgm:t>
        <a:bodyPr/>
        <a:lstStyle/>
        <a:p>
          <a:endParaRPr lang="es-MX"/>
        </a:p>
      </dgm:t>
    </dgm:pt>
    <dgm:pt modelId="{602704CD-ECC6-4C6F-B409-2FD39758785B}" type="sibTrans" cxnId="{CA4A9E39-6F98-4E80-B2C7-D6A9EE26180C}">
      <dgm:prSet/>
      <dgm:spPr/>
      <dgm:t>
        <a:bodyPr/>
        <a:lstStyle/>
        <a:p>
          <a:endParaRPr lang="es-MX"/>
        </a:p>
      </dgm:t>
    </dgm:pt>
    <dgm:pt modelId="{A808290F-F6CF-4C78-99D8-DBD4CF84AF6C}" type="pres">
      <dgm:prSet presAssocID="{9BEDFDA4-D267-4EA8-BD93-3E4FF9CD8CF2}" presName="Name0" presStyleCnt="0">
        <dgm:presLayoutVars>
          <dgm:dir/>
          <dgm:resizeHandles val="exact"/>
        </dgm:presLayoutVars>
      </dgm:prSet>
      <dgm:spPr/>
    </dgm:pt>
    <dgm:pt modelId="{6AC2DDF3-BF00-433B-8CE5-1D8A4101AB0B}" type="pres">
      <dgm:prSet presAssocID="{9BEDFDA4-D267-4EA8-BD93-3E4FF9CD8CF2}" presName="bkgdShp" presStyleLbl="alignAccFollowNode1" presStyleIdx="0" presStyleCnt="1" custLinFactNeighborY="16101"/>
      <dgm:spPr/>
    </dgm:pt>
    <dgm:pt modelId="{8E1918CE-7FDD-4B4E-BCA6-745F4C30FD92}" type="pres">
      <dgm:prSet presAssocID="{9BEDFDA4-D267-4EA8-BD93-3E4FF9CD8CF2}" presName="linComp" presStyleCnt="0"/>
      <dgm:spPr/>
    </dgm:pt>
    <dgm:pt modelId="{92F4193E-9269-4444-A2BE-57C693226DDA}" type="pres">
      <dgm:prSet presAssocID="{0F80417C-BCAF-4669-92BF-F97BE62E53A4}" presName="compNode" presStyleCnt="0"/>
      <dgm:spPr/>
    </dgm:pt>
    <dgm:pt modelId="{81B29285-F977-46C7-9118-9EEA551D00D6}" type="pres">
      <dgm:prSet presAssocID="{0F80417C-BCAF-4669-92BF-F97BE62E53A4}" presName="node" presStyleLbl="node1" presStyleIdx="0" presStyleCnt="3" custLinFactNeighborX="3515" custLinFactNeighborY="-13174">
        <dgm:presLayoutVars>
          <dgm:bulletEnabled val="1"/>
        </dgm:presLayoutVars>
      </dgm:prSet>
      <dgm:spPr/>
    </dgm:pt>
    <dgm:pt modelId="{57B45A5C-258A-4C08-8879-E9D73048B89B}" type="pres">
      <dgm:prSet presAssocID="{0F80417C-BCAF-4669-92BF-F97BE62E53A4}" presName="invisiNode" presStyleLbl="node1" presStyleIdx="0" presStyleCnt="3"/>
      <dgm:spPr/>
    </dgm:pt>
    <dgm:pt modelId="{39D883F1-BD68-4F66-A1EC-59AE15C98F8C}" type="pres">
      <dgm:prSet presAssocID="{0F80417C-BCAF-4669-92BF-F97BE62E53A4}" presName="imagNode" presStyleLbl="fgImgPlace1" presStyleIdx="0" presStyleCnt="3" custLinFactNeighborX="3515" custLinFactNeighborY="-722"/>
      <dgm:spPr/>
    </dgm:pt>
    <dgm:pt modelId="{00481813-2126-4F27-9138-E9EE9F7B8DAF}" type="pres">
      <dgm:prSet presAssocID="{EC6C0469-1364-402F-A531-E68A9296FE82}" presName="sibTrans" presStyleLbl="sibTrans2D1" presStyleIdx="0" presStyleCnt="0"/>
      <dgm:spPr/>
    </dgm:pt>
    <dgm:pt modelId="{049A1AA6-DC3C-401C-BF4B-6B54395D9E3B}" type="pres">
      <dgm:prSet presAssocID="{10F77CA6-A37F-4395-9FA6-3E2BBE997846}" presName="compNode" presStyleCnt="0"/>
      <dgm:spPr/>
    </dgm:pt>
    <dgm:pt modelId="{D944D756-3CBB-41CD-BE52-A2E6F1CE4ECE}" type="pres">
      <dgm:prSet presAssocID="{10F77CA6-A37F-4395-9FA6-3E2BBE997846}" presName="node" presStyleLbl="node1" presStyleIdx="1" presStyleCnt="3" custLinFactNeighborX="825" custLinFactNeighborY="-13116">
        <dgm:presLayoutVars>
          <dgm:bulletEnabled val="1"/>
        </dgm:presLayoutVars>
      </dgm:prSet>
      <dgm:spPr/>
    </dgm:pt>
    <dgm:pt modelId="{AA3C18E3-49B5-4AF4-9F1E-0E1D0193ACDE}" type="pres">
      <dgm:prSet presAssocID="{10F77CA6-A37F-4395-9FA6-3E2BBE997846}" presName="invisiNode" presStyleLbl="node1" presStyleIdx="1" presStyleCnt="3"/>
      <dgm:spPr/>
    </dgm:pt>
    <dgm:pt modelId="{0DE16E2D-E66A-43E3-B4DB-3AEA9E4307AC}" type="pres">
      <dgm:prSet presAssocID="{10F77CA6-A37F-4395-9FA6-3E2BBE997846}" presName="imagNode" presStyleLbl="fgImgPlace1" presStyleIdx="1" presStyleCnt="3" custLinFactNeighborY="-722"/>
      <dgm:spPr/>
    </dgm:pt>
    <dgm:pt modelId="{6393407C-6491-4ABB-B76F-8831602A7279}" type="pres">
      <dgm:prSet presAssocID="{9B17C1CC-D023-44E3-AC69-AF8988D0DAFA}" presName="sibTrans" presStyleLbl="sibTrans2D1" presStyleIdx="0" presStyleCnt="0"/>
      <dgm:spPr/>
    </dgm:pt>
    <dgm:pt modelId="{5AEF69F4-B815-4155-96A1-0708FD28ECC1}" type="pres">
      <dgm:prSet presAssocID="{BA3B235A-BD74-43B5-ACEC-584F28B044BE}" presName="compNode" presStyleCnt="0"/>
      <dgm:spPr/>
    </dgm:pt>
    <dgm:pt modelId="{83235FFA-B5B6-4D0E-8D0B-ACE8B2AD7DFA}" type="pres">
      <dgm:prSet presAssocID="{BA3B235A-BD74-43B5-ACEC-584F28B044BE}" presName="node" presStyleLbl="node1" presStyleIdx="2" presStyleCnt="3" custLinFactNeighborX="519" custLinFactNeighborY="-13174">
        <dgm:presLayoutVars>
          <dgm:bulletEnabled val="1"/>
        </dgm:presLayoutVars>
      </dgm:prSet>
      <dgm:spPr/>
    </dgm:pt>
    <dgm:pt modelId="{E455B323-62F4-4F06-9A60-6A22102F8317}" type="pres">
      <dgm:prSet presAssocID="{BA3B235A-BD74-43B5-ACEC-584F28B044BE}" presName="invisiNode" presStyleLbl="node1" presStyleIdx="2" presStyleCnt="3"/>
      <dgm:spPr/>
    </dgm:pt>
    <dgm:pt modelId="{E1FB4BDA-B0B2-4F15-9D7C-8E67A8807FB8}" type="pres">
      <dgm:prSet presAssocID="{BA3B235A-BD74-43B5-ACEC-584F28B044BE}" presName="imagNode" presStyleLbl="fgImgPlace1" presStyleIdx="2" presStyleCnt="3"/>
      <dgm:spPr/>
    </dgm:pt>
  </dgm:ptLst>
  <dgm:cxnLst>
    <dgm:cxn modelId="{A6E00E09-CBC9-4813-B1E1-04BF91E81835}" srcId="{9BEDFDA4-D267-4EA8-BD93-3E4FF9CD8CF2}" destId="{0F80417C-BCAF-4669-92BF-F97BE62E53A4}" srcOrd="0" destOrd="0" parTransId="{1EA4107C-9B1D-44B6-92B9-8E362F46CD2D}" sibTransId="{EC6C0469-1364-402F-A531-E68A9296FE82}"/>
    <dgm:cxn modelId="{B0E2C709-A7E3-4C77-87AC-6A0534064E10}" srcId="{9BEDFDA4-D267-4EA8-BD93-3E4FF9CD8CF2}" destId="{10F77CA6-A37F-4395-9FA6-3E2BBE997846}" srcOrd="1" destOrd="0" parTransId="{75EDE29E-6785-48B3-A944-F52F2C7B907F}" sibTransId="{9B17C1CC-D023-44E3-AC69-AF8988D0DAFA}"/>
    <dgm:cxn modelId="{93EDBD20-20A0-4F40-ACDA-32AC26AC9F81}" type="presOf" srcId="{0F80417C-BCAF-4669-92BF-F97BE62E53A4}" destId="{81B29285-F977-46C7-9118-9EEA551D00D6}" srcOrd="0" destOrd="0" presId="urn:microsoft.com/office/officeart/2005/8/layout/pList2"/>
    <dgm:cxn modelId="{26BF7532-C198-4A95-9B04-36E9464C7288}" type="presOf" srcId="{10F77CA6-A37F-4395-9FA6-3E2BBE997846}" destId="{D944D756-3CBB-41CD-BE52-A2E6F1CE4ECE}" srcOrd="0" destOrd="0" presId="urn:microsoft.com/office/officeart/2005/8/layout/pList2"/>
    <dgm:cxn modelId="{CA4A9E39-6F98-4E80-B2C7-D6A9EE26180C}" srcId="{9BEDFDA4-D267-4EA8-BD93-3E4FF9CD8CF2}" destId="{BA3B235A-BD74-43B5-ACEC-584F28B044BE}" srcOrd="2" destOrd="0" parTransId="{1B556A28-E065-4B5D-82BC-ACD797DD96A8}" sibTransId="{602704CD-ECC6-4C6F-B409-2FD39758785B}"/>
    <dgm:cxn modelId="{9A4F9840-FC23-4B48-861A-235379120870}" type="presOf" srcId="{9B17C1CC-D023-44E3-AC69-AF8988D0DAFA}" destId="{6393407C-6491-4ABB-B76F-8831602A7279}" srcOrd="0" destOrd="0" presId="urn:microsoft.com/office/officeart/2005/8/layout/pList2"/>
    <dgm:cxn modelId="{1BD2AE86-2008-434D-9DC8-711C951AD60C}" type="presOf" srcId="{9BEDFDA4-D267-4EA8-BD93-3E4FF9CD8CF2}" destId="{A808290F-F6CF-4C78-99D8-DBD4CF84AF6C}" srcOrd="0" destOrd="0" presId="urn:microsoft.com/office/officeart/2005/8/layout/pList2"/>
    <dgm:cxn modelId="{7971DFC5-2CF7-47D7-8540-D6EF690DA977}" type="presOf" srcId="{EC6C0469-1364-402F-A531-E68A9296FE82}" destId="{00481813-2126-4F27-9138-E9EE9F7B8DAF}" srcOrd="0" destOrd="0" presId="urn:microsoft.com/office/officeart/2005/8/layout/pList2"/>
    <dgm:cxn modelId="{92ADC0D9-A152-4300-AA3A-04614B6CCB65}" type="presOf" srcId="{BA3B235A-BD74-43B5-ACEC-584F28B044BE}" destId="{83235FFA-B5B6-4D0E-8D0B-ACE8B2AD7DFA}" srcOrd="0" destOrd="0" presId="urn:microsoft.com/office/officeart/2005/8/layout/pList2"/>
    <dgm:cxn modelId="{243EEDC9-9D41-4BE5-AE17-A71A1ED33DD8}" type="presParOf" srcId="{A808290F-F6CF-4C78-99D8-DBD4CF84AF6C}" destId="{6AC2DDF3-BF00-433B-8CE5-1D8A4101AB0B}" srcOrd="0" destOrd="0" presId="urn:microsoft.com/office/officeart/2005/8/layout/pList2"/>
    <dgm:cxn modelId="{34E033C5-06BC-4543-9858-C9454531253F}" type="presParOf" srcId="{A808290F-F6CF-4C78-99D8-DBD4CF84AF6C}" destId="{8E1918CE-7FDD-4B4E-BCA6-745F4C30FD92}" srcOrd="1" destOrd="0" presId="urn:microsoft.com/office/officeart/2005/8/layout/pList2"/>
    <dgm:cxn modelId="{37F8A745-0E3B-4AF1-8E10-66E2D0BE918D}" type="presParOf" srcId="{8E1918CE-7FDD-4B4E-BCA6-745F4C30FD92}" destId="{92F4193E-9269-4444-A2BE-57C693226DDA}" srcOrd="0" destOrd="0" presId="urn:microsoft.com/office/officeart/2005/8/layout/pList2"/>
    <dgm:cxn modelId="{7D218A9D-26B2-4F87-A18C-B13DF8B6D123}" type="presParOf" srcId="{92F4193E-9269-4444-A2BE-57C693226DDA}" destId="{81B29285-F977-46C7-9118-9EEA551D00D6}" srcOrd="0" destOrd="0" presId="urn:microsoft.com/office/officeart/2005/8/layout/pList2"/>
    <dgm:cxn modelId="{F35611BC-74E5-45B0-9F33-E5FCEB6534DB}" type="presParOf" srcId="{92F4193E-9269-4444-A2BE-57C693226DDA}" destId="{57B45A5C-258A-4C08-8879-E9D73048B89B}" srcOrd="1" destOrd="0" presId="urn:microsoft.com/office/officeart/2005/8/layout/pList2"/>
    <dgm:cxn modelId="{154B9970-F3A2-43AC-B831-E03BFC58BA80}" type="presParOf" srcId="{92F4193E-9269-4444-A2BE-57C693226DDA}" destId="{39D883F1-BD68-4F66-A1EC-59AE15C98F8C}" srcOrd="2" destOrd="0" presId="urn:microsoft.com/office/officeart/2005/8/layout/pList2"/>
    <dgm:cxn modelId="{B845DE66-94D3-4571-BA65-36E07EBB409B}" type="presParOf" srcId="{8E1918CE-7FDD-4B4E-BCA6-745F4C30FD92}" destId="{00481813-2126-4F27-9138-E9EE9F7B8DAF}" srcOrd="1" destOrd="0" presId="urn:microsoft.com/office/officeart/2005/8/layout/pList2"/>
    <dgm:cxn modelId="{32FEEE37-233B-432B-8FBE-A74F1E1BCD8C}" type="presParOf" srcId="{8E1918CE-7FDD-4B4E-BCA6-745F4C30FD92}" destId="{049A1AA6-DC3C-401C-BF4B-6B54395D9E3B}" srcOrd="2" destOrd="0" presId="urn:microsoft.com/office/officeart/2005/8/layout/pList2"/>
    <dgm:cxn modelId="{5339D6AB-9040-4912-A300-59F65F8884D3}" type="presParOf" srcId="{049A1AA6-DC3C-401C-BF4B-6B54395D9E3B}" destId="{D944D756-3CBB-41CD-BE52-A2E6F1CE4ECE}" srcOrd="0" destOrd="0" presId="urn:microsoft.com/office/officeart/2005/8/layout/pList2"/>
    <dgm:cxn modelId="{47A64BED-3DA4-4D68-9D72-9B457C885098}" type="presParOf" srcId="{049A1AA6-DC3C-401C-BF4B-6B54395D9E3B}" destId="{AA3C18E3-49B5-4AF4-9F1E-0E1D0193ACDE}" srcOrd="1" destOrd="0" presId="urn:microsoft.com/office/officeart/2005/8/layout/pList2"/>
    <dgm:cxn modelId="{AC8839EB-BC7F-4126-ADD8-257A48F2BEB9}" type="presParOf" srcId="{049A1AA6-DC3C-401C-BF4B-6B54395D9E3B}" destId="{0DE16E2D-E66A-43E3-B4DB-3AEA9E4307AC}" srcOrd="2" destOrd="0" presId="urn:microsoft.com/office/officeart/2005/8/layout/pList2"/>
    <dgm:cxn modelId="{57611F56-7662-4723-8753-0AACD04E9801}" type="presParOf" srcId="{8E1918CE-7FDD-4B4E-BCA6-745F4C30FD92}" destId="{6393407C-6491-4ABB-B76F-8831602A7279}" srcOrd="3" destOrd="0" presId="urn:microsoft.com/office/officeart/2005/8/layout/pList2"/>
    <dgm:cxn modelId="{7652A216-AB59-4A83-BA2C-60A3066A196B}" type="presParOf" srcId="{8E1918CE-7FDD-4B4E-BCA6-745F4C30FD92}" destId="{5AEF69F4-B815-4155-96A1-0708FD28ECC1}" srcOrd="4" destOrd="0" presId="urn:microsoft.com/office/officeart/2005/8/layout/pList2"/>
    <dgm:cxn modelId="{676DE0B3-97F2-4423-BA34-99947F1AA787}" type="presParOf" srcId="{5AEF69F4-B815-4155-96A1-0708FD28ECC1}" destId="{83235FFA-B5B6-4D0E-8D0B-ACE8B2AD7DFA}" srcOrd="0" destOrd="0" presId="urn:microsoft.com/office/officeart/2005/8/layout/pList2"/>
    <dgm:cxn modelId="{14CB4323-6B8B-496E-B5AA-F7EFB0FD054C}" type="presParOf" srcId="{5AEF69F4-B815-4155-96A1-0708FD28ECC1}" destId="{E455B323-62F4-4F06-9A60-6A22102F8317}" srcOrd="1" destOrd="0" presId="urn:microsoft.com/office/officeart/2005/8/layout/pList2"/>
    <dgm:cxn modelId="{14A7CE5B-98AF-4CB0-83C7-BB6C083E9E48}" type="presParOf" srcId="{5AEF69F4-B815-4155-96A1-0708FD28ECC1}" destId="{E1FB4BDA-B0B2-4F15-9D7C-8E67A8807FB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F0DD0-61AE-4C03-8265-366EA627035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F25002A-A15C-453A-8B1E-0EC45F0D3EF4}">
      <dgm:prSet/>
      <dgm:spPr/>
      <dgm:t>
        <a:bodyPr/>
        <a:lstStyle/>
        <a:p>
          <a:r>
            <a:rPr lang="en-GB" b="0" i="0"/>
            <a:t>Conflicto electoral en 1986 llevado a la CIADH.</a:t>
          </a:r>
          <a:endParaRPr lang="en-US"/>
        </a:p>
      </dgm:t>
    </dgm:pt>
    <dgm:pt modelId="{462359B9-C546-49E2-9669-401737E2AAAC}" type="parTrans" cxnId="{5B0D59B9-3854-4C26-B6CB-0EBB9EBD7A79}">
      <dgm:prSet/>
      <dgm:spPr/>
      <dgm:t>
        <a:bodyPr/>
        <a:lstStyle/>
        <a:p>
          <a:endParaRPr lang="en-US"/>
        </a:p>
      </dgm:t>
    </dgm:pt>
    <dgm:pt modelId="{453DD1C1-8DE7-4A14-8A80-C8A39A5CC7E2}" type="sibTrans" cxnId="{5B0D59B9-3854-4C26-B6CB-0EBB9EBD7A79}">
      <dgm:prSet/>
      <dgm:spPr/>
      <dgm:t>
        <a:bodyPr/>
        <a:lstStyle/>
        <a:p>
          <a:endParaRPr lang="en-US"/>
        </a:p>
      </dgm:t>
    </dgm:pt>
    <dgm:pt modelId="{50EB293B-B167-4472-9240-049B88C0BFE9}">
      <dgm:prSet/>
      <dgm:spPr/>
      <dgm:t>
        <a:bodyPr/>
        <a:lstStyle/>
        <a:p>
          <a:r>
            <a:rPr lang="en-GB" b="0" i="0"/>
            <a:t>Fallo de CIADH en 1990 va contra del Estado Mexicano.</a:t>
          </a:r>
          <a:endParaRPr lang="en-US"/>
        </a:p>
      </dgm:t>
    </dgm:pt>
    <dgm:pt modelId="{C1BE672F-5D22-4820-805E-272FF58F8E92}" type="parTrans" cxnId="{622D2608-6B09-4F62-B3DC-51DA77455DE4}">
      <dgm:prSet/>
      <dgm:spPr/>
      <dgm:t>
        <a:bodyPr/>
        <a:lstStyle/>
        <a:p>
          <a:endParaRPr lang="en-US"/>
        </a:p>
      </dgm:t>
    </dgm:pt>
    <dgm:pt modelId="{B7397ED1-2B46-49C7-B67E-693E50C1FDA4}" type="sibTrans" cxnId="{622D2608-6B09-4F62-B3DC-51DA77455DE4}">
      <dgm:prSet/>
      <dgm:spPr/>
      <dgm:t>
        <a:bodyPr/>
        <a:lstStyle/>
        <a:p>
          <a:endParaRPr lang="en-US"/>
        </a:p>
      </dgm:t>
    </dgm:pt>
    <dgm:pt modelId="{BE991F31-DDBF-4971-B2CA-465B8B3F4DD3}">
      <dgm:prSet/>
      <dgm:spPr/>
      <dgm:t>
        <a:bodyPr/>
        <a:lstStyle/>
        <a:p>
          <a:r>
            <a:rPr lang="en-GB" b="0" i="0"/>
            <a:t>México opuesto a universalidad de DH 1993.</a:t>
          </a:r>
          <a:endParaRPr lang="en-US"/>
        </a:p>
      </dgm:t>
    </dgm:pt>
    <dgm:pt modelId="{A8CEF7A7-4275-46AF-8E28-81F1824ACF2B}" type="parTrans" cxnId="{8D432A0B-A04D-4B63-900C-DF6105E1C86E}">
      <dgm:prSet/>
      <dgm:spPr/>
      <dgm:t>
        <a:bodyPr/>
        <a:lstStyle/>
        <a:p>
          <a:endParaRPr lang="en-US"/>
        </a:p>
      </dgm:t>
    </dgm:pt>
    <dgm:pt modelId="{6C2CF252-5B62-48EC-92C4-F888699E7350}" type="sibTrans" cxnId="{8D432A0B-A04D-4B63-900C-DF6105E1C86E}">
      <dgm:prSet/>
      <dgm:spPr/>
      <dgm:t>
        <a:bodyPr/>
        <a:lstStyle/>
        <a:p>
          <a:endParaRPr lang="en-US"/>
        </a:p>
      </dgm:t>
    </dgm:pt>
    <dgm:pt modelId="{5B16C59B-C4C1-460E-A956-8DF988E9383F}">
      <dgm:prSet/>
      <dgm:spPr/>
      <dgm:t>
        <a:bodyPr/>
        <a:lstStyle/>
        <a:p>
          <a:r>
            <a:rPr lang="en-GB" b="0" i="0"/>
            <a:t>Opuesto a observadores electorales hasta 1993.</a:t>
          </a:r>
          <a:endParaRPr lang="en-US"/>
        </a:p>
      </dgm:t>
    </dgm:pt>
    <dgm:pt modelId="{262CF63F-DEEF-49D7-A045-04E0768C18B9}" type="parTrans" cxnId="{887420AC-C466-4562-BAFF-7AA28FF0AF52}">
      <dgm:prSet/>
      <dgm:spPr/>
      <dgm:t>
        <a:bodyPr/>
        <a:lstStyle/>
        <a:p>
          <a:endParaRPr lang="en-US"/>
        </a:p>
      </dgm:t>
    </dgm:pt>
    <dgm:pt modelId="{EFAD8F58-C034-4EC3-9DD9-27328DCC3242}" type="sibTrans" cxnId="{887420AC-C466-4562-BAFF-7AA28FF0AF52}">
      <dgm:prSet/>
      <dgm:spPr/>
      <dgm:t>
        <a:bodyPr/>
        <a:lstStyle/>
        <a:p>
          <a:endParaRPr lang="en-US"/>
        </a:p>
      </dgm:t>
    </dgm:pt>
    <dgm:pt modelId="{252D2D25-7F8C-4C71-9875-C2DE0F3AC1C8}">
      <dgm:prSet/>
      <dgm:spPr/>
      <dgm:t>
        <a:bodyPr/>
        <a:lstStyle/>
        <a:p>
          <a:r>
            <a:rPr lang="en-GB" b="0" i="0"/>
            <a:t>Puntos de quiebre: Masacres de Aguas Blancas de 1995 y Acteal de 1997.</a:t>
          </a:r>
          <a:endParaRPr lang="en-US"/>
        </a:p>
      </dgm:t>
    </dgm:pt>
    <dgm:pt modelId="{6C1E918F-8483-4E9C-92F2-D0FD1CC57FFE}" type="parTrans" cxnId="{64828A78-32F1-459D-B656-9FC202651AF0}">
      <dgm:prSet/>
      <dgm:spPr/>
      <dgm:t>
        <a:bodyPr/>
        <a:lstStyle/>
        <a:p>
          <a:endParaRPr lang="en-US"/>
        </a:p>
      </dgm:t>
    </dgm:pt>
    <dgm:pt modelId="{C60B144B-3734-4BE1-9B99-FF2605C5163A}" type="sibTrans" cxnId="{64828A78-32F1-459D-B656-9FC202651AF0}">
      <dgm:prSet/>
      <dgm:spPr/>
      <dgm:t>
        <a:bodyPr/>
        <a:lstStyle/>
        <a:p>
          <a:endParaRPr lang="en-US"/>
        </a:p>
      </dgm:t>
    </dgm:pt>
    <dgm:pt modelId="{70812A3F-BBB1-46DA-B219-07B177688F19}">
      <dgm:prSet/>
      <dgm:spPr/>
      <dgm:t>
        <a:bodyPr/>
        <a:lstStyle/>
        <a:p>
          <a:r>
            <a:rPr lang="en-GB" b="0" i="0"/>
            <a:t>Reunión de ONGs europeas con Presidente Zedillo 1997.</a:t>
          </a:r>
          <a:endParaRPr lang="en-US"/>
        </a:p>
      </dgm:t>
    </dgm:pt>
    <dgm:pt modelId="{298B07FD-D1A4-44D8-9267-E5EF9043B84C}" type="parTrans" cxnId="{0FD3D6B7-8268-46C0-8F4B-E16DEF0D3074}">
      <dgm:prSet/>
      <dgm:spPr/>
      <dgm:t>
        <a:bodyPr/>
        <a:lstStyle/>
        <a:p>
          <a:endParaRPr lang="en-US"/>
        </a:p>
      </dgm:t>
    </dgm:pt>
    <dgm:pt modelId="{9381CDC2-44BF-4527-BF73-FB370F3E1133}" type="sibTrans" cxnId="{0FD3D6B7-8268-46C0-8F4B-E16DEF0D3074}">
      <dgm:prSet/>
      <dgm:spPr/>
      <dgm:t>
        <a:bodyPr/>
        <a:lstStyle/>
        <a:p>
          <a:endParaRPr lang="en-US"/>
        </a:p>
      </dgm:t>
    </dgm:pt>
    <dgm:pt modelId="{39520FA8-4F05-420D-A9AE-E578BB4381D2}">
      <dgm:prSet/>
      <dgm:spPr/>
      <dgm:t>
        <a:bodyPr/>
        <a:lstStyle/>
        <a:p>
          <a:r>
            <a:rPr lang="en-GB" b="0" i="0"/>
            <a:t>“Cláusula democrática” TLCUEM 2000.</a:t>
          </a:r>
          <a:endParaRPr lang="en-US"/>
        </a:p>
      </dgm:t>
    </dgm:pt>
    <dgm:pt modelId="{28132BDD-38BD-4777-8990-20C4EDB62EA4}" type="parTrans" cxnId="{5B9E3A97-CE12-4A62-A34F-1A3166BE6E85}">
      <dgm:prSet/>
      <dgm:spPr/>
      <dgm:t>
        <a:bodyPr/>
        <a:lstStyle/>
        <a:p>
          <a:endParaRPr lang="en-US"/>
        </a:p>
      </dgm:t>
    </dgm:pt>
    <dgm:pt modelId="{646759E1-C1F0-4412-A7E2-9574FA485015}" type="sibTrans" cxnId="{5B9E3A97-CE12-4A62-A34F-1A3166BE6E85}">
      <dgm:prSet/>
      <dgm:spPr/>
      <dgm:t>
        <a:bodyPr/>
        <a:lstStyle/>
        <a:p>
          <a:endParaRPr lang="en-US"/>
        </a:p>
      </dgm:t>
    </dgm:pt>
    <dgm:pt modelId="{D0CF53B1-EBBB-4E63-9B95-DAF8EF9F445B}">
      <dgm:prSet/>
      <dgm:spPr/>
      <dgm:t>
        <a:bodyPr/>
        <a:lstStyle/>
        <a:p>
          <a:r>
            <a:rPr lang="en-GB" b="0" i="0"/>
            <a:t>Oficina de DH y promoción de democracia en cancillería.</a:t>
          </a:r>
          <a:endParaRPr lang="en-US"/>
        </a:p>
      </dgm:t>
    </dgm:pt>
    <dgm:pt modelId="{F49F6E72-41C7-4912-9F7A-681598040C3C}" type="parTrans" cxnId="{43754E94-18B3-453C-8069-C711A0237467}">
      <dgm:prSet/>
      <dgm:spPr/>
      <dgm:t>
        <a:bodyPr/>
        <a:lstStyle/>
        <a:p>
          <a:endParaRPr lang="en-US"/>
        </a:p>
      </dgm:t>
    </dgm:pt>
    <dgm:pt modelId="{2C169AC9-63F7-4E43-B7E1-DEB648A591E6}" type="sibTrans" cxnId="{43754E94-18B3-453C-8069-C711A0237467}">
      <dgm:prSet/>
      <dgm:spPr/>
      <dgm:t>
        <a:bodyPr/>
        <a:lstStyle/>
        <a:p>
          <a:endParaRPr lang="en-US"/>
        </a:p>
      </dgm:t>
    </dgm:pt>
    <dgm:pt modelId="{504E2DFF-1FF4-4A44-A75D-8C438F91B7ED}">
      <dgm:prSet/>
      <dgm:spPr/>
      <dgm:t>
        <a:bodyPr/>
        <a:lstStyle/>
        <a:p>
          <a:r>
            <a:rPr lang="en-GB" b="0" i="0"/>
            <a:t>Conflictos con Cuba y Venezuela (2000-2010).</a:t>
          </a:r>
          <a:endParaRPr lang="en-US"/>
        </a:p>
      </dgm:t>
    </dgm:pt>
    <dgm:pt modelId="{F4BB9040-C8BC-4A08-92F0-425CB28EA400}" type="parTrans" cxnId="{976E38AD-1018-47BD-8F2E-F7B789A1A68A}">
      <dgm:prSet/>
      <dgm:spPr/>
      <dgm:t>
        <a:bodyPr/>
        <a:lstStyle/>
        <a:p>
          <a:endParaRPr lang="en-US"/>
        </a:p>
      </dgm:t>
    </dgm:pt>
    <dgm:pt modelId="{1F04D731-FA89-401F-B17C-AFF4CD477AD5}" type="sibTrans" cxnId="{976E38AD-1018-47BD-8F2E-F7B789A1A68A}">
      <dgm:prSet/>
      <dgm:spPr/>
      <dgm:t>
        <a:bodyPr/>
        <a:lstStyle/>
        <a:p>
          <a:endParaRPr lang="en-US"/>
        </a:p>
      </dgm:t>
    </dgm:pt>
    <dgm:pt modelId="{7307BF58-63CA-43F6-B4A9-E52E5D5DA066}" type="pres">
      <dgm:prSet presAssocID="{49CF0DD0-61AE-4C03-8265-366EA6270359}" presName="Name0" presStyleCnt="0">
        <dgm:presLayoutVars>
          <dgm:dir/>
          <dgm:resizeHandles val="exact"/>
        </dgm:presLayoutVars>
      </dgm:prSet>
      <dgm:spPr/>
    </dgm:pt>
    <dgm:pt modelId="{DC43E132-7616-46AE-9762-5D974DB5AFAA}" type="pres">
      <dgm:prSet presAssocID="{1F25002A-A15C-453A-8B1E-0EC45F0D3EF4}" presName="node" presStyleLbl="node1" presStyleIdx="0" presStyleCnt="9">
        <dgm:presLayoutVars>
          <dgm:bulletEnabled val="1"/>
        </dgm:presLayoutVars>
      </dgm:prSet>
      <dgm:spPr/>
    </dgm:pt>
    <dgm:pt modelId="{B23A6F83-2244-4522-94DF-B5EABB40F26B}" type="pres">
      <dgm:prSet presAssocID="{453DD1C1-8DE7-4A14-8A80-C8A39A5CC7E2}" presName="sibTrans" presStyleLbl="sibTrans1D1" presStyleIdx="0" presStyleCnt="8"/>
      <dgm:spPr/>
    </dgm:pt>
    <dgm:pt modelId="{565F7B1B-A818-4E9A-BEDA-EA5D005DECBE}" type="pres">
      <dgm:prSet presAssocID="{453DD1C1-8DE7-4A14-8A80-C8A39A5CC7E2}" presName="connectorText" presStyleLbl="sibTrans1D1" presStyleIdx="0" presStyleCnt="8"/>
      <dgm:spPr/>
    </dgm:pt>
    <dgm:pt modelId="{D1B072E0-AB2F-4EDD-9A69-9C7D96FCA5C5}" type="pres">
      <dgm:prSet presAssocID="{50EB293B-B167-4472-9240-049B88C0BFE9}" presName="node" presStyleLbl="node1" presStyleIdx="1" presStyleCnt="9">
        <dgm:presLayoutVars>
          <dgm:bulletEnabled val="1"/>
        </dgm:presLayoutVars>
      </dgm:prSet>
      <dgm:spPr/>
    </dgm:pt>
    <dgm:pt modelId="{386A2933-F4AC-473F-A9A4-3D8FAA9BA785}" type="pres">
      <dgm:prSet presAssocID="{B7397ED1-2B46-49C7-B67E-693E50C1FDA4}" presName="sibTrans" presStyleLbl="sibTrans1D1" presStyleIdx="1" presStyleCnt="8"/>
      <dgm:spPr/>
    </dgm:pt>
    <dgm:pt modelId="{80DA6A94-F304-4DBA-91EE-FA4102ED49F4}" type="pres">
      <dgm:prSet presAssocID="{B7397ED1-2B46-49C7-B67E-693E50C1FDA4}" presName="connectorText" presStyleLbl="sibTrans1D1" presStyleIdx="1" presStyleCnt="8"/>
      <dgm:spPr/>
    </dgm:pt>
    <dgm:pt modelId="{7B473941-0F8A-4519-8BA4-A494370B43A1}" type="pres">
      <dgm:prSet presAssocID="{BE991F31-DDBF-4971-B2CA-465B8B3F4DD3}" presName="node" presStyleLbl="node1" presStyleIdx="2" presStyleCnt="9">
        <dgm:presLayoutVars>
          <dgm:bulletEnabled val="1"/>
        </dgm:presLayoutVars>
      </dgm:prSet>
      <dgm:spPr/>
    </dgm:pt>
    <dgm:pt modelId="{282C206C-2CA8-4426-91D3-1B94BBE8102B}" type="pres">
      <dgm:prSet presAssocID="{6C2CF252-5B62-48EC-92C4-F888699E7350}" presName="sibTrans" presStyleLbl="sibTrans1D1" presStyleIdx="2" presStyleCnt="8"/>
      <dgm:spPr/>
    </dgm:pt>
    <dgm:pt modelId="{A14A2158-F55E-4141-9E2E-22F265D3A3C9}" type="pres">
      <dgm:prSet presAssocID="{6C2CF252-5B62-48EC-92C4-F888699E7350}" presName="connectorText" presStyleLbl="sibTrans1D1" presStyleIdx="2" presStyleCnt="8"/>
      <dgm:spPr/>
    </dgm:pt>
    <dgm:pt modelId="{1EE58D6D-28CF-4AA8-AB21-DFF3714D716C}" type="pres">
      <dgm:prSet presAssocID="{5B16C59B-C4C1-460E-A956-8DF988E9383F}" presName="node" presStyleLbl="node1" presStyleIdx="3" presStyleCnt="9">
        <dgm:presLayoutVars>
          <dgm:bulletEnabled val="1"/>
        </dgm:presLayoutVars>
      </dgm:prSet>
      <dgm:spPr/>
    </dgm:pt>
    <dgm:pt modelId="{409671D0-6F53-435E-92BB-552F06712BF4}" type="pres">
      <dgm:prSet presAssocID="{EFAD8F58-C034-4EC3-9DD9-27328DCC3242}" presName="sibTrans" presStyleLbl="sibTrans1D1" presStyleIdx="3" presStyleCnt="8"/>
      <dgm:spPr/>
    </dgm:pt>
    <dgm:pt modelId="{230C409B-3D90-47CA-892C-66433B73BE60}" type="pres">
      <dgm:prSet presAssocID="{EFAD8F58-C034-4EC3-9DD9-27328DCC3242}" presName="connectorText" presStyleLbl="sibTrans1D1" presStyleIdx="3" presStyleCnt="8"/>
      <dgm:spPr/>
    </dgm:pt>
    <dgm:pt modelId="{57792D51-B9F7-41A9-AE63-9650D40592AF}" type="pres">
      <dgm:prSet presAssocID="{252D2D25-7F8C-4C71-9875-C2DE0F3AC1C8}" presName="node" presStyleLbl="node1" presStyleIdx="4" presStyleCnt="9">
        <dgm:presLayoutVars>
          <dgm:bulletEnabled val="1"/>
        </dgm:presLayoutVars>
      </dgm:prSet>
      <dgm:spPr/>
    </dgm:pt>
    <dgm:pt modelId="{D1B8FFB8-0712-4355-8191-186DF191F592}" type="pres">
      <dgm:prSet presAssocID="{C60B144B-3734-4BE1-9B99-FF2605C5163A}" presName="sibTrans" presStyleLbl="sibTrans1D1" presStyleIdx="4" presStyleCnt="8"/>
      <dgm:spPr/>
    </dgm:pt>
    <dgm:pt modelId="{F131BC20-619A-4356-8E45-C0B089658A1A}" type="pres">
      <dgm:prSet presAssocID="{C60B144B-3734-4BE1-9B99-FF2605C5163A}" presName="connectorText" presStyleLbl="sibTrans1D1" presStyleIdx="4" presStyleCnt="8"/>
      <dgm:spPr/>
    </dgm:pt>
    <dgm:pt modelId="{DC0BAFD9-676D-421E-ADE1-6CAC132BD7F3}" type="pres">
      <dgm:prSet presAssocID="{70812A3F-BBB1-46DA-B219-07B177688F19}" presName="node" presStyleLbl="node1" presStyleIdx="5" presStyleCnt="9">
        <dgm:presLayoutVars>
          <dgm:bulletEnabled val="1"/>
        </dgm:presLayoutVars>
      </dgm:prSet>
      <dgm:spPr/>
    </dgm:pt>
    <dgm:pt modelId="{5E55CDB3-CF7F-46B8-8AE6-4F7C758DDFAE}" type="pres">
      <dgm:prSet presAssocID="{9381CDC2-44BF-4527-BF73-FB370F3E1133}" presName="sibTrans" presStyleLbl="sibTrans1D1" presStyleIdx="5" presStyleCnt="8"/>
      <dgm:spPr/>
    </dgm:pt>
    <dgm:pt modelId="{0B06A2F2-1AAC-4CB5-BED8-E063A7D8FFA9}" type="pres">
      <dgm:prSet presAssocID="{9381CDC2-44BF-4527-BF73-FB370F3E1133}" presName="connectorText" presStyleLbl="sibTrans1D1" presStyleIdx="5" presStyleCnt="8"/>
      <dgm:spPr/>
    </dgm:pt>
    <dgm:pt modelId="{6161B462-C083-4B8B-9CC1-203B8DFC9066}" type="pres">
      <dgm:prSet presAssocID="{39520FA8-4F05-420D-A9AE-E578BB4381D2}" presName="node" presStyleLbl="node1" presStyleIdx="6" presStyleCnt="9">
        <dgm:presLayoutVars>
          <dgm:bulletEnabled val="1"/>
        </dgm:presLayoutVars>
      </dgm:prSet>
      <dgm:spPr/>
    </dgm:pt>
    <dgm:pt modelId="{44493F3A-D71A-401F-A24D-3AF5B40533C1}" type="pres">
      <dgm:prSet presAssocID="{646759E1-C1F0-4412-A7E2-9574FA485015}" presName="sibTrans" presStyleLbl="sibTrans1D1" presStyleIdx="6" presStyleCnt="8"/>
      <dgm:spPr/>
    </dgm:pt>
    <dgm:pt modelId="{7681EA13-B4AF-47A1-B29E-C44699F7F6D0}" type="pres">
      <dgm:prSet presAssocID="{646759E1-C1F0-4412-A7E2-9574FA485015}" presName="connectorText" presStyleLbl="sibTrans1D1" presStyleIdx="6" presStyleCnt="8"/>
      <dgm:spPr/>
    </dgm:pt>
    <dgm:pt modelId="{677A43D6-969D-4E9B-873F-B30C75AE6160}" type="pres">
      <dgm:prSet presAssocID="{D0CF53B1-EBBB-4E63-9B95-DAF8EF9F445B}" presName="node" presStyleLbl="node1" presStyleIdx="7" presStyleCnt="9">
        <dgm:presLayoutVars>
          <dgm:bulletEnabled val="1"/>
        </dgm:presLayoutVars>
      </dgm:prSet>
      <dgm:spPr/>
    </dgm:pt>
    <dgm:pt modelId="{A582989A-A304-4A8D-9C83-33E438703801}" type="pres">
      <dgm:prSet presAssocID="{2C169AC9-63F7-4E43-B7E1-DEB648A591E6}" presName="sibTrans" presStyleLbl="sibTrans1D1" presStyleIdx="7" presStyleCnt="8"/>
      <dgm:spPr/>
    </dgm:pt>
    <dgm:pt modelId="{3D579557-4EFD-4FC1-9782-B59FF3A64439}" type="pres">
      <dgm:prSet presAssocID="{2C169AC9-63F7-4E43-B7E1-DEB648A591E6}" presName="connectorText" presStyleLbl="sibTrans1D1" presStyleIdx="7" presStyleCnt="8"/>
      <dgm:spPr/>
    </dgm:pt>
    <dgm:pt modelId="{D52BA181-A7BB-4FB2-9EDA-E877C7C4B37A}" type="pres">
      <dgm:prSet presAssocID="{504E2DFF-1FF4-4A44-A75D-8C438F91B7ED}" presName="node" presStyleLbl="node1" presStyleIdx="8" presStyleCnt="9">
        <dgm:presLayoutVars>
          <dgm:bulletEnabled val="1"/>
        </dgm:presLayoutVars>
      </dgm:prSet>
      <dgm:spPr/>
    </dgm:pt>
  </dgm:ptLst>
  <dgm:cxnLst>
    <dgm:cxn modelId="{D847D201-6417-43CD-BB13-A84395C7EF08}" type="presOf" srcId="{646759E1-C1F0-4412-A7E2-9574FA485015}" destId="{44493F3A-D71A-401F-A24D-3AF5B40533C1}" srcOrd="0" destOrd="0" presId="urn:microsoft.com/office/officeart/2016/7/layout/RepeatingBendingProcessNew"/>
    <dgm:cxn modelId="{F954B405-3C2D-496D-B753-7D0D20D76051}" type="presOf" srcId="{646759E1-C1F0-4412-A7E2-9574FA485015}" destId="{7681EA13-B4AF-47A1-B29E-C44699F7F6D0}" srcOrd="1" destOrd="0" presId="urn:microsoft.com/office/officeart/2016/7/layout/RepeatingBendingProcessNew"/>
    <dgm:cxn modelId="{622D2608-6B09-4F62-B3DC-51DA77455DE4}" srcId="{49CF0DD0-61AE-4C03-8265-366EA6270359}" destId="{50EB293B-B167-4472-9240-049B88C0BFE9}" srcOrd="1" destOrd="0" parTransId="{C1BE672F-5D22-4820-805E-272FF58F8E92}" sibTransId="{B7397ED1-2B46-49C7-B67E-693E50C1FDA4}"/>
    <dgm:cxn modelId="{C3E3E709-4796-45AE-9376-723B8E5B9E4E}" type="presOf" srcId="{1F25002A-A15C-453A-8B1E-0EC45F0D3EF4}" destId="{DC43E132-7616-46AE-9762-5D974DB5AFAA}" srcOrd="0" destOrd="0" presId="urn:microsoft.com/office/officeart/2016/7/layout/RepeatingBendingProcessNew"/>
    <dgm:cxn modelId="{8D432A0B-A04D-4B63-900C-DF6105E1C86E}" srcId="{49CF0DD0-61AE-4C03-8265-366EA6270359}" destId="{BE991F31-DDBF-4971-B2CA-465B8B3F4DD3}" srcOrd="2" destOrd="0" parTransId="{A8CEF7A7-4275-46AF-8E28-81F1824ACF2B}" sibTransId="{6C2CF252-5B62-48EC-92C4-F888699E7350}"/>
    <dgm:cxn modelId="{B8C8DB10-4AB2-414D-AA77-C00DF5A336FF}" type="presOf" srcId="{9381CDC2-44BF-4527-BF73-FB370F3E1133}" destId="{5E55CDB3-CF7F-46B8-8AE6-4F7C758DDFAE}" srcOrd="0" destOrd="0" presId="urn:microsoft.com/office/officeart/2016/7/layout/RepeatingBendingProcessNew"/>
    <dgm:cxn modelId="{94BF8E1F-2634-4538-97A3-FE07C126A539}" type="presOf" srcId="{EFAD8F58-C034-4EC3-9DD9-27328DCC3242}" destId="{409671D0-6F53-435E-92BB-552F06712BF4}" srcOrd="0" destOrd="0" presId="urn:microsoft.com/office/officeart/2016/7/layout/RepeatingBendingProcessNew"/>
    <dgm:cxn modelId="{1A6CB51F-2B6E-47F3-93B2-77F9520F1FD5}" type="presOf" srcId="{5B16C59B-C4C1-460E-A956-8DF988E9383F}" destId="{1EE58D6D-28CF-4AA8-AB21-DFF3714D716C}" srcOrd="0" destOrd="0" presId="urn:microsoft.com/office/officeart/2016/7/layout/RepeatingBendingProcessNew"/>
    <dgm:cxn modelId="{E4E2A62B-6900-42E1-851A-7C393AA19C4C}" type="presOf" srcId="{453DD1C1-8DE7-4A14-8A80-C8A39A5CC7E2}" destId="{B23A6F83-2244-4522-94DF-B5EABB40F26B}" srcOrd="0" destOrd="0" presId="urn:microsoft.com/office/officeart/2016/7/layout/RepeatingBendingProcessNew"/>
    <dgm:cxn modelId="{87B74432-B423-4381-A16C-B762C9FAD77B}" type="presOf" srcId="{49CF0DD0-61AE-4C03-8265-366EA6270359}" destId="{7307BF58-63CA-43F6-B4A9-E52E5D5DA066}" srcOrd="0" destOrd="0" presId="urn:microsoft.com/office/officeart/2016/7/layout/RepeatingBendingProcessNew"/>
    <dgm:cxn modelId="{87E2273B-CEBF-4491-AE02-B00C4AD76454}" type="presOf" srcId="{BE991F31-DDBF-4971-B2CA-465B8B3F4DD3}" destId="{7B473941-0F8A-4519-8BA4-A494370B43A1}" srcOrd="0" destOrd="0" presId="urn:microsoft.com/office/officeart/2016/7/layout/RepeatingBendingProcessNew"/>
    <dgm:cxn modelId="{CF58CE3C-0183-4826-A37A-369AD7F23130}" type="presOf" srcId="{D0CF53B1-EBBB-4E63-9B95-DAF8EF9F445B}" destId="{677A43D6-969D-4E9B-873F-B30C75AE6160}" srcOrd="0" destOrd="0" presId="urn:microsoft.com/office/officeart/2016/7/layout/RepeatingBendingProcessNew"/>
    <dgm:cxn modelId="{39A31B3E-9E00-4CA7-A8F1-BF035DFA1450}" type="presOf" srcId="{504E2DFF-1FF4-4A44-A75D-8C438F91B7ED}" destId="{D52BA181-A7BB-4FB2-9EDA-E877C7C4B37A}" srcOrd="0" destOrd="0" presId="urn:microsoft.com/office/officeart/2016/7/layout/RepeatingBendingProcessNew"/>
    <dgm:cxn modelId="{2558325C-A594-49D0-9CBC-048D02244260}" type="presOf" srcId="{B7397ED1-2B46-49C7-B67E-693E50C1FDA4}" destId="{80DA6A94-F304-4DBA-91EE-FA4102ED49F4}" srcOrd="1" destOrd="0" presId="urn:microsoft.com/office/officeart/2016/7/layout/RepeatingBendingProcessNew"/>
    <dgm:cxn modelId="{4F60946B-9BAA-4973-B602-9DFC4C43C1EC}" type="presOf" srcId="{50EB293B-B167-4472-9240-049B88C0BFE9}" destId="{D1B072E0-AB2F-4EDD-9A69-9C7D96FCA5C5}" srcOrd="0" destOrd="0" presId="urn:microsoft.com/office/officeart/2016/7/layout/RepeatingBendingProcessNew"/>
    <dgm:cxn modelId="{63DECD53-54DC-4BF6-9358-D0813126827A}" type="presOf" srcId="{EFAD8F58-C034-4EC3-9DD9-27328DCC3242}" destId="{230C409B-3D90-47CA-892C-66433B73BE60}" srcOrd="1" destOrd="0" presId="urn:microsoft.com/office/officeart/2016/7/layout/RepeatingBendingProcessNew"/>
    <dgm:cxn modelId="{64828A78-32F1-459D-B656-9FC202651AF0}" srcId="{49CF0DD0-61AE-4C03-8265-366EA6270359}" destId="{252D2D25-7F8C-4C71-9875-C2DE0F3AC1C8}" srcOrd="4" destOrd="0" parTransId="{6C1E918F-8483-4E9C-92F2-D0FD1CC57FFE}" sibTransId="{C60B144B-3734-4BE1-9B99-FF2605C5163A}"/>
    <dgm:cxn modelId="{246FCF7F-01B8-4C58-9D54-0011E7724418}" type="presOf" srcId="{6C2CF252-5B62-48EC-92C4-F888699E7350}" destId="{A14A2158-F55E-4141-9E2E-22F265D3A3C9}" srcOrd="1" destOrd="0" presId="urn:microsoft.com/office/officeart/2016/7/layout/RepeatingBendingProcessNew"/>
    <dgm:cxn modelId="{7C1BC98C-FD9B-418A-A0B5-D3644B270D57}" type="presOf" srcId="{39520FA8-4F05-420D-A9AE-E578BB4381D2}" destId="{6161B462-C083-4B8B-9CC1-203B8DFC9066}" srcOrd="0" destOrd="0" presId="urn:microsoft.com/office/officeart/2016/7/layout/RepeatingBendingProcessNew"/>
    <dgm:cxn modelId="{43754E94-18B3-453C-8069-C711A0237467}" srcId="{49CF0DD0-61AE-4C03-8265-366EA6270359}" destId="{D0CF53B1-EBBB-4E63-9B95-DAF8EF9F445B}" srcOrd="7" destOrd="0" parTransId="{F49F6E72-41C7-4912-9F7A-681598040C3C}" sibTransId="{2C169AC9-63F7-4E43-B7E1-DEB648A591E6}"/>
    <dgm:cxn modelId="{5B9E3A97-CE12-4A62-A34F-1A3166BE6E85}" srcId="{49CF0DD0-61AE-4C03-8265-366EA6270359}" destId="{39520FA8-4F05-420D-A9AE-E578BB4381D2}" srcOrd="6" destOrd="0" parTransId="{28132BDD-38BD-4777-8990-20C4EDB62EA4}" sibTransId="{646759E1-C1F0-4412-A7E2-9574FA485015}"/>
    <dgm:cxn modelId="{63A342A9-5A0D-43B5-8430-57D2391CDA6A}" type="presOf" srcId="{2C169AC9-63F7-4E43-B7E1-DEB648A591E6}" destId="{A582989A-A304-4A8D-9C83-33E438703801}" srcOrd="0" destOrd="0" presId="urn:microsoft.com/office/officeart/2016/7/layout/RepeatingBendingProcessNew"/>
    <dgm:cxn modelId="{887420AC-C466-4562-BAFF-7AA28FF0AF52}" srcId="{49CF0DD0-61AE-4C03-8265-366EA6270359}" destId="{5B16C59B-C4C1-460E-A956-8DF988E9383F}" srcOrd="3" destOrd="0" parTransId="{262CF63F-DEEF-49D7-A045-04E0768C18B9}" sibTransId="{EFAD8F58-C034-4EC3-9DD9-27328DCC3242}"/>
    <dgm:cxn modelId="{976E38AD-1018-47BD-8F2E-F7B789A1A68A}" srcId="{49CF0DD0-61AE-4C03-8265-366EA6270359}" destId="{504E2DFF-1FF4-4A44-A75D-8C438F91B7ED}" srcOrd="8" destOrd="0" parTransId="{F4BB9040-C8BC-4A08-92F0-425CB28EA400}" sibTransId="{1F04D731-FA89-401F-B17C-AFF4CD477AD5}"/>
    <dgm:cxn modelId="{00074CB6-9B5D-4BB3-BB18-7860B38ED98C}" type="presOf" srcId="{6C2CF252-5B62-48EC-92C4-F888699E7350}" destId="{282C206C-2CA8-4426-91D3-1B94BBE8102B}" srcOrd="0" destOrd="0" presId="urn:microsoft.com/office/officeart/2016/7/layout/RepeatingBendingProcessNew"/>
    <dgm:cxn modelId="{5F3ED9B6-8079-43E3-9818-F3D45E28CFA5}" type="presOf" srcId="{453DD1C1-8DE7-4A14-8A80-C8A39A5CC7E2}" destId="{565F7B1B-A818-4E9A-BEDA-EA5D005DECBE}" srcOrd="1" destOrd="0" presId="urn:microsoft.com/office/officeart/2016/7/layout/RepeatingBendingProcessNew"/>
    <dgm:cxn modelId="{0FD3D6B7-8268-46C0-8F4B-E16DEF0D3074}" srcId="{49CF0DD0-61AE-4C03-8265-366EA6270359}" destId="{70812A3F-BBB1-46DA-B219-07B177688F19}" srcOrd="5" destOrd="0" parTransId="{298B07FD-D1A4-44D8-9267-E5EF9043B84C}" sibTransId="{9381CDC2-44BF-4527-BF73-FB370F3E1133}"/>
    <dgm:cxn modelId="{7CEB40B9-8242-4E14-AF29-1E7350AA5A8D}" type="presOf" srcId="{C60B144B-3734-4BE1-9B99-FF2605C5163A}" destId="{D1B8FFB8-0712-4355-8191-186DF191F592}" srcOrd="0" destOrd="0" presId="urn:microsoft.com/office/officeart/2016/7/layout/RepeatingBendingProcessNew"/>
    <dgm:cxn modelId="{5B0D59B9-3854-4C26-B6CB-0EBB9EBD7A79}" srcId="{49CF0DD0-61AE-4C03-8265-366EA6270359}" destId="{1F25002A-A15C-453A-8B1E-0EC45F0D3EF4}" srcOrd="0" destOrd="0" parTransId="{462359B9-C546-49E2-9669-401737E2AAAC}" sibTransId="{453DD1C1-8DE7-4A14-8A80-C8A39A5CC7E2}"/>
    <dgm:cxn modelId="{EF48C4BE-CA55-47E3-91EF-631E4CE8F6B9}" type="presOf" srcId="{70812A3F-BBB1-46DA-B219-07B177688F19}" destId="{DC0BAFD9-676D-421E-ADE1-6CAC132BD7F3}" srcOrd="0" destOrd="0" presId="urn:microsoft.com/office/officeart/2016/7/layout/RepeatingBendingProcessNew"/>
    <dgm:cxn modelId="{08D6EAC2-FE18-46F5-8C7E-9A84CBA5FF55}" type="presOf" srcId="{252D2D25-7F8C-4C71-9875-C2DE0F3AC1C8}" destId="{57792D51-B9F7-41A9-AE63-9650D40592AF}" srcOrd="0" destOrd="0" presId="urn:microsoft.com/office/officeart/2016/7/layout/RepeatingBendingProcessNew"/>
    <dgm:cxn modelId="{57240EE9-1A09-4FEE-92B5-C03B12308395}" type="presOf" srcId="{2C169AC9-63F7-4E43-B7E1-DEB648A591E6}" destId="{3D579557-4EFD-4FC1-9782-B59FF3A64439}" srcOrd="1" destOrd="0" presId="urn:microsoft.com/office/officeart/2016/7/layout/RepeatingBendingProcessNew"/>
    <dgm:cxn modelId="{6F7A2DEB-51A3-4323-BF7B-A013B737FC2E}" type="presOf" srcId="{B7397ED1-2B46-49C7-B67E-693E50C1FDA4}" destId="{386A2933-F4AC-473F-A9A4-3D8FAA9BA785}" srcOrd="0" destOrd="0" presId="urn:microsoft.com/office/officeart/2016/7/layout/RepeatingBendingProcessNew"/>
    <dgm:cxn modelId="{B49A9CF0-7D01-44DF-B33A-72D5DB79C654}" type="presOf" srcId="{C60B144B-3734-4BE1-9B99-FF2605C5163A}" destId="{F131BC20-619A-4356-8E45-C0B089658A1A}" srcOrd="1" destOrd="0" presId="urn:microsoft.com/office/officeart/2016/7/layout/RepeatingBendingProcessNew"/>
    <dgm:cxn modelId="{30D632F5-54FD-4D6A-87DB-6CEC3450C8F9}" type="presOf" srcId="{9381CDC2-44BF-4527-BF73-FB370F3E1133}" destId="{0B06A2F2-1AAC-4CB5-BED8-E063A7D8FFA9}" srcOrd="1" destOrd="0" presId="urn:microsoft.com/office/officeart/2016/7/layout/RepeatingBendingProcessNew"/>
    <dgm:cxn modelId="{DB5FF92B-5F4E-44A9-A786-AC7B2CCD29BC}" type="presParOf" srcId="{7307BF58-63CA-43F6-B4A9-E52E5D5DA066}" destId="{DC43E132-7616-46AE-9762-5D974DB5AFAA}" srcOrd="0" destOrd="0" presId="urn:microsoft.com/office/officeart/2016/7/layout/RepeatingBendingProcessNew"/>
    <dgm:cxn modelId="{62C0C45C-4A91-40B7-A81F-281F4A17D90D}" type="presParOf" srcId="{7307BF58-63CA-43F6-B4A9-E52E5D5DA066}" destId="{B23A6F83-2244-4522-94DF-B5EABB40F26B}" srcOrd="1" destOrd="0" presId="urn:microsoft.com/office/officeart/2016/7/layout/RepeatingBendingProcessNew"/>
    <dgm:cxn modelId="{FF3C3CB0-4219-4FB3-A38C-EEC8E9E237FF}" type="presParOf" srcId="{B23A6F83-2244-4522-94DF-B5EABB40F26B}" destId="{565F7B1B-A818-4E9A-BEDA-EA5D005DECBE}" srcOrd="0" destOrd="0" presId="urn:microsoft.com/office/officeart/2016/7/layout/RepeatingBendingProcessNew"/>
    <dgm:cxn modelId="{A459F82C-5A46-4108-B2EA-2CF7C60837E2}" type="presParOf" srcId="{7307BF58-63CA-43F6-B4A9-E52E5D5DA066}" destId="{D1B072E0-AB2F-4EDD-9A69-9C7D96FCA5C5}" srcOrd="2" destOrd="0" presId="urn:microsoft.com/office/officeart/2016/7/layout/RepeatingBendingProcessNew"/>
    <dgm:cxn modelId="{346686A9-1A27-42B1-8434-323F7C5E23F2}" type="presParOf" srcId="{7307BF58-63CA-43F6-B4A9-E52E5D5DA066}" destId="{386A2933-F4AC-473F-A9A4-3D8FAA9BA785}" srcOrd="3" destOrd="0" presId="urn:microsoft.com/office/officeart/2016/7/layout/RepeatingBendingProcessNew"/>
    <dgm:cxn modelId="{F5AB7D1F-37D8-47AC-90AC-178A3CBE9D9B}" type="presParOf" srcId="{386A2933-F4AC-473F-A9A4-3D8FAA9BA785}" destId="{80DA6A94-F304-4DBA-91EE-FA4102ED49F4}" srcOrd="0" destOrd="0" presId="urn:microsoft.com/office/officeart/2016/7/layout/RepeatingBendingProcessNew"/>
    <dgm:cxn modelId="{63F0C451-D974-4E4D-BA9D-378F3F9C3A48}" type="presParOf" srcId="{7307BF58-63CA-43F6-B4A9-E52E5D5DA066}" destId="{7B473941-0F8A-4519-8BA4-A494370B43A1}" srcOrd="4" destOrd="0" presId="urn:microsoft.com/office/officeart/2016/7/layout/RepeatingBendingProcessNew"/>
    <dgm:cxn modelId="{27C6A1AA-D615-448E-B3C3-4BDE710B59A5}" type="presParOf" srcId="{7307BF58-63CA-43F6-B4A9-E52E5D5DA066}" destId="{282C206C-2CA8-4426-91D3-1B94BBE8102B}" srcOrd="5" destOrd="0" presId="urn:microsoft.com/office/officeart/2016/7/layout/RepeatingBendingProcessNew"/>
    <dgm:cxn modelId="{94176377-0E1D-4E93-B31F-617ABC937921}" type="presParOf" srcId="{282C206C-2CA8-4426-91D3-1B94BBE8102B}" destId="{A14A2158-F55E-4141-9E2E-22F265D3A3C9}" srcOrd="0" destOrd="0" presId="urn:microsoft.com/office/officeart/2016/7/layout/RepeatingBendingProcessNew"/>
    <dgm:cxn modelId="{5607E8B3-1F67-4260-BD78-DF5B0B623A5D}" type="presParOf" srcId="{7307BF58-63CA-43F6-B4A9-E52E5D5DA066}" destId="{1EE58D6D-28CF-4AA8-AB21-DFF3714D716C}" srcOrd="6" destOrd="0" presId="urn:microsoft.com/office/officeart/2016/7/layout/RepeatingBendingProcessNew"/>
    <dgm:cxn modelId="{ED952B74-C2FD-4C3B-8F79-599380DE9D75}" type="presParOf" srcId="{7307BF58-63CA-43F6-B4A9-E52E5D5DA066}" destId="{409671D0-6F53-435E-92BB-552F06712BF4}" srcOrd="7" destOrd="0" presId="urn:microsoft.com/office/officeart/2016/7/layout/RepeatingBendingProcessNew"/>
    <dgm:cxn modelId="{944B59FD-CA78-4FB9-85E9-A5AF06BB0E06}" type="presParOf" srcId="{409671D0-6F53-435E-92BB-552F06712BF4}" destId="{230C409B-3D90-47CA-892C-66433B73BE60}" srcOrd="0" destOrd="0" presId="urn:microsoft.com/office/officeart/2016/7/layout/RepeatingBendingProcessNew"/>
    <dgm:cxn modelId="{7EBD3F44-BA1A-4AA9-A4A7-C399A418617F}" type="presParOf" srcId="{7307BF58-63CA-43F6-B4A9-E52E5D5DA066}" destId="{57792D51-B9F7-41A9-AE63-9650D40592AF}" srcOrd="8" destOrd="0" presId="urn:microsoft.com/office/officeart/2016/7/layout/RepeatingBendingProcessNew"/>
    <dgm:cxn modelId="{A7CBC911-12F0-40E7-959A-66166BB0C4B8}" type="presParOf" srcId="{7307BF58-63CA-43F6-B4A9-E52E5D5DA066}" destId="{D1B8FFB8-0712-4355-8191-186DF191F592}" srcOrd="9" destOrd="0" presId="urn:microsoft.com/office/officeart/2016/7/layout/RepeatingBendingProcessNew"/>
    <dgm:cxn modelId="{DAFCD0CB-2FCE-4527-AA13-5494021AC812}" type="presParOf" srcId="{D1B8FFB8-0712-4355-8191-186DF191F592}" destId="{F131BC20-619A-4356-8E45-C0B089658A1A}" srcOrd="0" destOrd="0" presId="urn:microsoft.com/office/officeart/2016/7/layout/RepeatingBendingProcessNew"/>
    <dgm:cxn modelId="{60897824-6D53-4240-BBE3-5C26F3326580}" type="presParOf" srcId="{7307BF58-63CA-43F6-B4A9-E52E5D5DA066}" destId="{DC0BAFD9-676D-421E-ADE1-6CAC132BD7F3}" srcOrd="10" destOrd="0" presId="urn:microsoft.com/office/officeart/2016/7/layout/RepeatingBendingProcessNew"/>
    <dgm:cxn modelId="{5A92DA25-ED27-4776-AC9A-6339D1EB344B}" type="presParOf" srcId="{7307BF58-63CA-43F6-B4A9-E52E5D5DA066}" destId="{5E55CDB3-CF7F-46B8-8AE6-4F7C758DDFAE}" srcOrd="11" destOrd="0" presId="urn:microsoft.com/office/officeart/2016/7/layout/RepeatingBendingProcessNew"/>
    <dgm:cxn modelId="{4B952546-07E2-47CB-87F1-E811C2ECECA7}" type="presParOf" srcId="{5E55CDB3-CF7F-46B8-8AE6-4F7C758DDFAE}" destId="{0B06A2F2-1AAC-4CB5-BED8-E063A7D8FFA9}" srcOrd="0" destOrd="0" presId="urn:microsoft.com/office/officeart/2016/7/layout/RepeatingBendingProcessNew"/>
    <dgm:cxn modelId="{C2D879EC-470F-43EE-9C33-B2EABB9B0AEC}" type="presParOf" srcId="{7307BF58-63CA-43F6-B4A9-E52E5D5DA066}" destId="{6161B462-C083-4B8B-9CC1-203B8DFC9066}" srcOrd="12" destOrd="0" presId="urn:microsoft.com/office/officeart/2016/7/layout/RepeatingBendingProcessNew"/>
    <dgm:cxn modelId="{1FE393E4-C15B-48DD-9EED-37ACB49D0D32}" type="presParOf" srcId="{7307BF58-63CA-43F6-B4A9-E52E5D5DA066}" destId="{44493F3A-D71A-401F-A24D-3AF5B40533C1}" srcOrd="13" destOrd="0" presId="urn:microsoft.com/office/officeart/2016/7/layout/RepeatingBendingProcessNew"/>
    <dgm:cxn modelId="{C70E3F61-4860-4A7D-9FD0-AB98BCADD4D1}" type="presParOf" srcId="{44493F3A-D71A-401F-A24D-3AF5B40533C1}" destId="{7681EA13-B4AF-47A1-B29E-C44699F7F6D0}" srcOrd="0" destOrd="0" presId="urn:microsoft.com/office/officeart/2016/7/layout/RepeatingBendingProcessNew"/>
    <dgm:cxn modelId="{0698BF23-5E88-43ED-B5DB-CA88046F71A9}" type="presParOf" srcId="{7307BF58-63CA-43F6-B4A9-E52E5D5DA066}" destId="{677A43D6-969D-4E9B-873F-B30C75AE6160}" srcOrd="14" destOrd="0" presId="urn:microsoft.com/office/officeart/2016/7/layout/RepeatingBendingProcessNew"/>
    <dgm:cxn modelId="{03557214-A762-4F9E-8489-BED44C2E70EA}" type="presParOf" srcId="{7307BF58-63CA-43F6-B4A9-E52E5D5DA066}" destId="{A582989A-A304-4A8D-9C83-33E438703801}" srcOrd="15" destOrd="0" presId="urn:microsoft.com/office/officeart/2016/7/layout/RepeatingBendingProcessNew"/>
    <dgm:cxn modelId="{8DE84C30-F714-4D88-A6FD-F84269B9BB74}" type="presParOf" srcId="{A582989A-A304-4A8D-9C83-33E438703801}" destId="{3D579557-4EFD-4FC1-9782-B59FF3A64439}" srcOrd="0" destOrd="0" presId="urn:microsoft.com/office/officeart/2016/7/layout/RepeatingBendingProcessNew"/>
    <dgm:cxn modelId="{4D4885CC-F7BE-4491-9CAE-F09E3DF99F52}" type="presParOf" srcId="{7307BF58-63CA-43F6-B4A9-E52E5D5DA066}" destId="{D52BA181-A7BB-4FB2-9EDA-E877C7C4B37A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FABD18-E94B-42FB-8C0E-3F54FF3319A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DEE9FE-D7FC-4EB2-959E-D6D79101CEA6}">
      <dgm:prSet/>
      <dgm:spPr/>
      <dgm:t>
        <a:bodyPr/>
        <a:lstStyle/>
        <a:p>
          <a:r>
            <a:rPr lang="es-MX"/>
            <a:t>Reacción ante factores contextuales cambiantes. </a:t>
          </a:r>
          <a:endParaRPr lang="en-US"/>
        </a:p>
      </dgm:t>
    </dgm:pt>
    <dgm:pt modelId="{A21B5D14-4887-4153-A9B3-690C83017E39}" type="parTrans" cxnId="{5F38300F-62E4-4E29-884B-58F4B410CDDF}">
      <dgm:prSet/>
      <dgm:spPr/>
      <dgm:t>
        <a:bodyPr/>
        <a:lstStyle/>
        <a:p>
          <a:endParaRPr lang="en-US"/>
        </a:p>
      </dgm:t>
    </dgm:pt>
    <dgm:pt modelId="{5D05BF70-F4EF-4A27-B11F-D557F958426C}" type="sibTrans" cxnId="{5F38300F-62E4-4E29-884B-58F4B410CDDF}">
      <dgm:prSet/>
      <dgm:spPr/>
      <dgm:t>
        <a:bodyPr/>
        <a:lstStyle/>
        <a:p>
          <a:endParaRPr lang="en-US"/>
        </a:p>
      </dgm:t>
    </dgm:pt>
    <dgm:pt modelId="{1CAD6D25-3FD0-42C0-94C3-EC275ADA99D6}">
      <dgm:prSet/>
      <dgm:spPr/>
      <dgm:t>
        <a:bodyPr/>
        <a:lstStyle/>
        <a:p>
          <a:r>
            <a:rPr lang="es-MX"/>
            <a:t>Interpretación de experiencias históricas y su interacción con coyuntura. </a:t>
          </a:r>
          <a:endParaRPr lang="en-US"/>
        </a:p>
      </dgm:t>
    </dgm:pt>
    <dgm:pt modelId="{62815306-A5EA-4327-A9A5-969AE7082A91}" type="parTrans" cxnId="{6895572E-DB7B-4B97-BA59-7AE4C9215D32}">
      <dgm:prSet/>
      <dgm:spPr/>
      <dgm:t>
        <a:bodyPr/>
        <a:lstStyle/>
        <a:p>
          <a:endParaRPr lang="en-US"/>
        </a:p>
      </dgm:t>
    </dgm:pt>
    <dgm:pt modelId="{481585DB-5B86-4F07-889F-0DFFF783078F}" type="sibTrans" cxnId="{6895572E-DB7B-4B97-BA59-7AE4C9215D32}">
      <dgm:prSet/>
      <dgm:spPr/>
      <dgm:t>
        <a:bodyPr/>
        <a:lstStyle/>
        <a:p>
          <a:endParaRPr lang="en-US"/>
        </a:p>
      </dgm:t>
    </dgm:pt>
    <dgm:pt modelId="{F96DA466-0D92-452B-AD8D-A838AF70B3C0}">
      <dgm:prSet/>
      <dgm:spPr/>
      <dgm:t>
        <a:bodyPr/>
        <a:lstStyle/>
        <a:p>
          <a:r>
            <a:rPr lang="es-MX" i="1"/>
            <a:t>Canales de acción </a:t>
          </a:r>
          <a:r>
            <a:rPr lang="es-MX"/>
            <a:t>de individuos y burocracias.</a:t>
          </a:r>
          <a:endParaRPr lang="en-US"/>
        </a:p>
      </dgm:t>
    </dgm:pt>
    <dgm:pt modelId="{B94D8ADF-A138-4181-9AD6-9288220C4FB6}" type="parTrans" cxnId="{32248AAE-2B67-4625-962E-5EC32D04EFDB}">
      <dgm:prSet/>
      <dgm:spPr/>
      <dgm:t>
        <a:bodyPr/>
        <a:lstStyle/>
        <a:p>
          <a:endParaRPr lang="en-US"/>
        </a:p>
      </dgm:t>
    </dgm:pt>
    <dgm:pt modelId="{D48F6D9C-2145-4671-A7E4-3944734B0A77}" type="sibTrans" cxnId="{32248AAE-2B67-4625-962E-5EC32D04EFDB}">
      <dgm:prSet/>
      <dgm:spPr/>
      <dgm:t>
        <a:bodyPr/>
        <a:lstStyle/>
        <a:p>
          <a:endParaRPr lang="en-US"/>
        </a:p>
      </dgm:t>
    </dgm:pt>
    <dgm:pt modelId="{548BF48D-1346-4229-8416-A711315AEDD5}">
      <dgm:prSet/>
      <dgm:spPr/>
      <dgm:t>
        <a:bodyPr/>
        <a:lstStyle/>
        <a:p>
          <a:r>
            <a:rPr lang="es-MX"/>
            <a:t>Operación de roles en diferentes coyunturas: </a:t>
          </a:r>
          <a:r>
            <a:rPr lang="es-MX" i="1"/>
            <a:t>Crisis o tiempos de calma.</a:t>
          </a:r>
          <a:endParaRPr lang="en-US"/>
        </a:p>
      </dgm:t>
    </dgm:pt>
    <dgm:pt modelId="{F8993130-314E-4487-8BBC-1FBB90E074A5}" type="parTrans" cxnId="{978DD396-C0ED-4AC3-ADD9-DBD7C81F71A7}">
      <dgm:prSet/>
      <dgm:spPr/>
      <dgm:t>
        <a:bodyPr/>
        <a:lstStyle/>
        <a:p>
          <a:endParaRPr lang="en-US"/>
        </a:p>
      </dgm:t>
    </dgm:pt>
    <dgm:pt modelId="{014C0DAB-9338-4FE9-AEBA-AFC8E8221989}" type="sibTrans" cxnId="{978DD396-C0ED-4AC3-ADD9-DBD7C81F71A7}">
      <dgm:prSet/>
      <dgm:spPr/>
      <dgm:t>
        <a:bodyPr/>
        <a:lstStyle/>
        <a:p>
          <a:endParaRPr lang="en-US"/>
        </a:p>
      </dgm:t>
    </dgm:pt>
    <dgm:pt modelId="{88A71D51-D6DB-4412-9F30-D8F45407FA53}">
      <dgm:prSet/>
      <dgm:spPr/>
      <dgm:t>
        <a:bodyPr/>
        <a:lstStyle/>
        <a:p>
          <a:r>
            <a:rPr lang="es-MX"/>
            <a:t>Interacción de expectativas externas con la contestación interna de roles.</a:t>
          </a:r>
          <a:endParaRPr lang="en-US"/>
        </a:p>
      </dgm:t>
    </dgm:pt>
    <dgm:pt modelId="{506C5AE6-658D-4F66-82F1-6F8FF61B3FFE}" type="parTrans" cxnId="{11172E46-BD27-4923-968D-581BD9331622}">
      <dgm:prSet/>
      <dgm:spPr/>
      <dgm:t>
        <a:bodyPr/>
        <a:lstStyle/>
        <a:p>
          <a:endParaRPr lang="en-US"/>
        </a:p>
      </dgm:t>
    </dgm:pt>
    <dgm:pt modelId="{00730D77-BA91-4906-A908-CA17709F755F}" type="sibTrans" cxnId="{11172E46-BD27-4923-968D-581BD9331622}">
      <dgm:prSet/>
      <dgm:spPr/>
      <dgm:t>
        <a:bodyPr/>
        <a:lstStyle/>
        <a:p>
          <a:endParaRPr lang="en-US"/>
        </a:p>
      </dgm:t>
    </dgm:pt>
    <dgm:pt modelId="{0733DC41-42CA-4213-B733-3C0D704B119B}" type="pres">
      <dgm:prSet presAssocID="{F5FABD18-E94B-42FB-8C0E-3F54FF3319A7}" presName="diagram" presStyleCnt="0">
        <dgm:presLayoutVars>
          <dgm:dir/>
          <dgm:resizeHandles val="exact"/>
        </dgm:presLayoutVars>
      </dgm:prSet>
      <dgm:spPr/>
    </dgm:pt>
    <dgm:pt modelId="{75B2BB7B-B94F-43E9-AF9E-23613C0526D2}" type="pres">
      <dgm:prSet presAssocID="{0CDEE9FE-D7FC-4EB2-959E-D6D79101CEA6}" presName="node" presStyleLbl="node1" presStyleIdx="0" presStyleCnt="5">
        <dgm:presLayoutVars>
          <dgm:bulletEnabled val="1"/>
        </dgm:presLayoutVars>
      </dgm:prSet>
      <dgm:spPr/>
    </dgm:pt>
    <dgm:pt modelId="{373093A3-2FEF-4823-B776-F92BE7F2FE83}" type="pres">
      <dgm:prSet presAssocID="{5D05BF70-F4EF-4A27-B11F-D557F958426C}" presName="sibTrans" presStyleCnt="0"/>
      <dgm:spPr/>
    </dgm:pt>
    <dgm:pt modelId="{29434948-84D0-4056-98D2-C298AA380043}" type="pres">
      <dgm:prSet presAssocID="{1CAD6D25-3FD0-42C0-94C3-EC275ADA99D6}" presName="node" presStyleLbl="node1" presStyleIdx="1" presStyleCnt="5">
        <dgm:presLayoutVars>
          <dgm:bulletEnabled val="1"/>
        </dgm:presLayoutVars>
      </dgm:prSet>
      <dgm:spPr/>
    </dgm:pt>
    <dgm:pt modelId="{975999EC-BD3E-4313-A56B-3D1ABE2A42C7}" type="pres">
      <dgm:prSet presAssocID="{481585DB-5B86-4F07-889F-0DFFF783078F}" presName="sibTrans" presStyleCnt="0"/>
      <dgm:spPr/>
    </dgm:pt>
    <dgm:pt modelId="{6693DFBD-5961-4BB8-84A9-B9A1FD705F59}" type="pres">
      <dgm:prSet presAssocID="{F96DA466-0D92-452B-AD8D-A838AF70B3C0}" presName="node" presStyleLbl="node1" presStyleIdx="2" presStyleCnt="5">
        <dgm:presLayoutVars>
          <dgm:bulletEnabled val="1"/>
        </dgm:presLayoutVars>
      </dgm:prSet>
      <dgm:spPr/>
    </dgm:pt>
    <dgm:pt modelId="{7BB30427-8DFF-4FBF-97A9-41926D123497}" type="pres">
      <dgm:prSet presAssocID="{D48F6D9C-2145-4671-A7E4-3944734B0A77}" presName="sibTrans" presStyleCnt="0"/>
      <dgm:spPr/>
    </dgm:pt>
    <dgm:pt modelId="{96859462-46BA-4903-A0AD-BA4B68716FB6}" type="pres">
      <dgm:prSet presAssocID="{548BF48D-1346-4229-8416-A711315AEDD5}" presName="node" presStyleLbl="node1" presStyleIdx="3" presStyleCnt="5">
        <dgm:presLayoutVars>
          <dgm:bulletEnabled val="1"/>
        </dgm:presLayoutVars>
      </dgm:prSet>
      <dgm:spPr/>
    </dgm:pt>
    <dgm:pt modelId="{2C4F341F-9B74-4F70-83D0-6ADD28E50DE1}" type="pres">
      <dgm:prSet presAssocID="{014C0DAB-9338-4FE9-AEBA-AFC8E8221989}" presName="sibTrans" presStyleCnt="0"/>
      <dgm:spPr/>
    </dgm:pt>
    <dgm:pt modelId="{29DF8F7D-A5B8-475D-B49B-8CFB7DBD1591}" type="pres">
      <dgm:prSet presAssocID="{88A71D51-D6DB-4412-9F30-D8F45407FA53}" presName="node" presStyleLbl="node1" presStyleIdx="4" presStyleCnt="5">
        <dgm:presLayoutVars>
          <dgm:bulletEnabled val="1"/>
        </dgm:presLayoutVars>
      </dgm:prSet>
      <dgm:spPr/>
    </dgm:pt>
  </dgm:ptLst>
  <dgm:cxnLst>
    <dgm:cxn modelId="{5F38300F-62E4-4E29-884B-58F4B410CDDF}" srcId="{F5FABD18-E94B-42FB-8C0E-3F54FF3319A7}" destId="{0CDEE9FE-D7FC-4EB2-959E-D6D79101CEA6}" srcOrd="0" destOrd="0" parTransId="{A21B5D14-4887-4153-A9B3-690C83017E39}" sibTransId="{5D05BF70-F4EF-4A27-B11F-D557F958426C}"/>
    <dgm:cxn modelId="{6895572E-DB7B-4B97-BA59-7AE4C9215D32}" srcId="{F5FABD18-E94B-42FB-8C0E-3F54FF3319A7}" destId="{1CAD6D25-3FD0-42C0-94C3-EC275ADA99D6}" srcOrd="1" destOrd="0" parTransId="{62815306-A5EA-4327-A9A5-969AE7082A91}" sibTransId="{481585DB-5B86-4F07-889F-0DFFF783078F}"/>
    <dgm:cxn modelId="{F942A934-E8F4-463C-B50E-E58F9B7CA3BF}" type="presOf" srcId="{F96DA466-0D92-452B-AD8D-A838AF70B3C0}" destId="{6693DFBD-5961-4BB8-84A9-B9A1FD705F59}" srcOrd="0" destOrd="0" presId="urn:microsoft.com/office/officeart/2005/8/layout/default"/>
    <dgm:cxn modelId="{11172E46-BD27-4923-968D-581BD9331622}" srcId="{F5FABD18-E94B-42FB-8C0E-3F54FF3319A7}" destId="{88A71D51-D6DB-4412-9F30-D8F45407FA53}" srcOrd="4" destOrd="0" parTransId="{506C5AE6-658D-4F66-82F1-6F8FF61B3FFE}" sibTransId="{00730D77-BA91-4906-A908-CA17709F755F}"/>
    <dgm:cxn modelId="{2ECC8646-4394-452B-8139-2C9DCE772531}" type="presOf" srcId="{F5FABD18-E94B-42FB-8C0E-3F54FF3319A7}" destId="{0733DC41-42CA-4213-B733-3C0D704B119B}" srcOrd="0" destOrd="0" presId="urn:microsoft.com/office/officeart/2005/8/layout/default"/>
    <dgm:cxn modelId="{58EB4C7E-4F98-41AF-A1A4-2392C310C64C}" type="presOf" srcId="{548BF48D-1346-4229-8416-A711315AEDD5}" destId="{96859462-46BA-4903-A0AD-BA4B68716FB6}" srcOrd="0" destOrd="0" presId="urn:microsoft.com/office/officeart/2005/8/layout/default"/>
    <dgm:cxn modelId="{978DD396-C0ED-4AC3-ADD9-DBD7C81F71A7}" srcId="{F5FABD18-E94B-42FB-8C0E-3F54FF3319A7}" destId="{548BF48D-1346-4229-8416-A711315AEDD5}" srcOrd="3" destOrd="0" parTransId="{F8993130-314E-4487-8BBC-1FBB90E074A5}" sibTransId="{014C0DAB-9338-4FE9-AEBA-AFC8E8221989}"/>
    <dgm:cxn modelId="{054695AD-D239-4A1F-8F95-9EA773B2F864}" type="presOf" srcId="{1CAD6D25-3FD0-42C0-94C3-EC275ADA99D6}" destId="{29434948-84D0-4056-98D2-C298AA380043}" srcOrd="0" destOrd="0" presId="urn:microsoft.com/office/officeart/2005/8/layout/default"/>
    <dgm:cxn modelId="{32248AAE-2B67-4625-962E-5EC32D04EFDB}" srcId="{F5FABD18-E94B-42FB-8C0E-3F54FF3319A7}" destId="{F96DA466-0D92-452B-AD8D-A838AF70B3C0}" srcOrd="2" destOrd="0" parTransId="{B94D8ADF-A138-4181-9AD6-9288220C4FB6}" sibTransId="{D48F6D9C-2145-4671-A7E4-3944734B0A77}"/>
    <dgm:cxn modelId="{756C9FEE-9960-4D20-99AC-3C43978976C8}" type="presOf" srcId="{88A71D51-D6DB-4412-9F30-D8F45407FA53}" destId="{29DF8F7D-A5B8-475D-B49B-8CFB7DBD1591}" srcOrd="0" destOrd="0" presId="urn:microsoft.com/office/officeart/2005/8/layout/default"/>
    <dgm:cxn modelId="{FFE217F5-CB18-48DC-BEA8-F909E5964C7D}" type="presOf" srcId="{0CDEE9FE-D7FC-4EB2-959E-D6D79101CEA6}" destId="{75B2BB7B-B94F-43E9-AF9E-23613C0526D2}" srcOrd="0" destOrd="0" presId="urn:microsoft.com/office/officeart/2005/8/layout/default"/>
    <dgm:cxn modelId="{9748F4BE-AE89-4372-A40E-26034EB51EAE}" type="presParOf" srcId="{0733DC41-42CA-4213-B733-3C0D704B119B}" destId="{75B2BB7B-B94F-43E9-AF9E-23613C0526D2}" srcOrd="0" destOrd="0" presId="urn:microsoft.com/office/officeart/2005/8/layout/default"/>
    <dgm:cxn modelId="{B4AA5D06-E3FA-412E-A12B-2ECF490012CE}" type="presParOf" srcId="{0733DC41-42CA-4213-B733-3C0D704B119B}" destId="{373093A3-2FEF-4823-B776-F92BE7F2FE83}" srcOrd="1" destOrd="0" presId="urn:microsoft.com/office/officeart/2005/8/layout/default"/>
    <dgm:cxn modelId="{C0FACCF6-470E-46C2-B47C-288FCE6096F8}" type="presParOf" srcId="{0733DC41-42CA-4213-B733-3C0D704B119B}" destId="{29434948-84D0-4056-98D2-C298AA380043}" srcOrd="2" destOrd="0" presId="urn:microsoft.com/office/officeart/2005/8/layout/default"/>
    <dgm:cxn modelId="{59D1EC61-BE1C-49E1-83B9-A9E9EE17CBB5}" type="presParOf" srcId="{0733DC41-42CA-4213-B733-3C0D704B119B}" destId="{975999EC-BD3E-4313-A56B-3D1ABE2A42C7}" srcOrd="3" destOrd="0" presId="urn:microsoft.com/office/officeart/2005/8/layout/default"/>
    <dgm:cxn modelId="{FCC5AC4B-80FF-4DCF-8AEE-32FBB15963F7}" type="presParOf" srcId="{0733DC41-42CA-4213-B733-3C0D704B119B}" destId="{6693DFBD-5961-4BB8-84A9-B9A1FD705F59}" srcOrd="4" destOrd="0" presId="urn:microsoft.com/office/officeart/2005/8/layout/default"/>
    <dgm:cxn modelId="{0A132905-8117-4006-B601-66796FD4F4EA}" type="presParOf" srcId="{0733DC41-42CA-4213-B733-3C0D704B119B}" destId="{7BB30427-8DFF-4FBF-97A9-41926D123497}" srcOrd="5" destOrd="0" presId="urn:microsoft.com/office/officeart/2005/8/layout/default"/>
    <dgm:cxn modelId="{419917E0-5FB1-4D1E-B5AC-8BF9A0142F61}" type="presParOf" srcId="{0733DC41-42CA-4213-B733-3C0D704B119B}" destId="{96859462-46BA-4903-A0AD-BA4B68716FB6}" srcOrd="6" destOrd="0" presId="urn:microsoft.com/office/officeart/2005/8/layout/default"/>
    <dgm:cxn modelId="{0D69F6D9-CAA7-49D2-99C8-4C61F57E9F25}" type="presParOf" srcId="{0733DC41-42CA-4213-B733-3C0D704B119B}" destId="{2C4F341F-9B74-4F70-83D0-6ADD28E50DE1}" srcOrd="7" destOrd="0" presId="urn:microsoft.com/office/officeart/2005/8/layout/default"/>
    <dgm:cxn modelId="{AE76AC92-3C40-46C8-9C8A-59CCC86B5795}" type="presParOf" srcId="{0733DC41-42CA-4213-B733-3C0D704B119B}" destId="{29DF8F7D-A5B8-475D-B49B-8CFB7DBD15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D4C04-106F-410D-BBE1-6F947E5402A6}">
      <dsp:nvSpPr>
        <dsp:cNvPr id="0" name=""/>
        <dsp:cNvSpPr/>
      </dsp:nvSpPr>
      <dsp:spPr>
        <a:xfrm>
          <a:off x="4935197" y="0"/>
          <a:ext cx="3170256" cy="1819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b="1" kern="1200" dirty="0"/>
            <a:t>Expectativas externas de roles</a:t>
          </a:r>
        </a:p>
      </dsp:txBody>
      <dsp:txXfrm>
        <a:off x="5926240" y="39966"/>
        <a:ext cx="2139247" cy="1284615"/>
      </dsp:txXfrm>
    </dsp:sp>
    <dsp:sp modelId="{2D9E17A3-7715-4F75-85A3-3F5CE945AC1F}">
      <dsp:nvSpPr>
        <dsp:cNvPr id="0" name=""/>
        <dsp:cNvSpPr/>
      </dsp:nvSpPr>
      <dsp:spPr>
        <a:xfrm>
          <a:off x="375805" y="0"/>
          <a:ext cx="2808693" cy="1819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b="1" kern="1200" dirty="0"/>
            <a:t>Debate interno de roles</a:t>
          </a:r>
        </a:p>
      </dsp:txBody>
      <dsp:txXfrm>
        <a:off x="415771" y="39966"/>
        <a:ext cx="1886153" cy="1284615"/>
      </dsp:txXfrm>
    </dsp:sp>
    <dsp:sp modelId="{6EF7A7F6-5838-4B23-A82F-C4DB70A7CFBE}">
      <dsp:nvSpPr>
        <dsp:cNvPr id="0" name=""/>
        <dsp:cNvSpPr/>
      </dsp:nvSpPr>
      <dsp:spPr>
        <a:xfrm>
          <a:off x="1518686" y="369255"/>
          <a:ext cx="2461871" cy="246187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Orientación Tradicionalista</a:t>
          </a:r>
        </a:p>
      </dsp:txBody>
      <dsp:txXfrm>
        <a:off x="2239751" y="1090320"/>
        <a:ext cx="1740806" cy="1740806"/>
      </dsp:txXfrm>
    </dsp:sp>
    <dsp:sp modelId="{C6C36248-B44C-47A1-B307-B7A283841567}">
      <dsp:nvSpPr>
        <dsp:cNvPr id="0" name=""/>
        <dsp:cNvSpPr/>
      </dsp:nvSpPr>
      <dsp:spPr>
        <a:xfrm rot="5400000">
          <a:off x="4421033" y="369255"/>
          <a:ext cx="2461871" cy="246187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Actores occidentales </a:t>
          </a:r>
        </a:p>
      </dsp:txBody>
      <dsp:txXfrm rot="-5400000">
        <a:off x="4421033" y="1090320"/>
        <a:ext cx="1740806" cy="1740806"/>
      </dsp:txXfrm>
    </dsp:sp>
    <dsp:sp modelId="{F8A8B85E-48C5-46B9-9133-DA4A631CA067}">
      <dsp:nvSpPr>
        <dsp:cNvPr id="0" name=""/>
        <dsp:cNvSpPr/>
      </dsp:nvSpPr>
      <dsp:spPr>
        <a:xfrm rot="10800000">
          <a:off x="4421033" y="2976277"/>
          <a:ext cx="2461871" cy="246187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Actores revisionistas</a:t>
          </a:r>
        </a:p>
      </dsp:txBody>
      <dsp:txXfrm rot="10800000">
        <a:off x="4421033" y="2976277"/>
        <a:ext cx="1740806" cy="1740806"/>
      </dsp:txXfrm>
    </dsp:sp>
    <dsp:sp modelId="{96561992-FD92-48B2-9947-685A001214F1}">
      <dsp:nvSpPr>
        <dsp:cNvPr id="0" name=""/>
        <dsp:cNvSpPr/>
      </dsp:nvSpPr>
      <dsp:spPr>
        <a:xfrm rot="16200000">
          <a:off x="1501600" y="2976277"/>
          <a:ext cx="2461871" cy="246187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Orientación pragmática</a:t>
          </a:r>
        </a:p>
      </dsp:txBody>
      <dsp:txXfrm rot="5400000">
        <a:off x="2222665" y="2976277"/>
        <a:ext cx="1740806" cy="1740806"/>
      </dsp:txXfrm>
    </dsp:sp>
    <dsp:sp modelId="{359B6ECD-CB8B-4296-BD1F-25CD6D25D153}">
      <dsp:nvSpPr>
        <dsp:cNvPr id="0" name=""/>
        <dsp:cNvSpPr/>
      </dsp:nvSpPr>
      <dsp:spPr>
        <a:xfrm>
          <a:off x="3817512" y="2331102"/>
          <a:ext cx="849999" cy="7391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71D79-D36C-4102-9F36-78F4D6207758}">
      <dsp:nvSpPr>
        <dsp:cNvPr id="0" name=""/>
        <dsp:cNvSpPr/>
      </dsp:nvSpPr>
      <dsp:spPr>
        <a:xfrm rot="10800000">
          <a:off x="3811422" y="2577007"/>
          <a:ext cx="862179" cy="81588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2DDF3-BF00-433B-8CE5-1D8A4101AB0B}">
      <dsp:nvSpPr>
        <dsp:cNvPr id="0" name=""/>
        <dsp:cNvSpPr/>
      </dsp:nvSpPr>
      <dsp:spPr>
        <a:xfrm>
          <a:off x="0" y="392606"/>
          <a:ext cx="8128000" cy="24384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883F1-BD68-4F66-A1EC-59AE15C98F8C}">
      <dsp:nvSpPr>
        <dsp:cNvPr id="0" name=""/>
        <dsp:cNvSpPr/>
      </dsp:nvSpPr>
      <dsp:spPr>
        <a:xfrm>
          <a:off x="327764" y="312209"/>
          <a:ext cx="2387600" cy="17881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29285-F977-46C7-9118-9EEA551D00D6}">
      <dsp:nvSpPr>
        <dsp:cNvPr id="0" name=""/>
        <dsp:cNvSpPr/>
      </dsp:nvSpPr>
      <dsp:spPr>
        <a:xfrm rot="10800000">
          <a:off x="327764" y="2045779"/>
          <a:ext cx="238760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*Constructor de puentes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*Buen ciudadano internacional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*Partidario del multilateralismo</a:t>
          </a:r>
        </a:p>
      </dsp:txBody>
      <dsp:txXfrm rot="10800000">
        <a:off x="401191" y="2045779"/>
        <a:ext cx="2240746" cy="2906839"/>
      </dsp:txXfrm>
    </dsp:sp>
    <dsp:sp modelId="{0DE16E2D-E66A-43E3-B4DB-3AEA9E4307AC}">
      <dsp:nvSpPr>
        <dsp:cNvPr id="0" name=""/>
        <dsp:cNvSpPr/>
      </dsp:nvSpPr>
      <dsp:spPr>
        <a:xfrm>
          <a:off x="2870200" y="312209"/>
          <a:ext cx="2387600" cy="17881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7129"/>
            <a:satOff val="-838"/>
            <a:lumOff val="64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4D756-3CBB-41CD-BE52-A2E6F1CE4ECE}">
      <dsp:nvSpPr>
        <dsp:cNvPr id="0" name=""/>
        <dsp:cNvSpPr/>
      </dsp:nvSpPr>
      <dsp:spPr>
        <a:xfrm rot="10800000">
          <a:off x="2889897" y="2047508"/>
          <a:ext cx="238760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80000"/>
            <a:hueOff val="97876"/>
            <a:satOff val="-5356"/>
            <a:lumOff val="136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*Constructor de puentes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*Constructor de coaliciones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*Buscador de liderazgo regional</a:t>
          </a:r>
        </a:p>
      </dsp:txBody>
      <dsp:txXfrm rot="10800000">
        <a:off x="2963324" y="2047508"/>
        <a:ext cx="2240746" cy="2906839"/>
      </dsp:txXfrm>
    </dsp:sp>
    <dsp:sp modelId="{E1FB4BDA-B0B2-4F15-9D7C-8E67A8807FB8}">
      <dsp:nvSpPr>
        <dsp:cNvPr id="0" name=""/>
        <dsp:cNvSpPr/>
      </dsp:nvSpPr>
      <dsp:spPr>
        <a:xfrm>
          <a:off x="5496559" y="325120"/>
          <a:ext cx="2387600" cy="17881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4258"/>
            <a:satOff val="-1676"/>
            <a:lumOff val="128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35FFA-B5B6-4D0E-8D0B-ACE8B2AD7DFA}">
      <dsp:nvSpPr>
        <dsp:cNvPr id="0" name=""/>
        <dsp:cNvSpPr/>
      </dsp:nvSpPr>
      <dsp:spPr>
        <a:xfrm rot="10800000">
          <a:off x="5508951" y="2045779"/>
          <a:ext cx="238760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80000"/>
            <a:hueOff val="195753"/>
            <a:satOff val="-10713"/>
            <a:lumOff val="273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*Buen Ciudadano Internacional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*Constructor de coaliciones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*Mediador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*Partidario del multilateralismo</a:t>
          </a:r>
        </a:p>
      </dsp:txBody>
      <dsp:txXfrm rot="10800000">
        <a:off x="5582378" y="2045779"/>
        <a:ext cx="2240746" cy="2906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A6F83-2244-4522-94DF-B5EABB40F26B}">
      <dsp:nvSpPr>
        <dsp:cNvPr id="0" name=""/>
        <dsp:cNvSpPr/>
      </dsp:nvSpPr>
      <dsp:spPr>
        <a:xfrm>
          <a:off x="2288570" y="494171"/>
          <a:ext cx="381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82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9173" y="537828"/>
        <a:ext cx="20621" cy="4124"/>
      </dsp:txXfrm>
    </dsp:sp>
    <dsp:sp modelId="{DC43E132-7616-46AE-9762-5D974DB5AFAA}">
      <dsp:nvSpPr>
        <dsp:cNvPr id="0" name=""/>
        <dsp:cNvSpPr/>
      </dsp:nvSpPr>
      <dsp:spPr>
        <a:xfrm>
          <a:off x="497206" y="1941"/>
          <a:ext cx="1793163" cy="1075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Conflicto electoral en 1986 llevado a la CIADH.</a:t>
          </a:r>
          <a:endParaRPr lang="en-US" sz="1300" kern="1200"/>
        </a:p>
      </dsp:txBody>
      <dsp:txXfrm>
        <a:off x="497206" y="1941"/>
        <a:ext cx="1793163" cy="1075898"/>
      </dsp:txXfrm>
    </dsp:sp>
    <dsp:sp modelId="{386A2933-F4AC-473F-A9A4-3D8FAA9BA785}">
      <dsp:nvSpPr>
        <dsp:cNvPr id="0" name=""/>
        <dsp:cNvSpPr/>
      </dsp:nvSpPr>
      <dsp:spPr>
        <a:xfrm>
          <a:off x="4494162" y="494171"/>
          <a:ext cx="381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827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4765" y="537828"/>
        <a:ext cx="20621" cy="4124"/>
      </dsp:txXfrm>
    </dsp:sp>
    <dsp:sp modelId="{D1B072E0-AB2F-4EDD-9A69-9C7D96FCA5C5}">
      <dsp:nvSpPr>
        <dsp:cNvPr id="0" name=""/>
        <dsp:cNvSpPr/>
      </dsp:nvSpPr>
      <dsp:spPr>
        <a:xfrm>
          <a:off x="2702798" y="1941"/>
          <a:ext cx="1793163" cy="1075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Fallo de CIADH en 1990 va contra del Estado Mexicano.</a:t>
          </a:r>
          <a:endParaRPr lang="en-US" sz="1300" kern="1200"/>
        </a:p>
      </dsp:txBody>
      <dsp:txXfrm>
        <a:off x="2702798" y="1941"/>
        <a:ext cx="1793163" cy="1075898"/>
      </dsp:txXfrm>
    </dsp:sp>
    <dsp:sp modelId="{282C206C-2CA8-4426-91D3-1B94BBE8102B}">
      <dsp:nvSpPr>
        <dsp:cNvPr id="0" name=""/>
        <dsp:cNvSpPr/>
      </dsp:nvSpPr>
      <dsp:spPr>
        <a:xfrm>
          <a:off x="6699753" y="494171"/>
          <a:ext cx="381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827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80356" y="537828"/>
        <a:ext cx="20621" cy="4124"/>
      </dsp:txXfrm>
    </dsp:sp>
    <dsp:sp modelId="{7B473941-0F8A-4519-8BA4-A494370B43A1}">
      <dsp:nvSpPr>
        <dsp:cNvPr id="0" name=""/>
        <dsp:cNvSpPr/>
      </dsp:nvSpPr>
      <dsp:spPr>
        <a:xfrm>
          <a:off x="4908389" y="1941"/>
          <a:ext cx="1793163" cy="1075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México opuesto a universalidad de DH 1993.</a:t>
          </a:r>
          <a:endParaRPr lang="en-US" sz="1300" kern="1200"/>
        </a:p>
      </dsp:txBody>
      <dsp:txXfrm>
        <a:off x="4908389" y="1941"/>
        <a:ext cx="1793163" cy="1075898"/>
      </dsp:txXfrm>
    </dsp:sp>
    <dsp:sp modelId="{409671D0-6F53-435E-92BB-552F06712BF4}">
      <dsp:nvSpPr>
        <dsp:cNvPr id="0" name=""/>
        <dsp:cNvSpPr/>
      </dsp:nvSpPr>
      <dsp:spPr>
        <a:xfrm>
          <a:off x="1393788" y="1076040"/>
          <a:ext cx="6616774" cy="381827"/>
        </a:xfrm>
        <a:custGeom>
          <a:avLst/>
          <a:gdLst/>
          <a:ahLst/>
          <a:cxnLst/>
          <a:rect l="0" t="0" r="0" b="0"/>
          <a:pathLst>
            <a:path>
              <a:moveTo>
                <a:pt x="6616774" y="0"/>
              </a:moveTo>
              <a:lnTo>
                <a:pt x="6616774" y="208013"/>
              </a:lnTo>
              <a:lnTo>
                <a:pt x="0" y="208013"/>
              </a:lnTo>
              <a:lnTo>
                <a:pt x="0" y="381827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6435" y="1264891"/>
        <a:ext cx="331480" cy="4124"/>
      </dsp:txXfrm>
    </dsp:sp>
    <dsp:sp modelId="{1EE58D6D-28CF-4AA8-AB21-DFF3714D716C}">
      <dsp:nvSpPr>
        <dsp:cNvPr id="0" name=""/>
        <dsp:cNvSpPr/>
      </dsp:nvSpPr>
      <dsp:spPr>
        <a:xfrm>
          <a:off x="7113981" y="1941"/>
          <a:ext cx="1793163" cy="1075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Opuesto a observadores electorales hasta 1993.</a:t>
          </a:r>
          <a:endParaRPr lang="en-US" sz="1300" kern="1200"/>
        </a:p>
      </dsp:txBody>
      <dsp:txXfrm>
        <a:off x="7113981" y="1941"/>
        <a:ext cx="1793163" cy="1075898"/>
      </dsp:txXfrm>
    </dsp:sp>
    <dsp:sp modelId="{D1B8FFB8-0712-4355-8191-186DF191F592}">
      <dsp:nvSpPr>
        <dsp:cNvPr id="0" name=""/>
        <dsp:cNvSpPr/>
      </dsp:nvSpPr>
      <dsp:spPr>
        <a:xfrm>
          <a:off x="2288570" y="1982497"/>
          <a:ext cx="381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827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9173" y="2026154"/>
        <a:ext cx="20621" cy="4124"/>
      </dsp:txXfrm>
    </dsp:sp>
    <dsp:sp modelId="{57792D51-B9F7-41A9-AE63-9650D40592AF}">
      <dsp:nvSpPr>
        <dsp:cNvPr id="0" name=""/>
        <dsp:cNvSpPr/>
      </dsp:nvSpPr>
      <dsp:spPr>
        <a:xfrm>
          <a:off x="497206" y="1490267"/>
          <a:ext cx="1793163" cy="10758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Puntos de quiebre: Masacres de Aguas Blancas de 1995 y Acteal de 1997.</a:t>
          </a:r>
          <a:endParaRPr lang="en-US" sz="1300" kern="1200"/>
        </a:p>
      </dsp:txBody>
      <dsp:txXfrm>
        <a:off x="497206" y="1490267"/>
        <a:ext cx="1793163" cy="1075898"/>
      </dsp:txXfrm>
    </dsp:sp>
    <dsp:sp modelId="{5E55CDB3-CF7F-46B8-8AE6-4F7C758DDFAE}">
      <dsp:nvSpPr>
        <dsp:cNvPr id="0" name=""/>
        <dsp:cNvSpPr/>
      </dsp:nvSpPr>
      <dsp:spPr>
        <a:xfrm>
          <a:off x="4494162" y="1982497"/>
          <a:ext cx="381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82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4765" y="2026154"/>
        <a:ext cx="20621" cy="4124"/>
      </dsp:txXfrm>
    </dsp:sp>
    <dsp:sp modelId="{DC0BAFD9-676D-421E-ADE1-6CAC132BD7F3}">
      <dsp:nvSpPr>
        <dsp:cNvPr id="0" name=""/>
        <dsp:cNvSpPr/>
      </dsp:nvSpPr>
      <dsp:spPr>
        <a:xfrm>
          <a:off x="2702798" y="1490267"/>
          <a:ext cx="1793163" cy="1075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Reunión de ONGs europeas con Presidente Zedillo 1997.</a:t>
          </a:r>
          <a:endParaRPr lang="en-US" sz="1300" kern="1200"/>
        </a:p>
      </dsp:txBody>
      <dsp:txXfrm>
        <a:off x="2702798" y="1490267"/>
        <a:ext cx="1793163" cy="1075898"/>
      </dsp:txXfrm>
    </dsp:sp>
    <dsp:sp modelId="{44493F3A-D71A-401F-A24D-3AF5B40533C1}">
      <dsp:nvSpPr>
        <dsp:cNvPr id="0" name=""/>
        <dsp:cNvSpPr/>
      </dsp:nvSpPr>
      <dsp:spPr>
        <a:xfrm>
          <a:off x="6699753" y="1982497"/>
          <a:ext cx="381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827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80356" y="2026154"/>
        <a:ext cx="20621" cy="4124"/>
      </dsp:txXfrm>
    </dsp:sp>
    <dsp:sp modelId="{6161B462-C083-4B8B-9CC1-203B8DFC9066}">
      <dsp:nvSpPr>
        <dsp:cNvPr id="0" name=""/>
        <dsp:cNvSpPr/>
      </dsp:nvSpPr>
      <dsp:spPr>
        <a:xfrm>
          <a:off x="4908389" y="1490267"/>
          <a:ext cx="1793163" cy="1075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“Cláusula democrática” TLCUEM 2000.</a:t>
          </a:r>
          <a:endParaRPr lang="en-US" sz="1300" kern="1200"/>
        </a:p>
      </dsp:txBody>
      <dsp:txXfrm>
        <a:off x="4908389" y="1490267"/>
        <a:ext cx="1793163" cy="1075898"/>
      </dsp:txXfrm>
    </dsp:sp>
    <dsp:sp modelId="{A582989A-A304-4A8D-9C83-33E438703801}">
      <dsp:nvSpPr>
        <dsp:cNvPr id="0" name=""/>
        <dsp:cNvSpPr/>
      </dsp:nvSpPr>
      <dsp:spPr>
        <a:xfrm>
          <a:off x="1393788" y="2564366"/>
          <a:ext cx="6616774" cy="381827"/>
        </a:xfrm>
        <a:custGeom>
          <a:avLst/>
          <a:gdLst/>
          <a:ahLst/>
          <a:cxnLst/>
          <a:rect l="0" t="0" r="0" b="0"/>
          <a:pathLst>
            <a:path>
              <a:moveTo>
                <a:pt x="6616774" y="0"/>
              </a:moveTo>
              <a:lnTo>
                <a:pt x="6616774" y="208013"/>
              </a:lnTo>
              <a:lnTo>
                <a:pt x="0" y="208013"/>
              </a:lnTo>
              <a:lnTo>
                <a:pt x="0" y="381827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6435" y="2753217"/>
        <a:ext cx="331480" cy="4124"/>
      </dsp:txXfrm>
    </dsp:sp>
    <dsp:sp modelId="{677A43D6-969D-4E9B-873F-B30C75AE6160}">
      <dsp:nvSpPr>
        <dsp:cNvPr id="0" name=""/>
        <dsp:cNvSpPr/>
      </dsp:nvSpPr>
      <dsp:spPr>
        <a:xfrm>
          <a:off x="7113981" y="1490267"/>
          <a:ext cx="1793163" cy="1075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Oficina de DH y promoción de democracia en cancillería.</a:t>
          </a:r>
          <a:endParaRPr lang="en-US" sz="1300" kern="1200"/>
        </a:p>
      </dsp:txBody>
      <dsp:txXfrm>
        <a:off x="7113981" y="1490267"/>
        <a:ext cx="1793163" cy="1075898"/>
      </dsp:txXfrm>
    </dsp:sp>
    <dsp:sp modelId="{D52BA181-A7BB-4FB2-9EDA-E877C7C4B37A}">
      <dsp:nvSpPr>
        <dsp:cNvPr id="0" name=""/>
        <dsp:cNvSpPr/>
      </dsp:nvSpPr>
      <dsp:spPr>
        <a:xfrm>
          <a:off x="497206" y="2978593"/>
          <a:ext cx="1793163" cy="1075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67" tIns="92231" rIns="87867" bIns="9223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Conflictos con Cuba y Venezuela (2000-2010).</a:t>
          </a:r>
          <a:endParaRPr lang="en-US" sz="1300" kern="1200"/>
        </a:p>
      </dsp:txBody>
      <dsp:txXfrm>
        <a:off x="497206" y="2978593"/>
        <a:ext cx="1793163" cy="1075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2BB7B-B94F-43E9-AF9E-23613C0526D2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Reacción ante factores contextuales cambiantes. </a:t>
          </a:r>
          <a:endParaRPr lang="en-US" sz="2200" kern="1200"/>
        </a:p>
      </dsp:txBody>
      <dsp:txXfrm>
        <a:off x="0" y="117957"/>
        <a:ext cx="2938860" cy="1763316"/>
      </dsp:txXfrm>
    </dsp:sp>
    <dsp:sp modelId="{29434948-84D0-4056-98D2-C298AA380043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Interpretación de experiencias históricas y su interacción con coyuntura. </a:t>
          </a:r>
          <a:endParaRPr lang="en-US" sz="2200" kern="1200"/>
        </a:p>
      </dsp:txBody>
      <dsp:txXfrm>
        <a:off x="3232745" y="117957"/>
        <a:ext cx="2938860" cy="1763316"/>
      </dsp:txXfrm>
    </dsp:sp>
    <dsp:sp modelId="{6693DFBD-5961-4BB8-84A9-B9A1FD705F59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i="1" kern="1200"/>
            <a:t>Canales de acción </a:t>
          </a:r>
          <a:r>
            <a:rPr lang="es-MX" sz="2200" kern="1200"/>
            <a:t>de individuos y burocracias.</a:t>
          </a:r>
          <a:endParaRPr lang="en-US" sz="2200" kern="1200"/>
        </a:p>
      </dsp:txBody>
      <dsp:txXfrm>
        <a:off x="6465492" y="117957"/>
        <a:ext cx="2938860" cy="1763316"/>
      </dsp:txXfrm>
    </dsp:sp>
    <dsp:sp modelId="{96859462-46BA-4903-A0AD-BA4B68716FB6}">
      <dsp:nvSpPr>
        <dsp:cNvPr id="0" name=""/>
        <dsp:cNvSpPr/>
      </dsp:nvSpPr>
      <dsp:spPr>
        <a:xfrm>
          <a:off x="1616373" y="2175159"/>
          <a:ext cx="2938860" cy="1763316"/>
        </a:xfrm>
        <a:prstGeom prst="rect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Operación de roles en diferentes coyunturas: </a:t>
          </a:r>
          <a:r>
            <a:rPr lang="es-MX" sz="2200" i="1" kern="1200"/>
            <a:t>Crisis o tiempos de calma.</a:t>
          </a:r>
          <a:endParaRPr lang="en-US" sz="2200" kern="1200"/>
        </a:p>
      </dsp:txBody>
      <dsp:txXfrm>
        <a:off x="1616373" y="2175159"/>
        <a:ext cx="2938860" cy="1763316"/>
      </dsp:txXfrm>
    </dsp:sp>
    <dsp:sp modelId="{29DF8F7D-A5B8-475D-B49B-8CFB7DBD1591}">
      <dsp:nvSpPr>
        <dsp:cNvPr id="0" name=""/>
        <dsp:cNvSpPr/>
      </dsp:nvSpPr>
      <dsp:spPr>
        <a:xfrm>
          <a:off x="4849119" y="2175160"/>
          <a:ext cx="2938860" cy="1763316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Interacción de expectativas externas con la contestación interna de roles.</a:t>
          </a:r>
          <a:endParaRPr lang="en-US" sz="2200" kern="1200"/>
        </a:p>
      </dsp:txBody>
      <dsp:txXfrm>
        <a:off x="4849119" y="2175160"/>
        <a:ext cx="2938860" cy="176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4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3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6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61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30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37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0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6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7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2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2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0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1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0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8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BF6762-BB07-4380-A02B-F7053A50380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8BA58-91DA-4EDC-9DDC-77595E9B7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4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419" y="1456485"/>
            <a:ext cx="5222325" cy="3329581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rgbClr val="EBEBE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7308" y="4794753"/>
            <a:ext cx="5222326" cy="86142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16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octubre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2023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/>
        </p:blipFill>
        <p:spPr>
          <a:xfrm>
            <a:off x="19" y="10"/>
            <a:ext cx="621277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1DDEE-F6B3-AF45-AC92-5587F217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309" y="1456485"/>
            <a:ext cx="33337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F9678-83B6-728F-FED5-D35EF47F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600"/>
              <a:t>¿Por qué hay políticas exteriores contradictorias o atípicas?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que mate en una partida de ajedrez">
            <a:extLst>
              <a:ext uri="{FF2B5EF4-FFF2-40B4-BE49-F238E27FC236}">
                <a16:creationId xmlns:a16="http://schemas.microsoft.com/office/drawing/2014/main" id="{726C1EFA-5A60-8755-3FCE-8EA1218991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9" r="23792" b="2"/>
          <a:stretch/>
        </p:blipFill>
        <p:spPr>
          <a:xfrm>
            <a:off x="3" y="10"/>
            <a:ext cx="4017815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810D0-AC1B-BD8E-E387-2DDC0A50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528" y="2052918"/>
            <a:ext cx="5496326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(a) </a:t>
            </a:r>
            <a:r>
              <a:rPr lang="en-US" dirty="0" err="1"/>
              <a:t>Expectativas</a:t>
            </a:r>
            <a:r>
              <a:rPr lang="en-US" dirty="0"/>
              <a:t> de roles </a:t>
            </a:r>
            <a:r>
              <a:rPr lang="en-US" dirty="0" err="1"/>
              <a:t>vagas</a:t>
            </a:r>
            <a:r>
              <a:rPr lang="en-US" dirty="0"/>
              <a:t> e </a:t>
            </a:r>
            <a:r>
              <a:rPr lang="en-US" dirty="0" err="1"/>
              <a:t>inconsistentes</a:t>
            </a:r>
            <a:r>
              <a:rPr lang="en-US" dirty="0"/>
              <a:t> de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(b) Falta de </a:t>
            </a:r>
            <a:r>
              <a:rPr lang="en-US" dirty="0" err="1"/>
              <a:t>recursos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(c) </a:t>
            </a:r>
            <a:r>
              <a:rPr lang="en-US" dirty="0" err="1"/>
              <a:t>Expectativas</a:t>
            </a:r>
            <a:r>
              <a:rPr lang="en-US" dirty="0"/>
              <a:t> </a:t>
            </a:r>
            <a:r>
              <a:rPr lang="en-US" dirty="0" err="1"/>
              <a:t>divergentes</a:t>
            </a:r>
            <a:r>
              <a:rPr lang="en-US" dirty="0"/>
              <a:t> entre actors </a:t>
            </a:r>
            <a:r>
              <a:rPr lang="en-US" dirty="0" err="1"/>
              <a:t>externos</a:t>
            </a:r>
            <a:r>
              <a:rPr lang="en-US" dirty="0"/>
              <a:t> e </a:t>
            </a:r>
            <a:r>
              <a:rPr lang="en-US" dirty="0" err="1"/>
              <a:t>internos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(d) </a:t>
            </a:r>
            <a:r>
              <a:rPr lang="en-US" dirty="0" err="1"/>
              <a:t>Incompatibilidad</a:t>
            </a:r>
            <a:r>
              <a:rPr lang="en-US" dirty="0"/>
              <a:t> entre </a:t>
            </a:r>
            <a:r>
              <a:rPr lang="en-US" dirty="0" err="1"/>
              <a:t>intereses</a:t>
            </a:r>
            <a:r>
              <a:rPr lang="en-US" dirty="0"/>
              <a:t> del Estado y </a:t>
            </a:r>
            <a:r>
              <a:rPr lang="en-US" dirty="0" err="1"/>
              <a:t>expectativas</a:t>
            </a:r>
            <a:r>
              <a:rPr lang="en-US" dirty="0"/>
              <a:t> </a:t>
            </a:r>
            <a:r>
              <a:rPr lang="en-US" dirty="0" err="1"/>
              <a:t>externas</a:t>
            </a:r>
            <a:r>
              <a:rPr lang="es-MX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9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¿En </a:t>
            </a:r>
            <a:r>
              <a:rPr lang="en-GB" dirty="0" err="1"/>
              <a:t>dónde</a:t>
            </a:r>
            <a:r>
              <a:rPr lang="en-GB" dirty="0"/>
              <a:t> </a:t>
            </a:r>
            <a:r>
              <a:rPr lang="en-GB" dirty="0" err="1"/>
              <a:t>buscar</a:t>
            </a:r>
            <a:r>
              <a:rPr lang="en-GB" dirty="0"/>
              <a:t> </a:t>
            </a:r>
            <a:r>
              <a:rPr lang="en-GB" dirty="0" err="1"/>
              <a:t>estos</a:t>
            </a:r>
            <a:r>
              <a:rPr lang="en-GB" dirty="0"/>
              <a:t> roles?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0EFE70-B705-E5C6-4299-D67BCF607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038827"/>
              </p:ext>
            </p:extLst>
          </p:nvPr>
        </p:nvGraphicFramePr>
        <p:xfrm>
          <a:off x="1205341" y="14606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5ED662-1CFB-EADE-2DF7-7D12DC236319}"/>
              </a:ext>
            </a:extLst>
          </p:cNvPr>
          <p:cNvSpPr txBox="1"/>
          <p:nvPr/>
        </p:nvSpPr>
        <p:spPr>
          <a:xfrm>
            <a:off x="1493693" y="2159087"/>
            <a:ext cx="2427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Involucramiento de México en el CSNU 2002-2003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D8953-66D1-920F-1D07-64685C27762C}"/>
              </a:ext>
            </a:extLst>
          </p:cNvPr>
          <p:cNvSpPr txBox="1"/>
          <p:nvPr/>
        </p:nvSpPr>
        <p:spPr>
          <a:xfrm>
            <a:off x="4055838" y="2005198"/>
            <a:ext cx="2427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Involucramiento de México en la creación de la CELAC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C97EB-CE39-93BD-5354-72D1EC61A8BD}"/>
              </a:ext>
            </a:extLst>
          </p:cNvPr>
          <p:cNvSpPr txBox="1"/>
          <p:nvPr/>
        </p:nvSpPr>
        <p:spPr>
          <a:xfrm>
            <a:off x="6645673" y="1988804"/>
            <a:ext cx="252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Adopción de valores liberales en la política exterior de México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D161B6-29C7-74B4-30F5-76CD33D7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1" y="2072227"/>
            <a:ext cx="8946541" cy="4195481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213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I. México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debates </a:t>
            </a:r>
            <a:r>
              <a:rPr lang="en-GB" dirty="0" err="1"/>
              <a:t>dentro</a:t>
            </a:r>
            <a:r>
              <a:rPr lang="en-GB" dirty="0"/>
              <a:t> del CSNU </a:t>
            </a:r>
            <a:r>
              <a:rPr lang="en-GB" dirty="0" err="1"/>
              <a:t>durante</a:t>
            </a:r>
            <a:r>
              <a:rPr lang="en-GB" dirty="0"/>
              <a:t> la crisis de </a:t>
            </a:r>
            <a:r>
              <a:rPr lang="en-GB" dirty="0" err="1"/>
              <a:t>Irak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Simbolismo</a:t>
            </a:r>
            <a:r>
              <a:rPr lang="en-GB" dirty="0"/>
              <a:t> de </a:t>
            </a:r>
            <a:r>
              <a:rPr lang="en-GB" dirty="0" err="1"/>
              <a:t>retornar</a:t>
            </a:r>
            <a:r>
              <a:rPr lang="en-GB" dirty="0"/>
              <a:t> al CSNU</a:t>
            </a:r>
          </a:p>
          <a:p>
            <a:endParaRPr lang="en-GB" dirty="0"/>
          </a:p>
          <a:p>
            <a:r>
              <a:rPr lang="en-GB" dirty="0" err="1"/>
              <a:t>Nominación</a:t>
            </a:r>
            <a:r>
              <a:rPr lang="en-GB" dirty="0"/>
              <a:t> </a:t>
            </a:r>
            <a:r>
              <a:rPr lang="en-GB" dirty="0" err="1"/>
              <a:t>atropellada</a:t>
            </a:r>
            <a:r>
              <a:rPr lang="en-GB" dirty="0"/>
              <a:t> de México</a:t>
            </a:r>
          </a:p>
          <a:p>
            <a:endParaRPr lang="en-GB" dirty="0"/>
          </a:p>
          <a:p>
            <a:r>
              <a:rPr lang="en-GB" dirty="0"/>
              <a:t>11-S </a:t>
            </a:r>
            <a:r>
              <a:rPr lang="en-GB" dirty="0" err="1"/>
              <a:t>ocurre</a:t>
            </a:r>
            <a:r>
              <a:rPr lang="en-GB" dirty="0"/>
              <a:t> </a:t>
            </a:r>
            <a:r>
              <a:rPr lang="en-GB" dirty="0" err="1"/>
              <a:t>después</a:t>
            </a:r>
            <a:r>
              <a:rPr lang="en-GB" dirty="0"/>
              <a:t> de la </a:t>
            </a:r>
            <a:r>
              <a:rPr lang="en-GB" dirty="0" err="1"/>
              <a:t>nominación</a:t>
            </a:r>
            <a:endParaRPr lang="en-GB" dirty="0"/>
          </a:p>
          <a:p>
            <a:endParaRPr lang="en-GB" dirty="0"/>
          </a:p>
          <a:p>
            <a:r>
              <a:rPr lang="en-GB" dirty="0"/>
              <a:t>Aguilar-</a:t>
            </a:r>
            <a:r>
              <a:rPr lang="en-GB" dirty="0" err="1"/>
              <a:t>Zinser</a:t>
            </a:r>
            <a:r>
              <a:rPr lang="en-GB" dirty="0"/>
              <a:t>; </a:t>
            </a:r>
            <a:r>
              <a:rPr lang="en-GB" dirty="0" err="1"/>
              <a:t>embajador</a:t>
            </a:r>
            <a:r>
              <a:rPr lang="en-GB" dirty="0"/>
              <a:t> de México </a:t>
            </a:r>
            <a:r>
              <a:rPr lang="en-GB" dirty="0" err="1"/>
              <a:t>en</a:t>
            </a:r>
            <a:r>
              <a:rPr lang="en-GB" dirty="0"/>
              <a:t> ONU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E12E9-5DDE-A0E4-5A06-65BF9E0A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0" y="3293408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4EEE-872D-EB1F-E0D2-AAD2CD17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¿Cómo debería de votar México en el CSNU?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CC76-B945-C3B3-345A-4B31C9410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MX" dirty="0"/>
              <a:t>¿A favor de la invasión a Iraq?</a:t>
            </a:r>
          </a:p>
          <a:p>
            <a:r>
              <a:rPr lang="es-MX" dirty="0"/>
              <a:t>Actores domésticos:  SE, cámaras empresariales, parte de la SRE, algunos intelectuales.</a:t>
            </a:r>
          </a:p>
          <a:p>
            <a:endParaRPr lang="es-MX" dirty="0"/>
          </a:p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Actores internacionales: EEUU, RU, España. </a:t>
            </a:r>
          </a:p>
          <a:p>
            <a:endParaRPr lang="es-MX" dirty="0"/>
          </a:p>
          <a:p>
            <a:pPr algn="ctr"/>
            <a:r>
              <a:rPr lang="es-MX" dirty="0"/>
              <a:t>¿En contra de la invasión de Iraq?</a:t>
            </a:r>
          </a:p>
          <a:p>
            <a:r>
              <a:rPr lang="es-MX" dirty="0"/>
              <a:t>  Actores domésticos: Parte de la SRE, opinión pública, Congreso, algunos intelectuales.</a:t>
            </a:r>
          </a:p>
          <a:p>
            <a:endParaRPr lang="es-MX" dirty="0"/>
          </a:p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Actores internacionales: Francia, Chile, Alemania.</a:t>
            </a:r>
          </a:p>
        </p:txBody>
      </p:sp>
    </p:spTree>
    <p:extLst>
      <p:ext uri="{BB962C8B-B14F-4D97-AF65-F5344CB8AC3E}">
        <p14:creationId xmlns:p14="http://schemas.microsoft.com/office/powerpoint/2010/main" val="143152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4071"/>
          </a:xfrm>
        </p:spPr>
        <p:txBody>
          <a:bodyPr/>
          <a:lstStyle/>
          <a:p>
            <a:pPr algn="ctr"/>
            <a:r>
              <a:rPr lang="es-MX" dirty="0"/>
              <a:t>Resultados</a:t>
            </a:r>
            <a:br>
              <a:rPr lang="es-MX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6790"/>
            <a:ext cx="8946541" cy="4701610"/>
          </a:xfrm>
        </p:spPr>
        <p:txBody>
          <a:bodyPr>
            <a:normAutofit/>
          </a:bodyPr>
          <a:lstStyle/>
          <a:p>
            <a:r>
              <a:rPr lang="en-GB" sz="2400" dirty="0"/>
              <a:t>Fox intent</a:t>
            </a:r>
            <a:r>
              <a:rPr lang="es-MX" sz="2400" dirty="0" err="1"/>
              <a:t>ó</a:t>
            </a:r>
            <a:r>
              <a:rPr lang="es-MX" sz="2400" dirty="0"/>
              <a:t> administrar conflicto de roles al fusionar elementos compatibles de ambas orientaciones en el rol de “Buen ciudadano internacional”. </a:t>
            </a:r>
          </a:p>
          <a:p>
            <a:endParaRPr lang="en-GB" sz="2400" dirty="0"/>
          </a:p>
          <a:p>
            <a:r>
              <a:rPr lang="en-GB" sz="2400" dirty="0"/>
              <a:t>La </a:t>
            </a:r>
            <a:r>
              <a:rPr lang="en-GB" sz="2400" dirty="0" err="1"/>
              <a:t>orientación</a:t>
            </a:r>
            <a:r>
              <a:rPr lang="en-GB" sz="2400" dirty="0"/>
              <a:t> </a:t>
            </a:r>
            <a:r>
              <a:rPr lang="en-GB" sz="2400" dirty="0" err="1"/>
              <a:t>tradicional</a:t>
            </a:r>
            <a:r>
              <a:rPr lang="en-GB" sz="2400" dirty="0"/>
              <a:t> </a:t>
            </a:r>
            <a:r>
              <a:rPr lang="en-GB" sz="2400" dirty="0" err="1"/>
              <a:t>prevaleció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que sus </a:t>
            </a:r>
            <a:r>
              <a:rPr lang="en-GB" sz="2400" dirty="0" err="1"/>
              <a:t>interpretaciones</a:t>
            </a:r>
            <a:r>
              <a:rPr lang="en-GB" sz="2400" dirty="0"/>
              <a:t> </a:t>
            </a:r>
            <a:r>
              <a:rPr lang="en-GB" sz="2400" dirty="0" err="1"/>
              <a:t>sobre</a:t>
            </a:r>
            <a:r>
              <a:rPr lang="en-GB" sz="2400" dirty="0"/>
              <a:t> </a:t>
            </a:r>
            <a:r>
              <a:rPr lang="en-GB" sz="2400" dirty="0" err="1"/>
              <a:t>el</a:t>
            </a:r>
            <a:r>
              <a:rPr lang="en-GB" sz="2400" dirty="0"/>
              <a:t> </a:t>
            </a:r>
            <a:r>
              <a:rPr lang="en-GB" sz="2400" dirty="0" err="1"/>
              <a:t>rol</a:t>
            </a:r>
            <a:r>
              <a:rPr lang="en-GB" sz="2400" dirty="0"/>
              <a:t> del </a:t>
            </a:r>
            <a:r>
              <a:rPr lang="en-GB" sz="2400" dirty="0" err="1"/>
              <a:t>multilateralismo</a:t>
            </a:r>
            <a:r>
              <a:rPr lang="en-GB" sz="2400" dirty="0"/>
              <a:t> y constructor de </a:t>
            </a:r>
            <a:r>
              <a:rPr lang="en-GB" sz="2400" dirty="0" err="1"/>
              <a:t>coaliciones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33EB8-4034-E825-BA75-0894DAEFF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2"/>
          <a:stretch/>
        </p:blipFill>
        <p:spPr>
          <a:xfrm>
            <a:off x="3848284" y="4690782"/>
            <a:ext cx="284307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Resultados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Relación</a:t>
            </a:r>
            <a:r>
              <a:rPr lang="en-GB" dirty="0"/>
              <a:t> con EEUU </a:t>
            </a:r>
            <a:r>
              <a:rPr lang="en-GB" dirty="0" err="1"/>
              <a:t>dañada</a:t>
            </a:r>
            <a:r>
              <a:rPr lang="en-GB" dirty="0"/>
              <a:t> </a:t>
            </a:r>
            <a:r>
              <a:rPr lang="en-GB" dirty="0" err="1"/>
              <a:t>marginalmente</a:t>
            </a:r>
            <a:r>
              <a:rPr lang="en-GB" dirty="0"/>
              <a:t>. La gran </a:t>
            </a:r>
            <a:r>
              <a:rPr lang="en-GB" dirty="0" err="1"/>
              <a:t>mayoría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países</a:t>
            </a:r>
            <a:r>
              <a:rPr lang="en-GB" dirty="0"/>
              <a:t> </a:t>
            </a:r>
            <a:r>
              <a:rPr lang="en-GB" dirty="0" err="1"/>
              <a:t>reconocieron</a:t>
            </a:r>
            <a:r>
              <a:rPr lang="en-GB" dirty="0"/>
              <a:t> roles de </a:t>
            </a:r>
            <a:r>
              <a:rPr lang="en-GB" dirty="0" err="1"/>
              <a:t>potencia</a:t>
            </a:r>
            <a:r>
              <a:rPr lang="en-GB" dirty="0"/>
              <a:t> media de México.</a:t>
            </a:r>
          </a:p>
          <a:p>
            <a:endParaRPr lang="en-GB" dirty="0"/>
          </a:p>
          <a:p>
            <a:r>
              <a:rPr lang="en-GB" dirty="0" err="1"/>
              <a:t>Inhabilidad</a:t>
            </a:r>
            <a:r>
              <a:rPr lang="en-GB" dirty="0"/>
              <a:t> de México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administrar</a:t>
            </a:r>
            <a:r>
              <a:rPr lang="en-GB" dirty="0"/>
              <a:t> </a:t>
            </a:r>
            <a:r>
              <a:rPr lang="en-GB" dirty="0" err="1"/>
              <a:t>eficientemente</a:t>
            </a:r>
            <a:r>
              <a:rPr lang="en-GB" dirty="0"/>
              <a:t> </a:t>
            </a:r>
            <a:r>
              <a:rPr lang="en-GB" dirty="0" err="1"/>
              <a:t>expectativas</a:t>
            </a:r>
            <a:r>
              <a:rPr lang="en-GB" dirty="0"/>
              <a:t> </a:t>
            </a:r>
            <a:r>
              <a:rPr lang="en-GB" dirty="0" err="1"/>
              <a:t>divergentes</a:t>
            </a:r>
            <a:r>
              <a:rPr lang="en-GB" dirty="0"/>
              <a:t> de </a:t>
            </a:r>
            <a:r>
              <a:rPr lang="en-GB" dirty="0" err="1"/>
              <a:t>varios</a:t>
            </a:r>
            <a:r>
              <a:rPr lang="en-GB" dirty="0"/>
              <a:t> </a:t>
            </a:r>
            <a:r>
              <a:rPr lang="en-GB" dirty="0" err="1"/>
              <a:t>países</a:t>
            </a:r>
            <a:r>
              <a:rPr lang="en-GB" dirty="0"/>
              <a:t>, y </a:t>
            </a:r>
            <a:r>
              <a:rPr lang="en-GB" dirty="0" err="1"/>
              <a:t>confrontación</a:t>
            </a:r>
            <a:r>
              <a:rPr lang="en-GB" dirty="0"/>
              <a:t> interna.</a:t>
            </a:r>
          </a:p>
          <a:p>
            <a:endParaRPr lang="en-GB" dirty="0"/>
          </a:p>
          <a:p>
            <a:r>
              <a:rPr lang="en-GB" dirty="0" err="1"/>
              <a:t>Papel</a:t>
            </a:r>
            <a:r>
              <a:rPr lang="en-GB" dirty="0"/>
              <a:t> de </a:t>
            </a:r>
            <a:r>
              <a:rPr lang="en-GB" dirty="0" err="1"/>
              <a:t>personalidades</a:t>
            </a:r>
            <a:r>
              <a:rPr lang="en-GB" dirty="0"/>
              <a:t> clave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Castañeda</a:t>
            </a:r>
            <a:r>
              <a:rPr lang="en-GB" dirty="0"/>
              <a:t> y Aguilar-</a:t>
            </a:r>
            <a:r>
              <a:rPr lang="en-GB" dirty="0" err="1"/>
              <a:t>Zinser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81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4EB1-B72D-8662-9B88-882FC8B9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II. México en la creación de la CELAC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C48FE-21D8-B086-531E-B008BF4B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Enmendar lazos con AL. </a:t>
            </a:r>
          </a:p>
          <a:p>
            <a:endParaRPr lang="es-MX" dirty="0"/>
          </a:p>
          <a:p>
            <a:r>
              <a:rPr lang="es-MX" dirty="0"/>
              <a:t>Afirmación de identidad latinoamericana.</a:t>
            </a:r>
          </a:p>
          <a:p>
            <a:endParaRPr lang="es-MX" dirty="0"/>
          </a:p>
          <a:p>
            <a:r>
              <a:rPr lang="es-MX" dirty="0"/>
              <a:t>Reforma del Grupo de Río.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D4C89-B4C5-58CB-099C-40464ADE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885" y="1853248"/>
            <a:ext cx="3299859" cy="24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solidFill>
                  <a:srgbClr val="EBEBEB"/>
                </a:solidFill>
              </a:rPr>
              <a:t>Contexto</a:t>
            </a:r>
            <a:endParaRPr lang="en-GB" dirty="0">
              <a:solidFill>
                <a:srgbClr val="EBEBEB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286163"/>
            <a:ext cx="5122606" cy="3920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b="1" dirty="0" err="1"/>
              <a:t>Período</a:t>
            </a:r>
            <a:r>
              <a:rPr lang="en-GB" sz="1700" b="1" dirty="0"/>
              <a:t> de </a:t>
            </a:r>
            <a:r>
              <a:rPr lang="en-GB" sz="1700" b="1" dirty="0" err="1"/>
              <a:t>polarización</a:t>
            </a:r>
            <a:r>
              <a:rPr lang="en-GB" sz="1700" b="1" dirty="0"/>
              <a:t> </a:t>
            </a:r>
            <a:r>
              <a:rPr lang="en-GB" sz="1700" b="1" dirty="0" err="1"/>
              <a:t>en</a:t>
            </a:r>
            <a:r>
              <a:rPr lang="en-GB" sz="1700" b="1" dirty="0"/>
              <a:t> AL </a:t>
            </a:r>
            <a:r>
              <a:rPr lang="en-GB" sz="1700" b="1" dirty="0" err="1"/>
              <a:t>fomentó</a:t>
            </a:r>
            <a:r>
              <a:rPr lang="en-GB" sz="1700" b="1" dirty="0"/>
              <a:t> </a:t>
            </a:r>
            <a:r>
              <a:rPr lang="en-GB" sz="1700" b="1" dirty="0" err="1"/>
              <a:t>expectativas</a:t>
            </a:r>
            <a:r>
              <a:rPr lang="en-GB" sz="1700" b="1" dirty="0"/>
              <a:t> incompatibles de </a:t>
            </a:r>
            <a:r>
              <a:rPr lang="en-GB" sz="1700" b="1" dirty="0" err="1"/>
              <a:t>diferentes</a:t>
            </a:r>
            <a:r>
              <a:rPr lang="en-GB" sz="1700" b="1" dirty="0"/>
              <a:t> </a:t>
            </a:r>
            <a:r>
              <a:rPr lang="en-GB" sz="1700" b="1" dirty="0" err="1"/>
              <a:t>países</a:t>
            </a:r>
            <a:r>
              <a:rPr lang="en-GB" sz="1700" b="1" dirty="0"/>
              <a:t>. </a:t>
            </a:r>
          </a:p>
          <a:p>
            <a:pPr>
              <a:lnSpc>
                <a:spcPct val="90000"/>
              </a:lnSpc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/>
              <a:t>ALBA: CELAC </a:t>
            </a:r>
            <a:r>
              <a:rPr lang="en-GB" sz="1700" b="1" dirty="0" err="1"/>
              <a:t>como</a:t>
            </a:r>
            <a:r>
              <a:rPr lang="en-GB" sz="1700" b="1" dirty="0"/>
              <a:t> </a:t>
            </a:r>
            <a:r>
              <a:rPr lang="en-GB" sz="1700" b="1" dirty="0" err="1"/>
              <a:t>sustituto</a:t>
            </a:r>
            <a:r>
              <a:rPr lang="en-GB" sz="1700" b="1" dirty="0"/>
              <a:t> de la OEA. </a:t>
            </a:r>
          </a:p>
          <a:p>
            <a:pPr>
              <a:lnSpc>
                <a:spcPct val="90000"/>
              </a:lnSpc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/>
              <a:t>Conflicto para México: </a:t>
            </a:r>
            <a:r>
              <a:rPr lang="en-GB" sz="1700" b="1" dirty="0" err="1"/>
              <a:t>Antagonizar</a:t>
            </a:r>
            <a:r>
              <a:rPr lang="en-GB" sz="1700" b="1" dirty="0"/>
              <a:t> a EEUU o </a:t>
            </a:r>
            <a:r>
              <a:rPr lang="en-GB" sz="1700" b="1" dirty="0" err="1"/>
              <a:t>renunciar</a:t>
            </a:r>
            <a:r>
              <a:rPr lang="en-GB" sz="1700" b="1" dirty="0"/>
              <a:t> a sus </a:t>
            </a:r>
            <a:r>
              <a:rPr lang="en-GB" sz="1700" b="1" dirty="0" err="1"/>
              <a:t>pretenciones</a:t>
            </a:r>
            <a:r>
              <a:rPr lang="en-GB" sz="1700" b="1" dirty="0"/>
              <a:t> de </a:t>
            </a:r>
            <a:r>
              <a:rPr lang="en-GB" sz="1700" b="1" dirty="0" err="1"/>
              <a:t>liderazgo</a:t>
            </a:r>
            <a:r>
              <a:rPr lang="en-GB" sz="1700" b="1" dirty="0"/>
              <a:t> </a:t>
            </a:r>
            <a:r>
              <a:rPr lang="en-GB" sz="1700" b="1" dirty="0" err="1"/>
              <a:t>en</a:t>
            </a:r>
            <a:r>
              <a:rPr lang="en-GB" sz="1700" b="1" dirty="0"/>
              <a:t> AL.</a:t>
            </a:r>
          </a:p>
          <a:p>
            <a:pPr>
              <a:lnSpc>
                <a:spcPct val="90000"/>
              </a:lnSpc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 err="1"/>
              <a:t>Solución</a:t>
            </a:r>
            <a:r>
              <a:rPr lang="en-GB" sz="1700" b="1" dirty="0"/>
              <a:t>: </a:t>
            </a:r>
            <a:r>
              <a:rPr lang="en-GB" sz="1700" b="1" dirty="0" err="1"/>
              <a:t>Formar</a:t>
            </a:r>
            <a:r>
              <a:rPr lang="en-GB" sz="1700" b="1" dirty="0"/>
              <a:t> la </a:t>
            </a:r>
            <a:r>
              <a:rPr lang="en-GB" sz="1700" b="1" dirty="0" err="1"/>
              <a:t>Alianza</a:t>
            </a:r>
            <a:r>
              <a:rPr lang="en-GB" sz="1700" b="1" dirty="0"/>
              <a:t> del </a:t>
            </a:r>
            <a:r>
              <a:rPr lang="en-GB" sz="1700" b="1" dirty="0" err="1"/>
              <a:t>Pacífico</a:t>
            </a:r>
            <a:r>
              <a:rPr lang="en-GB" sz="1700" b="1" dirty="0"/>
              <a:t> con </a:t>
            </a:r>
            <a:r>
              <a:rPr lang="en-GB" sz="1700" b="1" dirty="0" err="1"/>
              <a:t>países</a:t>
            </a:r>
            <a:r>
              <a:rPr lang="en-GB" sz="1700" b="1" dirty="0"/>
              <a:t> </a:t>
            </a:r>
            <a:r>
              <a:rPr lang="en-GB" sz="1700" b="1" dirty="0" err="1"/>
              <a:t>similares</a:t>
            </a:r>
            <a:r>
              <a:rPr lang="en-GB" sz="1700" b="1" dirty="0"/>
              <a:t> a México</a:t>
            </a:r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85CCC-949C-4214-2221-1FAF8E88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723" y="2548281"/>
            <a:ext cx="5346012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345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Resultados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Conflicto </a:t>
            </a:r>
            <a:r>
              <a:rPr lang="en-GB" dirty="0" err="1"/>
              <a:t>interno</a:t>
            </a:r>
            <a:r>
              <a:rPr lang="en-GB" dirty="0"/>
              <a:t> no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dirty="0" err="1"/>
              <a:t>muy</a:t>
            </a:r>
            <a:r>
              <a:rPr lang="en-GB" dirty="0"/>
              <a:t> visible. </a:t>
            </a:r>
            <a:r>
              <a:rPr lang="en-GB" dirty="0" err="1"/>
              <a:t>Congreso</a:t>
            </a:r>
            <a:r>
              <a:rPr lang="en-GB" dirty="0"/>
              <a:t> </a:t>
            </a:r>
            <a:r>
              <a:rPr lang="en-GB" dirty="0" err="1"/>
              <a:t>entusiasta</a:t>
            </a:r>
            <a:r>
              <a:rPr lang="en-GB" dirty="0"/>
              <a:t>. SRE bajo control de la </a:t>
            </a:r>
            <a:r>
              <a:rPr lang="en-GB" dirty="0" err="1"/>
              <a:t>práctica</a:t>
            </a:r>
            <a:r>
              <a:rPr lang="en-GB" dirty="0"/>
              <a:t> </a:t>
            </a:r>
            <a:r>
              <a:rPr lang="en-GB" dirty="0" err="1"/>
              <a:t>diplomática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México </a:t>
            </a:r>
            <a:r>
              <a:rPr lang="en-GB" dirty="0" err="1"/>
              <a:t>sustituyó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 de “</a:t>
            </a:r>
            <a:r>
              <a:rPr lang="en-GB" dirty="0" err="1"/>
              <a:t>Líder</a:t>
            </a:r>
            <a:r>
              <a:rPr lang="en-GB" dirty="0"/>
              <a:t> regional” con “Constructor de </a:t>
            </a:r>
            <a:r>
              <a:rPr lang="en-GB" dirty="0" err="1"/>
              <a:t>coaliciones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dirty="0" err="1"/>
              <a:t>Expectativas</a:t>
            </a:r>
            <a:r>
              <a:rPr lang="en-GB" dirty="0"/>
              <a:t> </a:t>
            </a:r>
            <a:r>
              <a:rPr lang="en-GB" dirty="0" err="1"/>
              <a:t>externas</a:t>
            </a:r>
            <a:r>
              <a:rPr lang="en-GB" dirty="0"/>
              <a:t> </a:t>
            </a:r>
            <a:r>
              <a:rPr lang="en-GB" dirty="0" err="1"/>
              <a:t>impusieron</a:t>
            </a:r>
            <a:r>
              <a:rPr lang="en-GB" dirty="0"/>
              <a:t> </a:t>
            </a:r>
            <a:r>
              <a:rPr lang="en-GB" dirty="0" err="1"/>
              <a:t>limites</a:t>
            </a:r>
            <a:r>
              <a:rPr lang="en-GB" dirty="0"/>
              <a:t> al </a:t>
            </a:r>
            <a:r>
              <a:rPr lang="en-GB" dirty="0" err="1"/>
              <a:t>rango</a:t>
            </a:r>
            <a:r>
              <a:rPr lang="en-GB" dirty="0"/>
              <a:t> de roles que México </a:t>
            </a:r>
            <a:r>
              <a:rPr lang="en-GB" dirty="0" err="1"/>
              <a:t>pudo</a:t>
            </a:r>
            <a:r>
              <a:rPr lang="en-GB" dirty="0"/>
              <a:t> </a:t>
            </a:r>
            <a:r>
              <a:rPr lang="en-GB" dirty="0" err="1"/>
              <a:t>añadir</a:t>
            </a:r>
            <a:r>
              <a:rPr lang="en-GB" dirty="0"/>
              <a:t> 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repertorio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863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Resultados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Entender</a:t>
            </a:r>
            <a:r>
              <a:rPr lang="en-GB" dirty="0"/>
              <a:t> la </a:t>
            </a:r>
            <a:r>
              <a:rPr lang="en-GB" dirty="0" err="1"/>
              <a:t>relación</a:t>
            </a:r>
            <a:r>
              <a:rPr lang="en-GB" dirty="0"/>
              <a:t> entre </a:t>
            </a:r>
            <a:r>
              <a:rPr lang="en-GB" dirty="0" err="1"/>
              <a:t>identidad</a:t>
            </a:r>
            <a:r>
              <a:rPr lang="en-GB" dirty="0"/>
              <a:t> regional y roles de </a:t>
            </a:r>
            <a:r>
              <a:rPr lang="en-GB" dirty="0" err="1"/>
              <a:t>política</a:t>
            </a:r>
            <a:r>
              <a:rPr lang="en-GB" dirty="0"/>
              <a:t> exterior.</a:t>
            </a:r>
          </a:p>
          <a:p>
            <a:endParaRPr lang="en-GB" dirty="0"/>
          </a:p>
          <a:p>
            <a:r>
              <a:rPr lang="en-GB" dirty="0" err="1"/>
              <a:t>Confirma</a:t>
            </a:r>
            <a:r>
              <a:rPr lang="en-GB" dirty="0"/>
              <a:t> </a:t>
            </a:r>
            <a:r>
              <a:rPr lang="en-GB" dirty="0" err="1"/>
              <a:t>otras</a:t>
            </a:r>
            <a:r>
              <a:rPr lang="en-GB" dirty="0"/>
              <a:t> </a:t>
            </a:r>
            <a:r>
              <a:rPr lang="en-GB" dirty="0" err="1"/>
              <a:t>investigaciones</a:t>
            </a:r>
            <a:r>
              <a:rPr lang="en-GB" dirty="0"/>
              <a:t> (</a:t>
            </a:r>
            <a:r>
              <a:rPr lang="en-GB" dirty="0" err="1"/>
              <a:t>Ozdamar</a:t>
            </a:r>
            <a:r>
              <a:rPr lang="en-GB" dirty="0"/>
              <a:t>, 2014) que </a:t>
            </a:r>
            <a:r>
              <a:rPr lang="en-GB" dirty="0" err="1"/>
              <a:t>encuentra</a:t>
            </a:r>
            <a:r>
              <a:rPr lang="en-GB" dirty="0"/>
              <a:t> que </a:t>
            </a:r>
            <a:r>
              <a:rPr lang="en-GB" dirty="0" err="1"/>
              <a:t>aunque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orientación</a:t>
            </a:r>
            <a:r>
              <a:rPr lang="en-GB" dirty="0"/>
              <a:t> de </a:t>
            </a:r>
            <a:r>
              <a:rPr lang="en-GB" dirty="0" err="1"/>
              <a:t>política</a:t>
            </a:r>
            <a:r>
              <a:rPr lang="en-GB" dirty="0"/>
              <a:t> exterior </a:t>
            </a:r>
            <a:r>
              <a:rPr lang="en-GB" dirty="0" err="1"/>
              <a:t>prevalezca</a:t>
            </a:r>
            <a:r>
              <a:rPr lang="en-GB" dirty="0"/>
              <a:t> no </a:t>
            </a:r>
            <a:r>
              <a:rPr lang="en-GB" dirty="0" err="1"/>
              <a:t>necesariamente</a:t>
            </a:r>
            <a:r>
              <a:rPr lang="en-GB" dirty="0"/>
              <a:t> sus roles </a:t>
            </a:r>
            <a:r>
              <a:rPr lang="en-GB" dirty="0" err="1"/>
              <a:t>preferidos</a:t>
            </a:r>
            <a:r>
              <a:rPr lang="en-GB" dirty="0"/>
              <a:t> son </a:t>
            </a:r>
            <a:r>
              <a:rPr lang="en-GB" dirty="0" err="1"/>
              <a:t>iplementados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manera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que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conflictos</a:t>
            </a:r>
            <a:r>
              <a:rPr lang="en-GB" dirty="0"/>
              <a:t> de roles son </a:t>
            </a:r>
            <a:r>
              <a:rPr lang="en-GB" dirty="0" err="1"/>
              <a:t>administrados</a:t>
            </a:r>
            <a:r>
              <a:rPr lang="en-GB" dirty="0"/>
              <a:t> </a:t>
            </a:r>
            <a:r>
              <a:rPr lang="en-GB" dirty="0" err="1"/>
              <a:t>dentro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organización</a:t>
            </a:r>
            <a:r>
              <a:rPr lang="en-GB" dirty="0"/>
              <a:t> regional.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7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/>
              <a:t>Role Theory and Mexico’s Foreign Policy</a:t>
            </a:r>
          </a:p>
        </p:txBody>
      </p:sp>
      <p:pic>
        <p:nvPicPr>
          <p:cNvPr id="5" name="Picture 4" descr="Biblioteca pública desenfocada abstracta con estanterías">
            <a:extLst>
              <a:ext uri="{FF2B5EF4-FFF2-40B4-BE49-F238E27FC236}">
                <a16:creationId xmlns:a16="http://schemas.microsoft.com/office/drawing/2014/main" id="{03F2CC9F-7B70-A886-342C-FF75918F0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5" r="38614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 err="1"/>
              <a:t>Versi</a:t>
            </a:r>
            <a:r>
              <a:rPr lang="es-MX" sz="1700" err="1"/>
              <a:t>ón</a:t>
            </a:r>
            <a:r>
              <a:rPr lang="es-MX" sz="1700"/>
              <a:t> afinada de investigación de doctorado. </a:t>
            </a:r>
            <a:r>
              <a:rPr lang="es-MX" sz="1700" err="1"/>
              <a:t>University</a:t>
            </a:r>
            <a:r>
              <a:rPr lang="es-MX" sz="1700"/>
              <a:t> </a:t>
            </a:r>
            <a:r>
              <a:rPr lang="es-MX" sz="1700" err="1"/>
              <a:t>of</a:t>
            </a:r>
            <a:r>
              <a:rPr lang="es-MX" sz="1700"/>
              <a:t> Edinburgh (2017-2021).</a:t>
            </a:r>
          </a:p>
          <a:p>
            <a:pPr>
              <a:lnSpc>
                <a:spcPct val="90000"/>
              </a:lnSpc>
            </a:pPr>
            <a:endParaRPr lang="es-MX" sz="1700"/>
          </a:p>
          <a:p>
            <a:pPr>
              <a:lnSpc>
                <a:spcPct val="90000"/>
              </a:lnSpc>
            </a:pPr>
            <a:endParaRPr lang="es-MX" sz="1700"/>
          </a:p>
          <a:p>
            <a:pPr>
              <a:lnSpc>
                <a:spcPct val="90000"/>
              </a:lnSpc>
            </a:pPr>
            <a:r>
              <a:rPr lang="es-MX" sz="1700"/>
              <a:t>Premio Carlos Fuentes (2019-2021).</a:t>
            </a:r>
          </a:p>
          <a:p>
            <a:pPr>
              <a:lnSpc>
                <a:spcPct val="90000"/>
              </a:lnSpc>
            </a:pPr>
            <a:endParaRPr lang="es-MX" sz="1700"/>
          </a:p>
          <a:p>
            <a:pPr>
              <a:lnSpc>
                <a:spcPct val="90000"/>
              </a:lnSpc>
            </a:pPr>
            <a:endParaRPr lang="es-MX" sz="1700"/>
          </a:p>
          <a:p>
            <a:pPr>
              <a:lnSpc>
                <a:spcPct val="90000"/>
              </a:lnSpc>
            </a:pPr>
            <a:r>
              <a:rPr lang="es-MX" sz="1700"/>
              <a:t>Intervención en casos de estudios. Investigación archivística.</a:t>
            </a:r>
          </a:p>
          <a:p>
            <a:pPr marL="0" indent="0">
              <a:lnSpc>
                <a:spcPct val="90000"/>
              </a:lnSpc>
              <a:buNone/>
            </a:pPr>
            <a:endParaRPr lang="es-MX" sz="1700"/>
          </a:p>
          <a:p>
            <a:pPr marL="0" indent="0">
              <a:lnSpc>
                <a:spcPct val="90000"/>
              </a:lnSpc>
              <a:buNone/>
            </a:pPr>
            <a:endParaRPr lang="es-MX" sz="1700"/>
          </a:p>
        </p:txBody>
      </p:sp>
    </p:spTree>
    <p:extLst>
      <p:ext uri="{BB962C8B-B14F-4D97-AF65-F5344CB8AC3E}">
        <p14:creationId xmlns:p14="http://schemas.microsoft.com/office/powerpoint/2010/main" val="129097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B0B4-816C-97EA-EB1D-A1631405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900"/>
              <a:t>III. Adopción de valores liberales en política exterior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885E-7C4F-746D-6832-4503A6B8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US" dirty="0" err="1"/>
              <a:t>Proceso</a:t>
            </a:r>
            <a:r>
              <a:rPr lang="en-US" dirty="0"/>
              <a:t> de 25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adoptar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liberales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política</a:t>
            </a:r>
            <a:r>
              <a:rPr lang="en-US" dirty="0"/>
              <a:t> exterior (1986-2011).</a:t>
            </a:r>
          </a:p>
          <a:p>
            <a:endParaRPr lang="en-US" dirty="0"/>
          </a:p>
          <a:p>
            <a:r>
              <a:rPr lang="en-US" dirty="0" err="1"/>
              <a:t>Implementación</a:t>
            </a:r>
            <a:r>
              <a:rPr lang="en-US" dirty="0"/>
              <a:t> de Política Exterior (</a:t>
            </a:r>
            <a:r>
              <a:rPr lang="en-US" dirty="0" err="1"/>
              <a:t>adopción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liberales</a:t>
            </a:r>
            <a:r>
              <a:rPr lang="en-US" dirty="0"/>
              <a:t>)  </a:t>
            </a:r>
            <a:r>
              <a:rPr lang="en-US" dirty="0" err="1"/>
              <a:t>originalmente</a:t>
            </a:r>
            <a:r>
              <a:rPr lang="en-US" dirty="0"/>
              <a:t> no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deseo</a:t>
            </a:r>
            <a:r>
              <a:rPr lang="en-US" dirty="0"/>
              <a:t> del Estado,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interacción</a:t>
            </a:r>
            <a:r>
              <a:rPr lang="en-US" dirty="0"/>
              <a:t> entre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domésticos</a:t>
            </a:r>
            <a:r>
              <a:rPr lang="en-US" dirty="0"/>
              <a:t> y </a:t>
            </a:r>
            <a:r>
              <a:rPr lang="en-US" dirty="0" err="1"/>
              <a:t>externos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7388B-8697-0466-0DF3-DE5DDBF7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3022806"/>
            <a:ext cx="4008888" cy="2254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03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 err="1"/>
              <a:t>Proceso</a:t>
            </a:r>
            <a:r>
              <a:rPr lang="en-GB" dirty="0"/>
              <a:t> de </a:t>
            </a:r>
            <a:r>
              <a:rPr lang="en-GB" dirty="0" err="1"/>
              <a:t>adopción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20A378-E257-116C-936B-303795916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498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205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4899-B3EB-3D61-E312-E7BF01D0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701"/>
          </a:xfrm>
        </p:spPr>
        <p:txBody>
          <a:bodyPr/>
          <a:lstStyle/>
          <a:p>
            <a:pPr algn="ctr"/>
            <a:r>
              <a:rPr lang="es-MX"/>
              <a:t>Resultados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0F70-910A-8233-994F-90C9C09D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entendimientos</a:t>
            </a:r>
            <a:r>
              <a:rPr lang="en-US" dirty="0"/>
              <a:t> a </a:t>
            </a:r>
            <a:r>
              <a:rPr lang="en-US" dirty="0" err="1"/>
              <a:t>comportamientos</a:t>
            </a:r>
            <a:r>
              <a:rPr lang="en-US" dirty="0"/>
              <a:t> de </a:t>
            </a:r>
            <a:r>
              <a:rPr lang="en-US" dirty="0" err="1"/>
              <a:t>potencias</a:t>
            </a:r>
            <a:r>
              <a:rPr lang="en-US" dirty="0"/>
              <a:t> medias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i="1" dirty="0" err="1"/>
              <a:t>nichos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endParaRPr lang="en-US" i="1" dirty="0"/>
          </a:p>
          <a:p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entendimientos</a:t>
            </a:r>
            <a:r>
              <a:rPr lang="en-US" dirty="0"/>
              <a:t> de la </a:t>
            </a:r>
            <a:r>
              <a:rPr lang="en-US" dirty="0" err="1"/>
              <a:t>interacción</a:t>
            </a:r>
            <a:r>
              <a:rPr lang="en-US" dirty="0"/>
              <a:t> de actors </a:t>
            </a:r>
            <a:r>
              <a:rPr lang="en-US" dirty="0" err="1"/>
              <a:t>domésticos</a:t>
            </a:r>
            <a:r>
              <a:rPr lang="en-US" dirty="0"/>
              <a:t> y </a:t>
            </a:r>
            <a:r>
              <a:rPr lang="en-US" dirty="0" err="1"/>
              <a:t>externos</a:t>
            </a:r>
            <a:r>
              <a:rPr lang="en-US" dirty="0"/>
              <a:t> para </a:t>
            </a:r>
            <a:r>
              <a:rPr lang="en-US" dirty="0" err="1"/>
              <a:t>influir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política</a:t>
            </a:r>
            <a:r>
              <a:rPr lang="en-US" dirty="0"/>
              <a:t> exterior. </a:t>
            </a:r>
          </a:p>
          <a:p>
            <a:endParaRPr lang="en-US" dirty="0"/>
          </a:p>
          <a:p>
            <a:r>
              <a:rPr lang="en-US" i="1" dirty="0" err="1"/>
              <a:t>Anhelos</a:t>
            </a:r>
            <a:r>
              <a:rPr lang="en-US" i="1" dirty="0"/>
              <a:t> de </a:t>
            </a:r>
            <a:r>
              <a:rPr lang="en-US" i="1" dirty="0" err="1"/>
              <a:t>socialización</a:t>
            </a:r>
            <a:r>
              <a:rPr lang="en-US" dirty="0"/>
              <a:t> con </a:t>
            </a:r>
            <a:r>
              <a:rPr lang="en-US" dirty="0" err="1"/>
              <a:t>democracias</a:t>
            </a:r>
            <a:r>
              <a:rPr lang="en-US" dirty="0"/>
              <a:t> </a:t>
            </a:r>
            <a:r>
              <a:rPr lang="en-US" dirty="0" err="1"/>
              <a:t>liberales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476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Conclusiones</a:t>
            </a:r>
            <a:r>
              <a:rPr lang="en-GB" dirty="0"/>
              <a:t> del </a:t>
            </a:r>
            <a:r>
              <a:rPr lang="en-GB" dirty="0" err="1"/>
              <a:t>libro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77526"/>
            <a:ext cx="8946541" cy="4470874"/>
          </a:xfrm>
        </p:spPr>
        <p:txBody>
          <a:bodyPr>
            <a:normAutofit/>
          </a:bodyPr>
          <a:lstStyle/>
          <a:p>
            <a:r>
              <a:rPr lang="en-GB" dirty="0"/>
              <a:t>México </a:t>
            </a:r>
            <a:r>
              <a:rPr lang="en-GB" dirty="0" err="1"/>
              <a:t>sí</a:t>
            </a:r>
            <a:r>
              <a:rPr lang="en-GB" dirty="0"/>
              <a:t> </a:t>
            </a:r>
            <a:r>
              <a:rPr lang="en-GB" dirty="0" err="1"/>
              <a:t>implementó</a:t>
            </a:r>
            <a:r>
              <a:rPr lang="en-GB" dirty="0"/>
              <a:t> roles de </a:t>
            </a:r>
            <a:r>
              <a:rPr lang="en-GB" dirty="0" err="1"/>
              <a:t>potencia</a:t>
            </a:r>
            <a:r>
              <a:rPr lang="en-GB" dirty="0"/>
              <a:t> media. No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dirty="0" err="1"/>
              <a:t>consistente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aplicación</a:t>
            </a:r>
            <a:r>
              <a:rPr lang="en-GB" dirty="0"/>
              <a:t>. </a:t>
            </a:r>
            <a:r>
              <a:rPr lang="en-GB" dirty="0" err="1"/>
              <a:t>Renuente</a:t>
            </a:r>
            <a:r>
              <a:rPr lang="en-GB" dirty="0"/>
              <a:t> o </a:t>
            </a:r>
            <a:r>
              <a:rPr lang="en-GB" dirty="0" err="1"/>
              <a:t>circunstancial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Opinión</a:t>
            </a:r>
            <a:r>
              <a:rPr lang="en-GB" dirty="0"/>
              <a:t> </a:t>
            </a:r>
            <a:r>
              <a:rPr lang="en-GB" dirty="0" err="1"/>
              <a:t>pública</a:t>
            </a:r>
            <a:r>
              <a:rPr lang="en-GB" dirty="0"/>
              <a:t>; </a:t>
            </a:r>
            <a:r>
              <a:rPr lang="en-GB" dirty="0" err="1"/>
              <a:t>papel</a:t>
            </a:r>
            <a:r>
              <a:rPr lang="en-GB" dirty="0"/>
              <a:t> de las </a:t>
            </a:r>
            <a:r>
              <a:rPr lang="en-GB" dirty="0" err="1"/>
              <a:t>personalidades</a:t>
            </a:r>
            <a:r>
              <a:rPr lang="en-GB" dirty="0"/>
              <a:t>, </a:t>
            </a:r>
            <a:r>
              <a:rPr lang="en-GB" dirty="0" err="1"/>
              <a:t>conflictos</a:t>
            </a:r>
            <a:r>
              <a:rPr lang="en-GB" dirty="0"/>
              <a:t> inter-</a:t>
            </a:r>
            <a:r>
              <a:rPr lang="en-GB" dirty="0" err="1"/>
              <a:t>burocráticos</a:t>
            </a:r>
            <a:r>
              <a:rPr lang="en-GB" dirty="0"/>
              <a:t>, </a:t>
            </a:r>
            <a:r>
              <a:rPr lang="en-GB" dirty="0" err="1"/>
              <a:t>teoría</a:t>
            </a:r>
            <a:r>
              <a:rPr lang="en-GB" dirty="0"/>
              <a:t> del </a:t>
            </a:r>
            <a:r>
              <a:rPr lang="en-GB" dirty="0" err="1"/>
              <a:t>anclaje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Reacciones</a:t>
            </a:r>
            <a:r>
              <a:rPr lang="en-GB" dirty="0"/>
              <a:t> </a:t>
            </a:r>
            <a:r>
              <a:rPr lang="en-GB" dirty="0" err="1"/>
              <a:t>erráticas</a:t>
            </a:r>
            <a:r>
              <a:rPr lang="en-GB" dirty="0"/>
              <a:t> de </a:t>
            </a:r>
            <a:r>
              <a:rPr lang="en-GB" dirty="0" err="1"/>
              <a:t>todas</a:t>
            </a:r>
            <a:r>
              <a:rPr lang="en-GB" dirty="0"/>
              <a:t> las </a:t>
            </a:r>
            <a:r>
              <a:rPr lang="en-GB" dirty="0" err="1"/>
              <a:t>administraciones</a:t>
            </a:r>
            <a:r>
              <a:rPr lang="en-GB" dirty="0"/>
              <a:t>. </a:t>
            </a:r>
            <a:r>
              <a:rPr lang="en-GB" dirty="0" err="1"/>
              <a:t>Implementación</a:t>
            </a:r>
            <a:r>
              <a:rPr lang="en-GB" dirty="0"/>
              <a:t> de roles </a:t>
            </a:r>
            <a:r>
              <a:rPr lang="en-GB" dirty="0" err="1"/>
              <a:t>circunstanciales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7425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35663-D230-6925-285E-146EA3A3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s-MX" dirty="0"/>
              <a:t>Motivación de México para buscar estatus de potencia media: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114AD-1CFF-DEB7-E7A9-01814F6E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s-MX" dirty="0"/>
              <a:t>Estrategia de señalamiento para diferenciar una administración de otra. </a:t>
            </a:r>
          </a:p>
          <a:p>
            <a:endParaRPr lang="es-MX" dirty="0"/>
          </a:p>
          <a:p>
            <a:r>
              <a:rPr lang="es-MX" dirty="0"/>
              <a:t>Percepción de necesidad para reconectar con el resto de América Latina. </a:t>
            </a:r>
          </a:p>
          <a:p>
            <a:endParaRPr lang="es-MX" dirty="0"/>
          </a:p>
          <a:p>
            <a:r>
              <a:rPr lang="es-MX" dirty="0"/>
              <a:t>Socialización con democracias occidentales y adoptar valores liberales.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784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mpecabezas blanco con una pieza roja">
            <a:extLst>
              <a:ext uri="{FF2B5EF4-FFF2-40B4-BE49-F238E27FC236}">
                <a16:creationId xmlns:a16="http://schemas.microsoft.com/office/drawing/2014/main" id="{7A9E041E-23FC-6A0A-41CE-8DB0AD641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/>
              <a:t>Contribuciones del libro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/>
          </a:bodyPr>
          <a:lstStyle/>
          <a:p>
            <a:r>
              <a:rPr lang="en-GB" dirty="0"/>
              <a:t>Debate </a:t>
            </a:r>
            <a:r>
              <a:rPr lang="en-GB" dirty="0" err="1"/>
              <a:t>agente-estructura</a:t>
            </a:r>
            <a:r>
              <a:rPr lang="en-GB" dirty="0"/>
              <a:t>: Enlace de </a:t>
            </a:r>
            <a:r>
              <a:rPr lang="en-GB" dirty="0" err="1"/>
              <a:t>acción</a:t>
            </a:r>
            <a:r>
              <a:rPr lang="en-GB" dirty="0"/>
              <a:t> </a:t>
            </a:r>
            <a:r>
              <a:rPr lang="en-GB" dirty="0" err="1"/>
              <a:t>deseada</a:t>
            </a:r>
            <a:r>
              <a:rPr lang="en-GB" dirty="0"/>
              <a:t> con </a:t>
            </a:r>
            <a:r>
              <a:rPr lang="en-GB" dirty="0" err="1"/>
              <a:t>limitacionex</a:t>
            </a:r>
            <a:r>
              <a:rPr lang="en-GB" dirty="0"/>
              <a:t> </a:t>
            </a:r>
            <a:r>
              <a:rPr lang="en-GB" dirty="0" err="1"/>
              <a:t>externas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Nuevos</a:t>
            </a:r>
            <a:r>
              <a:rPr lang="en-GB" dirty="0"/>
              <a:t> </a:t>
            </a:r>
            <a:r>
              <a:rPr lang="en-GB" dirty="0" err="1"/>
              <a:t>entendimientos</a:t>
            </a:r>
            <a:r>
              <a:rPr lang="en-GB" dirty="0"/>
              <a:t> </a:t>
            </a:r>
            <a:r>
              <a:rPr lang="en-GB" dirty="0" err="1"/>
              <a:t>teóricos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operacionalización</a:t>
            </a:r>
            <a:r>
              <a:rPr lang="en-GB" dirty="0"/>
              <a:t> de roles.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¿Bajo que </a:t>
            </a:r>
            <a:r>
              <a:rPr lang="en-GB" dirty="0" err="1"/>
              <a:t>factores</a:t>
            </a:r>
            <a:r>
              <a:rPr lang="en-GB" dirty="0"/>
              <a:t> </a:t>
            </a:r>
            <a:r>
              <a:rPr lang="en-GB" dirty="0" err="1"/>
              <a:t>contextuales</a:t>
            </a:r>
            <a:r>
              <a:rPr lang="en-GB" dirty="0"/>
              <a:t> se </a:t>
            </a:r>
            <a:r>
              <a:rPr lang="en-GB" dirty="0" err="1"/>
              <a:t>motiva</a:t>
            </a:r>
            <a:r>
              <a:rPr lang="en-GB" dirty="0"/>
              <a:t> la union de dos </a:t>
            </a:r>
            <a:r>
              <a:rPr lang="en-GB" dirty="0" err="1"/>
              <a:t>interpretaciones</a:t>
            </a:r>
            <a:r>
              <a:rPr lang="en-GB" dirty="0"/>
              <a:t> del </a:t>
            </a:r>
            <a:r>
              <a:rPr lang="en-GB" dirty="0" err="1"/>
              <a:t>mismo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 err="1"/>
              <a:t>Interacción</a:t>
            </a:r>
            <a:r>
              <a:rPr lang="en-GB" dirty="0"/>
              <a:t> de </a:t>
            </a:r>
            <a:r>
              <a:rPr lang="en-GB" dirty="0" err="1"/>
              <a:t>factores</a:t>
            </a:r>
            <a:r>
              <a:rPr lang="en-GB" dirty="0"/>
              <a:t> </a:t>
            </a:r>
            <a:r>
              <a:rPr lang="en-GB" dirty="0" err="1"/>
              <a:t>internos</a:t>
            </a:r>
            <a:r>
              <a:rPr lang="en-GB" dirty="0"/>
              <a:t> y </a:t>
            </a:r>
            <a:r>
              <a:rPr lang="en-GB" dirty="0" err="1"/>
              <a:t>externos</a:t>
            </a:r>
            <a:r>
              <a:rPr lang="en-GB" dirty="0"/>
              <a:t> de </a:t>
            </a:r>
            <a:r>
              <a:rPr lang="en-GB" dirty="0" err="1"/>
              <a:t>política</a:t>
            </a:r>
            <a:r>
              <a:rPr lang="en-GB" dirty="0"/>
              <a:t> exterior, </a:t>
            </a:r>
            <a:r>
              <a:rPr lang="en-GB" dirty="0" err="1"/>
              <a:t>fuera</a:t>
            </a:r>
            <a:r>
              <a:rPr lang="en-GB" dirty="0"/>
              <a:t> de </a:t>
            </a:r>
            <a:r>
              <a:rPr lang="en-GB" dirty="0" err="1"/>
              <a:t>papel</a:t>
            </a:r>
            <a:r>
              <a:rPr lang="en-GB" dirty="0"/>
              <a:t> del Estado.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29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MX" dirty="0"/>
              <a:t>Implicaciones del libro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7D7181-FDB2-DADF-BA3B-E810F1CB4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56837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995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9284-FA47-699B-4314-668B15EE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s-MX" sz="3300" dirty="0"/>
            </a:br>
            <a:br>
              <a:rPr lang="es-MX" sz="3300" dirty="0"/>
            </a:br>
            <a:endParaRPr lang="es-MX" sz="33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D3333B-1186-A475-B03C-BD705CD3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337683"/>
            <a:ext cx="4985470" cy="391071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¡Gracias!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01612-8854-A442-E600-9814C7FBC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0" y="118450"/>
            <a:ext cx="4626792" cy="66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Acertijo empírico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México es consistentemente catalogado como </a:t>
            </a:r>
            <a:r>
              <a:rPr lang="es-ES" i="1" dirty="0"/>
              <a:t>Potencia Media</a:t>
            </a:r>
            <a:r>
              <a:rPr lang="es-ES" dirty="0"/>
              <a:t> por sus capacidades materiales.</a:t>
            </a:r>
          </a:p>
          <a:p>
            <a:endParaRPr lang="es-ES" i="1" dirty="0"/>
          </a:p>
          <a:p>
            <a:r>
              <a:rPr lang="es-ES" dirty="0"/>
              <a:t>Sin embargo, su política exterior no es similar a otras </a:t>
            </a:r>
            <a:r>
              <a:rPr lang="es-ES" i="1" dirty="0"/>
              <a:t>potencias medias.</a:t>
            </a:r>
            <a:endParaRPr lang="es-ES" dirty="0"/>
          </a:p>
          <a:p>
            <a:endParaRPr lang="es-ES" dirty="0"/>
          </a:p>
          <a:p>
            <a:r>
              <a:rPr lang="es-ES" dirty="0"/>
              <a:t> Pregunta: ¿Por qué la política exterior de México no es considerada como siguiendo de manera consistente roles de potencia media?</a:t>
            </a:r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D509-CA92-B9F5-2AE1-2B33B576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Argumento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1A85-52E9-102D-CA10-EC91DA4C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6610"/>
            <a:ext cx="8946541" cy="4641790"/>
          </a:xfrm>
        </p:spPr>
        <p:txBody>
          <a:bodyPr/>
          <a:lstStyle/>
          <a:p>
            <a:r>
              <a:rPr lang="es-MX" dirty="0"/>
              <a:t>México no tiene una política exterior de potencia media debido a </a:t>
            </a:r>
            <a:r>
              <a:rPr lang="es-MX" u="sng" dirty="0"/>
              <a:t>conflicto de roles.</a:t>
            </a:r>
          </a:p>
          <a:p>
            <a:endParaRPr lang="es-MX" u="sng" dirty="0"/>
          </a:p>
          <a:p>
            <a:r>
              <a:rPr lang="es-MX" dirty="0"/>
              <a:t>Conflicto interno entre dos orientaciones de política exterior:</a:t>
            </a:r>
          </a:p>
          <a:p>
            <a:pPr algn="ctr"/>
            <a:r>
              <a:rPr lang="es-MX" dirty="0"/>
              <a:t>Tradicional</a:t>
            </a:r>
          </a:p>
          <a:p>
            <a:pPr algn="ctr"/>
            <a:r>
              <a:rPr lang="es-MX" dirty="0"/>
              <a:t>Pragmática</a:t>
            </a:r>
          </a:p>
          <a:p>
            <a:pPr algn="ctr"/>
            <a:endParaRPr lang="es-MX" dirty="0"/>
          </a:p>
          <a:p>
            <a:r>
              <a:rPr lang="es-MX" dirty="0"/>
              <a:t>Conflicto de expectativas divergentes de actores externos</a:t>
            </a:r>
          </a:p>
          <a:p>
            <a:pPr algn="ctr"/>
            <a:r>
              <a:rPr lang="es-MX" dirty="0"/>
              <a:t>Democracias occidentales</a:t>
            </a:r>
          </a:p>
          <a:p>
            <a:pPr algn="ctr"/>
            <a:r>
              <a:rPr lang="es-MX" dirty="0"/>
              <a:t>Algunos países de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106299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166E-582E-3992-1653-0D5FB3BD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FC0B-3BD7-027B-2703-0835A4641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436A308-7231-599E-5A2E-DE49C7EB0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62596"/>
              </p:ext>
            </p:extLst>
          </p:nvPr>
        </p:nvGraphicFramePr>
        <p:xfrm>
          <a:off x="1674976" y="452718"/>
          <a:ext cx="8485024" cy="568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3FA961A5-1DA3-7F3D-BA25-6019646DB21A}"/>
              </a:ext>
            </a:extLst>
          </p:cNvPr>
          <p:cNvSpPr/>
          <p:nvPr/>
        </p:nvSpPr>
        <p:spPr>
          <a:xfrm>
            <a:off x="4383993" y="3428999"/>
            <a:ext cx="350377" cy="416607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FC87FEB-759C-5F47-920F-507CE6DCDF2E}"/>
              </a:ext>
            </a:extLst>
          </p:cNvPr>
          <p:cNvSpPr/>
          <p:nvPr/>
        </p:nvSpPr>
        <p:spPr>
          <a:xfrm rot="10800000">
            <a:off x="4383993" y="2878918"/>
            <a:ext cx="350377" cy="416607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7EDC872-1E15-E56F-8203-7B9F0F5E6946}"/>
              </a:ext>
            </a:extLst>
          </p:cNvPr>
          <p:cNvSpPr/>
          <p:nvPr/>
        </p:nvSpPr>
        <p:spPr>
          <a:xfrm rot="10800000">
            <a:off x="6909275" y="2878918"/>
            <a:ext cx="350377" cy="416607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73804EC-A08B-3796-A212-5EA271E9C059}"/>
              </a:ext>
            </a:extLst>
          </p:cNvPr>
          <p:cNvSpPr/>
          <p:nvPr/>
        </p:nvSpPr>
        <p:spPr>
          <a:xfrm>
            <a:off x="6909275" y="3447791"/>
            <a:ext cx="350377" cy="416607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7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775B-3B39-EF68-26C8-617B4677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8B94-1E7E-A194-8218-764A9052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Dependiente: Política exterior de México y e implementación de roles de potencia media en política exterior.</a:t>
            </a:r>
          </a:p>
          <a:p>
            <a:endParaRPr lang="es-MX" dirty="0"/>
          </a:p>
          <a:p>
            <a:r>
              <a:rPr lang="es-MX" dirty="0"/>
              <a:t>De intervención: Conflicto interno de roles, y expectativas de roles divergentes entre actores internacionales. </a:t>
            </a:r>
          </a:p>
          <a:p>
            <a:endParaRPr lang="es-MX" dirty="0"/>
          </a:p>
          <a:p>
            <a:r>
              <a:rPr lang="es-MX" dirty="0"/>
              <a:t>Independiente: Objetivos de política exterior. </a:t>
            </a:r>
          </a:p>
        </p:txBody>
      </p:sp>
    </p:spTree>
    <p:extLst>
      <p:ext uri="{BB962C8B-B14F-4D97-AF65-F5344CB8AC3E}">
        <p14:creationId xmlns:p14="http://schemas.microsoft.com/office/powerpoint/2010/main" val="106427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1759-0A79-7A68-3465-2D3DE659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Teoría de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2881-C082-CBAB-F676-F096DE5C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2606"/>
            <a:ext cx="8946541" cy="4735793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¿Qué es un rol?</a:t>
            </a:r>
          </a:p>
          <a:p>
            <a:r>
              <a:rPr lang="es-MX" dirty="0"/>
              <a:t>La política exterior es un proceso social.</a:t>
            </a:r>
          </a:p>
          <a:p>
            <a:endParaRPr lang="es-MX" dirty="0"/>
          </a:p>
          <a:p>
            <a:r>
              <a:rPr lang="es-MX" dirty="0"/>
              <a:t>Identidad, percepción de posición social, sentido de historia, y expectativas de otros actores, sentido del deber.</a:t>
            </a:r>
          </a:p>
          <a:p>
            <a:endParaRPr lang="es-MX" dirty="0"/>
          </a:p>
          <a:p>
            <a:r>
              <a:rPr lang="es-MX" dirty="0"/>
              <a:t>Ventajas: Identificación de variables operativas de política exterior de un país determinado. </a:t>
            </a:r>
          </a:p>
          <a:p>
            <a:endParaRPr lang="es-MX" dirty="0"/>
          </a:p>
          <a:p>
            <a:r>
              <a:rPr lang="es-MX" dirty="0"/>
              <a:t>Va más allá de concepción del Estado como un monolito uniforme. 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300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7F00-1262-0DB1-0634-D33ECFED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¿Qué es una potencia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9053-3DFC-8146-2775-94BA58C0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Habilidad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agencia</a:t>
            </a:r>
            <a:r>
              <a:rPr lang="en-US" dirty="0"/>
              <a:t>, </a:t>
            </a:r>
            <a:r>
              <a:rPr lang="en-US" dirty="0" err="1"/>
              <a:t>liderazgo</a:t>
            </a:r>
            <a:r>
              <a:rPr lang="en-US" dirty="0"/>
              <a:t>, y </a:t>
            </a:r>
            <a:r>
              <a:rPr lang="en-US" dirty="0" err="1"/>
              <a:t>voluntad</a:t>
            </a:r>
            <a:r>
              <a:rPr lang="en-US" dirty="0"/>
              <a:t> de </a:t>
            </a:r>
            <a:r>
              <a:rPr lang="en-US" dirty="0" err="1"/>
              <a:t>generar</a:t>
            </a:r>
            <a:r>
              <a:rPr lang="en-US" dirty="0"/>
              <a:t> </a:t>
            </a:r>
            <a:r>
              <a:rPr lang="en-US" dirty="0" err="1"/>
              <a:t>influencia</a:t>
            </a:r>
            <a:r>
              <a:rPr lang="en-US" dirty="0"/>
              <a:t> a </a:t>
            </a:r>
            <a:r>
              <a:rPr lang="en-US" dirty="0" err="1"/>
              <a:t>pesar</a:t>
            </a:r>
            <a:r>
              <a:rPr lang="en-US" dirty="0"/>
              <a:t> de </a:t>
            </a:r>
            <a:r>
              <a:rPr lang="en-US" dirty="0" err="1"/>
              <a:t>constricciones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y </a:t>
            </a:r>
            <a:r>
              <a:rPr lang="en-US" dirty="0" err="1"/>
              <a:t>estructurales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potencias</a:t>
            </a:r>
            <a:r>
              <a:rPr lang="en-US" dirty="0"/>
              <a:t> medias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tenido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política</a:t>
            </a:r>
            <a:r>
              <a:rPr lang="en-US" dirty="0"/>
              <a:t> exterior </a:t>
            </a:r>
            <a:r>
              <a:rPr lang="en-US" dirty="0" err="1"/>
              <a:t>analizada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TR. Indonesia, Corea del Sur, </a:t>
            </a:r>
            <a:r>
              <a:rPr lang="en-US" dirty="0" err="1"/>
              <a:t>Paquistán</a:t>
            </a:r>
            <a:r>
              <a:rPr lang="en-US" dirty="0"/>
              <a:t>, </a:t>
            </a:r>
            <a:r>
              <a:rPr lang="en-US" dirty="0" err="1"/>
              <a:t>Turquía</a:t>
            </a:r>
            <a:r>
              <a:rPr lang="en-US" dirty="0"/>
              <a:t>, </a:t>
            </a:r>
            <a:r>
              <a:rPr lang="en-US" dirty="0" err="1"/>
              <a:t>Brasil</a:t>
            </a:r>
            <a:r>
              <a:rPr lang="en-US" dirty="0"/>
              <a:t>, etc.</a:t>
            </a:r>
          </a:p>
          <a:p>
            <a:endParaRPr lang="en-US" dirty="0"/>
          </a:p>
          <a:p>
            <a:pPr algn="ctr"/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roles </a:t>
            </a:r>
            <a:r>
              <a:rPr lang="en-US" dirty="0" err="1"/>
              <a:t>tienen</a:t>
            </a:r>
            <a:r>
              <a:rPr lang="en-US" dirty="0"/>
              <a:t> las </a:t>
            </a:r>
            <a:r>
              <a:rPr lang="en-US" dirty="0" err="1"/>
              <a:t>potencias</a:t>
            </a:r>
            <a:r>
              <a:rPr lang="en-US" dirty="0"/>
              <a:t> medias?</a:t>
            </a:r>
          </a:p>
        </p:txBody>
      </p:sp>
    </p:spTree>
    <p:extLst>
      <p:ext uri="{BB962C8B-B14F-4D97-AF65-F5344CB8AC3E}">
        <p14:creationId xmlns:p14="http://schemas.microsoft.com/office/powerpoint/2010/main" val="322494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fera con una red de nodos conectados">
            <a:extLst>
              <a:ext uri="{FF2B5EF4-FFF2-40B4-BE49-F238E27FC236}">
                <a16:creationId xmlns:a16="http://schemas.microsoft.com/office/drawing/2014/main" id="{F4084050-D8AC-7CD5-6976-BCC79F5DE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677" b="2232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C3F6F-F2DF-44A5-7F3B-7CE6166E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MX" dirty="0"/>
              <a:t>Roles de potencia media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4114-112B-A237-54F5-BBA0A49E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700" i="1"/>
              <a:t>“Buen ciudadano internacional”</a:t>
            </a:r>
          </a:p>
          <a:p>
            <a:pPr>
              <a:lnSpc>
                <a:spcPct val="90000"/>
              </a:lnSpc>
            </a:pPr>
            <a:endParaRPr lang="es-MX" sz="1700" i="1"/>
          </a:p>
          <a:p>
            <a:pPr>
              <a:lnSpc>
                <a:spcPct val="90000"/>
              </a:lnSpc>
            </a:pPr>
            <a:r>
              <a:rPr lang="es-MX" sz="1700" i="1"/>
              <a:t>“Promotor del multilateralismo”</a:t>
            </a:r>
          </a:p>
          <a:p>
            <a:pPr>
              <a:lnSpc>
                <a:spcPct val="90000"/>
              </a:lnSpc>
            </a:pPr>
            <a:endParaRPr lang="es-MX" sz="1700" i="1"/>
          </a:p>
          <a:p>
            <a:pPr>
              <a:lnSpc>
                <a:spcPct val="90000"/>
              </a:lnSpc>
            </a:pPr>
            <a:r>
              <a:rPr lang="es-MX" sz="1700" i="1"/>
              <a:t>“Mediador”</a:t>
            </a:r>
          </a:p>
          <a:p>
            <a:pPr>
              <a:lnSpc>
                <a:spcPct val="90000"/>
              </a:lnSpc>
            </a:pPr>
            <a:endParaRPr lang="es-MX" sz="1700" i="1"/>
          </a:p>
          <a:p>
            <a:pPr>
              <a:lnSpc>
                <a:spcPct val="90000"/>
              </a:lnSpc>
            </a:pPr>
            <a:r>
              <a:rPr lang="es-MX" sz="1700" i="1"/>
              <a:t>“Constructor de puentes”</a:t>
            </a:r>
          </a:p>
          <a:p>
            <a:pPr>
              <a:lnSpc>
                <a:spcPct val="90000"/>
              </a:lnSpc>
            </a:pPr>
            <a:endParaRPr lang="es-MX" sz="1700" i="1"/>
          </a:p>
          <a:p>
            <a:pPr>
              <a:lnSpc>
                <a:spcPct val="90000"/>
              </a:lnSpc>
            </a:pPr>
            <a:r>
              <a:rPr lang="es-MX" sz="1700" i="1"/>
              <a:t>“Líder regional”</a:t>
            </a:r>
          </a:p>
          <a:p>
            <a:pPr>
              <a:lnSpc>
                <a:spcPct val="90000"/>
              </a:lnSpc>
            </a:pPr>
            <a:endParaRPr lang="es-MX" sz="1700" i="1"/>
          </a:p>
          <a:p>
            <a:pPr>
              <a:lnSpc>
                <a:spcPct val="90000"/>
              </a:lnSpc>
            </a:pPr>
            <a:r>
              <a:rPr lang="es-MX" sz="1700" i="1"/>
              <a:t>“Constructor de coaliciones”</a:t>
            </a:r>
          </a:p>
          <a:p>
            <a:pPr>
              <a:lnSpc>
                <a:spcPct val="90000"/>
              </a:lnSpc>
            </a:pPr>
            <a:endParaRPr lang="es-MX" sz="1700" i="1"/>
          </a:p>
        </p:txBody>
      </p:sp>
    </p:spTree>
    <p:extLst>
      <p:ext uri="{BB962C8B-B14F-4D97-AF65-F5344CB8AC3E}">
        <p14:creationId xmlns:p14="http://schemas.microsoft.com/office/powerpoint/2010/main" val="949327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1628</TotalTime>
  <Words>1229</Words>
  <Application>Microsoft Office PowerPoint</Application>
  <PresentationFormat>Widescreen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Ion</vt:lpstr>
      <vt:lpstr>PowerPoint Presentation</vt:lpstr>
      <vt:lpstr>Role Theory and Mexico’s Foreign Policy</vt:lpstr>
      <vt:lpstr>Acertijo empírico</vt:lpstr>
      <vt:lpstr>Argumento</vt:lpstr>
      <vt:lpstr>PowerPoint Presentation</vt:lpstr>
      <vt:lpstr>Variables</vt:lpstr>
      <vt:lpstr>Teoría de roles</vt:lpstr>
      <vt:lpstr>¿Qué es una potencia media?</vt:lpstr>
      <vt:lpstr>Roles de potencia media</vt:lpstr>
      <vt:lpstr>¿Por qué hay políticas exteriores contradictorias o atípicas?</vt:lpstr>
      <vt:lpstr>¿En dónde buscar estos roles?</vt:lpstr>
      <vt:lpstr>I. México en los debates dentro del CSNU durante la crisis de Irak </vt:lpstr>
      <vt:lpstr>¿Cómo debería de votar México en el CSNU?</vt:lpstr>
      <vt:lpstr>Resultados </vt:lpstr>
      <vt:lpstr>Resultados</vt:lpstr>
      <vt:lpstr>II. México en la creación de la CELAC</vt:lpstr>
      <vt:lpstr>Contexto</vt:lpstr>
      <vt:lpstr>Resultados</vt:lpstr>
      <vt:lpstr>Resultados</vt:lpstr>
      <vt:lpstr>III. Adopción de valores liberales en política exterior</vt:lpstr>
      <vt:lpstr>Proceso de adopción</vt:lpstr>
      <vt:lpstr>Resultados</vt:lpstr>
      <vt:lpstr>Conclusiones del libro</vt:lpstr>
      <vt:lpstr>Motivación de México para buscar estatus de potencia media:</vt:lpstr>
      <vt:lpstr>Contribuciones del libro</vt:lpstr>
      <vt:lpstr>Implicaciones del libro</vt:lpstr>
      <vt:lpstr>  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Aleandro Loera</dc:creator>
  <cp:lastModifiedBy>Omar Alejandro Loera Gonzalez</cp:lastModifiedBy>
  <cp:revision>25</cp:revision>
  <dcterms:created xsi:type="dcterms:W3CDTF">2023-09-28T16:36:59Z</dcterms:created>
  <dcterms:modified xsi:type="dcterms:W3CDTF">2023-10-11T20:48:23Z</dcterms:modified>
</cp:coreProperties>
</file>