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6"/>
  </p:notesMasterIdLst>
  <p:sldIdLst>
    <p:sldId id="269" r:id="rId2"/>
    <p:sldId id="258" r:id="rId3"/>
    <p:sldId id="298" r:id="rId4"/>
    <p:sldId id="281" r:id="rId5"/>
    <p:sldId id="307" r:id="rId6"/>
    <p:sldId id="299" r:id="rId7"/>
    <p:sldId id="273" r:id="rId8"/>
    <p:sldId id="283" r:id="rId9"/>
    <p:sldId id="285" r:id="rId10"/>
    <p:sldId id="305" r:id="rId11"/>
    <p:sldId id="309" r:id="rId12"/>
    <p:sldId id="256" r:id="rId13"/>
    <p:sldId id="310" r:id="rId14"/>
    <p:sldId id="268" r:id="rId15"/>
    <p:sldId id="301" r:id="rId16"/>
    <p:sldId id="286" r:id="rId17"/>
    <p:sldId id="302" r:id="rId18"/>
    <p:sldId id="297" r:id="rId19"/>
    <p:sldId id="263" r:id="rId20"/>
    <p:sldId id="265" r:id="rId21"/>
    <p:sldId id="306" r:id="rId22"/>
    <p:sldId id="308" r:id="rId23"/>
    <p:sldId id="279" r:id="rId24"/>
    <p:sldId id="30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E8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nca López" userId="380ed5b8535ec4cf" providerId="LiveId" clId="{9E2C6B01-BE25-4121-AA98-971BC8AA894E}"/>
    <pc:docChg chg="undo redo custSel addSld delSld modSld sldOrd">
      <pc:chgData name="Blanca López" userId="380ed5b8535ec4cf" providerId="LiveId" clId="{9E2C6B01-BE25-4121-AA98-971BC8AA894E}" dt="2023-10-16T14:07:17.885" v="2078" actId="20577"/>
      <pc:docMkLst>
        <pc:docMk/>
      </pc:docMkLst>
      <pc:sldChg chg="ord">
        <pc:chgData name="Blanca López" userId="380ed5b8535ec4cf" providerId="LiveId" clId="{9E2C6B01-BE25-4121-AA98-971BC8AA894E}" dt="2023-10-16T02:23:46.055" v="975"/>
        <pc:sldMkLst>
          <pc:docMk/>
          <pc:sldMk cId="33833014" sldId="256"/>
        </pc:sldMkLst>
      </pc:sldChg>
      <pc:sldChg chg="modSp del mod">
        <pc:chgData name="Blanca López" userId="380ed5b8535ec4cf" providerId="LiveId" clId="{9E2C6B01-BE25-4121-AA98-971BC8AA894E}" dt="2023-10-16T13:23:48.911" v="1615" actId="2696"/>
        <pc:sldMkLst>
          <pc:docMk/>
          <pc:sldMk cId="3987675689" sldId="257"/>
        </pc:sldMkLst>
        <pc:spChg chg="mod">
          <ac:chgData name="Blanca López" userId="380ed5b8535ec4cf" providerId="LiveId" clId="{9E2C6B01-BE25-4121-AA98-971BC8AA894E}" dt="2023-10-15T23:31:26.768" v="149" actId="207"/>
          <ac:spMkLst>
            <pc:docMk/>
            <pc:sldMk cId="3987675689" sldId="257"/>
            <ac:spMk id="3" creationId="{C5310693-D4CF-90AA-9E56-96023FD3B8E7}"/>
          </ac:spMkLst>
        </pc:spChg>
      </pc:sldChg>
      <pc:sldChg chg="modSp mod">
        <pc:chgData name="Blanca López" userId="380ed5b8535ec4cf" providerId="LiveId" clId="{9E2C6B01-BE25-4121-AA98-971BC8AA894E}" dt="2023-10-16T03:48:08.809" v="1517" actId="20577"/>
        <pc:sldMkLst>
          <pc:docMk/>
          <pc:sldMk cId="2551051498" sldId="258"/>
        </pc:sldMkLst>
        <pc:spChg chg="mod">
          <ac:chgData name="Blanca López" userId="380ed5b8535ec4cf" providerId="LiveId" clId="{9E2C6B01-BE25-4121-AA98-971BC8AA894E}" dt="2023-10-16T03:48:08.809" v="1517" actId="20577"/>
          <ac:spMkLst>
            <pc:docMk/>
            <pc:sldMk cId="2551051498" sldId="258"/>
            <ac:spMk id="5" creationId="{61C21BAA-6D57-5ABF-F6AA-FA4C36F26725}"/>
          </ac:spMkLst>
        </pc:spChg>
      </pc:sldChg>
      <pc:sldChg chg="del ord">
        <pc:chgData name="Blanca López" userId="380ed5b8535ec4cf" providerId="LiveId" clId="{9E2C6B01-BE25-4121-AA98-971BC8AA894E}" dt="2023-10-16T04:13:57.262" v="1604" actId="2696"/>
        <pc:sldMkLst>
          <pc:docMk/>
          <pc:sldMk cId="3014665603" sldId="259"/>
        </pc:sldMkLst>
      </pc:sldChg>
      <pc:sldChg chg="del">
        <pc:chgData name="Blanca López" userId="380ed5b8535ec4cf" providerId="LiveId" clId="{9E2C6B01-BE25-4121-AA98-971BC8AA894E}" dt="2023-10-16T04:15:00.538" v="1607" actId="2696"/>
        <pc:sldMkLst>
          <pc:docMk/>
          <pc:sldMk cId="3118711879" sldId="260"/>
        </pc:sldMkLst>
      </pc:sldChg>
      <pc:sldChg chg="modSp del mod">
        <pc:chgData name="Blanca López" userId="380ed5b8535ec4cf" providerId="LiveId" clId="{9E2C6B01-BE25-4121-AA98-971BC8AA894E}" dt="2023-10-16T04:15:16.670" v="1608" actId="2696"/>
        <pc:sldMkLst>
          <pc:docMk/>
          <pc:sldMk cId="1500477346" sldId="261"/>
        </pc:sldMkLst>
        <pc:spChg chg="mod">
          <ac:chgData name="Blanca López" userId="380ed5b8535ec4cf" providerId="LiveId" clId="{9E2C6B01-BE25-4121-AA98-971BC8AA894E}" dt="2023-10-16T00:36:29.060" v="486" actId="27636"/>
          <ac:spMkLst>
            <pc:docMk/>
            <pc:sldMk cId="1500477346" sldId="261"/>
            <ac:spMk id="3" creationId="{EFC060A2-D6A9-0141-70F4-C8F88F85D711}"/>
          </ac:spMkLst>
        </pc:spChg>
      </pc:sldChg>
      <pc:sldChg chg="del">
        <pc:chgData name="Blanca López" userId="380ed5b8535ec4cf" providerId="LiveId" clId="{9E2C6B01-BE25-4121-AA98-971BC8AA894E}" dt="2023-10-16T04:17:36.151" v="1614" actId="2696"/>
        <pc:sldMkLst>
          <pc:docMk/>
          <pc:sldMk cId="580202322" sldId="262"/>
        </pc:sldMkLst>
      </pc:sldChg>
      <pc:sldChg chg="modSp mod ord">
        <pc:chgData name="Blanca López" userId="380ed5b8535ec4cf" providerId="LiveId" clId="{9E2C6B01-BE25-4121-AA98-971BC8AA894E}" dt="2023-10-16T13:57:16.251" v="1980" actId="20577"/>
        <pc:sldMkLst>
          <pc:docMk/>
          <pc:sldMk cId="4232152943" sldId="263"/>
        </pc:sldMkLst>
        <pc:spChg chg="mod">
          <ac:chgData name="Blanca López" userId="380ed5b8535ec4cf" providerId="LiveId" clId="{9E2C6B01-BE25-4121-AA98-971BC8AA894E}" dt="2023-10-16T13:53:23.317" v="1923" actId="1076"/>
          <ac:spMkLst>
            <pc:docMk/>
            <pc:sldMk cId="4232152943" sldId="263"/>
            <ac:spMk id="2" creationId="{ECD80348-BD09-3482-FC8B-ACEAAB0B9D05}"/>
          </ac:spMkLst>
        </pc:spChg>
        <pc:spChg chg="mod">
          <ac:chgData name="Blanca López" userId="380ed5b8535ec4cf" providerId="LiveId" clId="{9E2C6B01-BE25-4121-AA98-971BC8AA894E}" dt="2023-10-16T13:57:16.251" v="1980" actId="20577"/>
          <ac:spMkLst>
            <pc:docMk/>
            <pc:sldMk cId="4232152943" sldId="263"/>
            <ac:spMk id="3" creationId="{29966C8D-A359-851E-7597-5B84A7654AF8}"/>
          </ac:spMkLst>
        </pc:spChg>
      </pc:sldChg>
      <pc:sldChg chg="del">
        <pc:chgData name="Blanca López" userId="380ed5b8535ec4cf" providerId="LiveId" clId="{9E2C6B01-BE25-4121-AA98-971BC8AA894E}" dt="2023-10-16T13:27:50.675" v="1623" actId="2696"/>
        <pc:sldMkLst>
          <pc:docMk/>
          <pc:sldMk cId="3431517511" sldId="264"/>
        </pc:sldMkLst>
      </pc:sldChg>
      <pc:sldChg chg="modSp mod ord">
        <pc:chgData name="Blanca López" userId="380ed5b8535ec4cf" providerId="LiveId" clId="{9E2C6B01-BE25-4121-AA98-971BC8AA894E}" dt="2023-10-16T13:52:45.916" v="1919" actId="27636"/>
        <pc:sldMkLst>
          <pc:docMk/>
          <pc:sldMk cId="167944762" sldId="265"/>
        </pc:sldMkLst>
        <pc:spChg chg="mod">
          <ac:chgData name="Blanca López" userId="380ed5b8535ec4cf" providerId="LiveId" clId="{9E2C6B01-BE25-4121-AA98-971BC8AA894E}" dt="2023-10-16T13:31:19.891" v="1630" actId="27636"/>
          <ac:spMkLst>
            <pc:docMk/>
            <pc:sldMk cId="167944762" sldId="265"/>
            <ac:spMk id="2" creationId="{6A6C86D8-30A3-0B59-97A8-B01C0D159F70}"/>
          </ac:spMkLst>
        </pc:spChg>
        <pc:spChg chg="mod">
          <ac:chgData name="Blanca López" userId="380ed5b8535ec4cf" providerId="LiveId" clId="{9E2C6B01-BE25-4121-AA98-971BC8AA894E}" dt="2023-10-16T13:52:45.916" v="1919" actId="27636"/>
          <ac:spMkLst>
            <pc:docMk/>
            <pc:sldMk cId="167944762" sldId="265"/>
            <ac:spMk id="3" creationId="{CDC4337B-08CF-D3D9-1364-5FEC0759635D}"/>
          </ac:spMkLst>
        </pc:spChg>
      </pc:sldChg>
      <pc:sldChg chg="del">
        <pc:chgData name="Blanca López" userId="380ed5b8535ec4cf" providerId="LiveId" clId="{9E2C6B01-BE25-4121-AA98-971BC8AA894E}" dt="2023-10-16T13:28:02.150" v="1624" actId="2696"/>
        <pc:sldMkLst>
          <pc:docMk/>
          <pc:sldMk cId="1808869945" sldId="267"/>
        </pc:sldMkLst>
      </pc:sldChg>
      <pc:sldChg chg="ord">
        <pc:chgData name="Blanca López" userId="380ed5b8535ec4cf" providerId="LiveId" clId="{9E2C6B01-BE25-4121-AA98-971BC8AA894E}" dt="2023-10-16T02:23:52.612" v="977"/>
        <pc:sldMkLst>
          <pc:docMk/>
          <pc:sldMk cId="3430744108" sldId="268"/>
        </pc:sldMkLst>
      </pc:sldChg>
      <pc:sldChg chg="modSp mod">
        <pc:chgData name="Blanca López" userId="380ed5b8535ec4cf" providerId="LiveId" clId="{9E2C6B01-BE25-4121-AA98-971BC8AA894E}" dt="2023-10-16T00:01:24.335" v="235" actId="20577"/>
        <pc:sldMkLst>
          <pc:docMk/>
          <pc:sldMk cId="2742058527" sldId="269"/>
        </pc:sldMkLst>
        <pc:spChg chg="mod">
          <ac:chgData name="Blanca López" userId="380ed5b8535ec4cf" providerId="LiveId" clId="{9E2C6B01-BE25-4121-AA98-971BC8AA894E}" dt="2023-10-16T00:01:24.335" v="235" actId="20577"/>
          <ac:spMkLst>
            <pc:docMk/>
            <pc:sldMk cId="2742058527" sldId="269"/>
            <ac:spMk id="3" creationId="{509005EF-1AE7-163A-4C98-0DC4455BA2C1}"/>
          </ac:spMkLst>
        </pc:spChg>
      </pc:sldChg>
      <pc:sldChg chg="del">
        <pc:chgData name="Blanca López" userId="380ed5b8535ec4cf" providerId="LiveId" clId="{9E2C6B01-BE25-4121-AA98-971BC8AA894E}" dt="2023-10-16T04:12:15.453" v="1600" actId="2696"/>
        <pc:sldMkLst>
          <pc:docMk/>
          <pc:sldMk cId="2914630606" sldId="270"/>
        </pc:sldMkLst>
      </pc:sldChg>
      <pc:sldChg chg="del">
        <pc:chgData name="Blanca López" userId="380ed5b8535ec4cf" providerId="LiveId" clId="{9E2C6B01-BE25-4121-AA98-971BC8AA894E}" dt="2023-10-16T04:16:57.290" v="1612" actId="2696"/>
        <pc:sldMkLst>
          <pc:docMk/>
          <pc:sldMk cId="1594551637" sldId="271"/>
        </pc:sldMkLst>
      </pc:sldChg>
      <pc:sldChg chg="del">
        <pc:chgData name="Blanca López" userId="380ed5b8535ec4cf" providerId="LiveId" clId="{9E2C6B01-BE25-4121-AA98-971BC8AA894E}" dt="2023-10-16T04:13:19.493" v="1603" actId="2696"/>
        <pc:sldMkLst>
          <pc:docMk/>
          <pc:sldMk cId="3153226428" sldId="272"/>
        </pc:sldMkLst>
      </pc:sldChg>
      <pc:sldChg chg="modSp mod ord">
        <pc:chgData name="Blanca López" userId="380ed5b8535ec4cf" providerId="LiveId" clId="{9E2C6B01-BE25-4121-AA98-971BC8AA894E}" dt="2023-10-16T04:03:03.256" v="1573" actId="20577"/>
        <pc:sldMkLst>
          <pc:docMk/>
          <pc:sldMk cId="748293898" sldId="273"/>
        </pc:sldMkLst>
        <pc:spChg chg="mod">
          <ac:chgData name="Blanca López" userId="380ed5b8535ec4cf" providerId="LiveId" clId="{9E2C6B01-BE25-4121-AA98-971BC8AA894E}" dt="2023-10-16T02:14:15.846" v="888" actId="122"/>
          <ac:spMkLst>
            <pc:docMk/>
            <pc:sldMk cId="748293898" sldId="273"/>
            <ac:spMk id="2" creationId="{DC329C07-203D-E399-3C63-1A703A9B1AB7}"/>
          </ac:spMkLst>
        </pc:spChg>
        <pc:spChg chg="mod">
          <ac:chgData name="Blanca López" userId="380ed5b8535ec4cf" providerId="LiveId" clId="{9E2C6B01-BE25-4121-AA98-971BC8AA894E}" dt="2023-10-16T04:03:03.256" v="1573" actId="20577"/>
          <ac:spMkLst>
            <pc:docMk/>
            <pc:sldMk cId="748293898" sldId="273"/>
            <ac:spMk id="3" creationId="{C82720CE-EAC4-4534-4187-0D2858C11249}"/>
          </ac:spMkLst>
        </pc:spChg>
      </pc:sldChg>
      <pc:sldChg chg="del">
        <pc:chgData name="Blanca López" userId="380ed5b8535ec4cf" providerId="LiveId" clId="{9E2C6B01-BE25-4121-AA98-971BC8AA894E}" dt="2023-10-16T04:15:40.212" v="1609" actId="2696"/>
        <pc:sldMkLst>
          <pc:docMk/>
          <pc:sldMk cId="1022468618" sldId="275"/>
        </pc:sldMkLst>
      </pc:sldChg>
      <pc:sldChg chg="del">
        <pc:chgData name="Blanca López" userId="380ed5b8535ec4cf" providerId="LiveId" clId="{9E2C6B01-BE25-4121-AA98-971BC8AA894E}" dt="2023-10-16T04:16:29.135" v="1611" actId="2696"/>
        <pc:sldMkLst>
          <pc:docMk/>
          <pc:sldMk cId="2625364277" sldId="276"/>
        </pc:sldMkLst>
      </pc:sldChg>
      <pc:sldChg chg="del">
        <pc:chgData name="Blanca López" userId="380ed5b8535ec4cf" providerId="LiveId" clId="{9E2C6B01-BE25-4121-AA98-971BC8AA894E}" dt="2023-10-16T04:13:01.417" v="1602" actId="2696"/>
        <pc:sldMkLst>
          <pc:docMk/>
          <pc:sldMk cId="3890512530" sldId="277"/>
        </pc:sldMkLst>
      </pc:sldChg>
      <pc:sldChg chg="del">
        <pc:chgData name="Blanca López" userId="380ed5b8535ec4cf" providerId="LiveId" clId="{9E2C6B01-BE25-4121-AA98-971BC8AA894E}" dt="2023-10-16T04:17:21.289" v="1613" actId="2696"/>
        <pc:sldMkLst>
          <pc:docMk/>
          <pc:sldMk cId="384680137" sldId="278"/>
        </pc:sldMkLst>
      </pc:sldChg>
      <pc:sldChg chg="addSp modSp mod ord">
        <pc:chgData name="Blanca López" userId="380ed5b8535ec4cf" providerId="LiveId" clId="{9E2C6B01-BE25-4121-AA98-971BC8AA894E}" dt="2023-10-16T03:42:03.686" v="1475" actId="1076"/>
        <pc:sldMkLst>
          <pc:docMk/>
          <pc:sldMk cId="711492020" sldId="279"/>
        </pc:sldMkLst>
        <pc:spChg chg="mod">
          <ac:chgData name="Blanca López" userId="380ed5b8535ec4cf" providerId="LiveId" clId="{9E2C6B01-BE25-4121-AA98-971BC8AA894E}" dt="2023-10-16T03:42:03.686" v="1475" actId="1076"/>
          <ac:spMkLst>
            <pc:docMk/>
            <pc:sldMk cId="711492020" sldId="279"/>
            <ac:spMk id="2" creationId="{72FE4E56-08EC-518A-8BDB-8E979E6FEE34}"/>
          </ac:spMkLst>
        </pc:spChg>
        <pc:spChg chg="mod">
          <ac:chgData name="Blanca López" userId="380ed5b8535ec4cf" providerId="LiveId" clId="{9E2C6B01-BE25-4121-AA98-971BC8AA894E}" dt="2023-10-16T03:41:22.122" v="1471" actId="1076"/>
          <ac:spMkLst>
            <pc:docMk/>
            <pc:sldMk cId="711492020" sldId="279"/>
            <ac:spMk id="3" creationId="{8A7929B7-79A5-0ED5-C1BF-191824DBC0B7}"/>
          </ac:spMkLst>
        </pc:spChg>
        <pc:spChg chg="add mod">
          <ac:chgData name="Blanca López" userId="380ed5b8535ec4cf" providerId="LiveId" clId="{9E2C6B01-BE25-4121-AA98-971BC8AA894E}" dt="2023-10-16T03:41:45.343" v="1474" actId="1076"/>
          <ac:spMkLst>
            <pc:docMk/>
            <pc:sldMk cId="711492020" sldId="279"/>
            <ac:spMk id="5" creationId="{E72C21EC-99A9-8B68-E94C-33D2506C142C}"/>
          </ac:spMkLst>
        </pc:spChg>
      </pc:sldChg>
      <pc:sldChg chg="del">
        <pc:chgData name="Blanca López" userId="380ed5b8535ec4cf" providerId="LiveId" clId="{9E2C6B01-BE25-4121-AA98-971BC8AA894E}" dt="2023-10-16T04:15:57.677" v="1610" actId="2696"/>
        <pc:sldMkLst>
          <pc:docMk/>
          <pc:sldMk cId="12011839" sldId="280"/>
        </pc:sldMkLst>
      </pc:sldChg>
      <pc:sldChg chg="modSp mod ord">
        <pc:chgData name="Blanca López" userId="380ed5b8535ec4cf" providerId="LiveId" clId="{9E2C6B01-BE25-4121-AA98-971BC8AA894E}" dt="2023-10-16T04:01:00.589" v="1564" actId="20577"/>
        <pc:sldMkLst>
          <pc:docMk/>
          <pc:sldMk cId="654530200" sldId="281"/>
        </pc:sldMkLst>
        <pc:spChg chg="mod">
          <ac:chgData name="Blanca López" userId="380ed5b8535ec4cf" providerId="LiveId" clId="{9E2C6B01-BE25-4121-AA98-971BC8AA894E}" dt="2023-10-16T04:01:00.589" v="1564" actId="20577"/>
          <ac:spMkLst>
            <pc:docMk/>
            <pc:sldMk cId="654530200" sldId="281"/>
            <ac:spMk id="2" creationId="{CA1E23EE-1A61-2145-0C7B-E6BA15FCA303}"/>
          </ac:spMkLst>
        </pc:spChg>
        <pc:spChg chg="mod">
          <ac:chgData name="Blanca López" userId="380ed5b8535ec4cf" providerId="LiveId" clId="{9E2C6B01-BE25-4121-AA98-971BC8AA894E}" dt="2023-10-16T04:00:35.271" v="1555" actId="1076"/>
          <ac:spMkLst>
            <pc:docMk/>
            <pc:sldMk cId="654530200" sldId="281"/>
            <ac:spMk id="3" creationId="{D8FE923F-BA5D-B0A2-D4C7-3DA41436FE8C}"/>
          </ac:spMkLst>
        </pc:spChg>
      </pc:sldChg>
      <pc:sldChg chg="del">
        <pc:chgData name="Blanca López" userId="380ed5b8535ec4cf" providerId="LiveId" clId="{9E2C6B01-BE25-4121-AA98-971BC8AA894E}" dt="2023-10-16T04:12:38.035" v="1601" actId="2696"/>
        <pc:sldMkLst>
          <pc:docMk/>
          <pc:sldMk cId="1070825319" sldId="282"/>
        </pc:sldMkLst>
      </pc:sldChg>
      <pc:sldChg chg="modSp mod ord">
        <pc:chgData name="Blanca López" userId="380ed5b8535ec4cf" providerId="LiveId" clId="{9E2C6B01-BE25-4121-AA98-971BC8AA894E}" dt="2023-10-16T02:48:58.954" v="1080" actId="27636"/>
        <pc:sldMkLst>
          <pc:docMk/>
          <pc:sldMk cId="1209143229" sldId="283"/>
        </pc:sldMkLst>
        <pc:spChg chg="mod">
          <ac:chgData name="Blanca López" userId="380ed5b8535ec4cf" providerId="LiveId" clId="{9E2C6B01-BE25-4121-AA98-971BC8AA894E}" dt="2023-10-16T02:48:58.954" v="1080" actId="27636"/>
          <ac:spMkLst>
            <pc:docMk/>
            <pc:sldMk cId="1209143229" sldId="283"/>
            <ac:spMk id="3" creationId="{CCD48FB3-41B2-3345-6619-B35A379B237C}"/>
          </ac:spMkLst>
        </pc:spChg>
      </pc:sldChg>
      <pc:sldChg chg="del">
        <pc:chgData name="Blanca López" userId="380ed5b8535ec4cf" providerId="LiveId" clId="{9E2C6B01-BE25-4121-AA98-971BC8AA894E}" dt="2023-10-16T04:09:23.253" v="1594" actId="47"/>
        <pc:sldMkLst>
          <pc:docMk/>
          <pc:sldMk cId="2536487256" sldId="284"/>
        </pc:sldMkLst>
      </pc:sldChg>
      <pc:sldChg chg="modSp mod ord">
        <pc:chgData name="Blanca López" userId="380ed5b8535ec4cf" providerId="LiveId" clId="{9E2C6B01-BE25-4121-AA98-971BC8AA894E}" dt="2023-10-16T02:51:59.782" v="1191" actId="2711"/>
        <pc:sldMkLst>
          <pc:docMk/>
          <pc:sldMk cId="624350204" sldId="285"/>
        </pc:sldMkLst>
        <pc:spChg chg="mod">
          <ac:chgData name="Blanca López" userId="380ed5b8535ec4cf" providerId="LiveId" clId="{9E2C6B01-BE25-4121-AA98-971BC8AA894E}" dt="2023-10-16T02:51:59.782" v="1191" actId="2711"/>
          <ac:spMkLst>
            <pc:docMk/>
            <pc:sldMk cId="624350204" sldId="285"/>
            <ac:spMk id="3" creationId="{BE9EEDA1-2C51-3837-5633-445E4B55B1FF}"/>
          </ac:spMkLst>
        </pc:spChg>
      </pc:sldChg>
      <pc:sldChg chg="delSp modSp add del mod ord">
        <pc:chgData name="Blanca López" userId="380ed5b8535ec4cf" providerId="LiveId" clId="{9E2C6B01-BE25-4121-AA98-971BC8AA894E}" dt="2023-10-16T03:14:15.518" v="1372" actId="20577"/>
        <pc:sldMkLst>
          <pc:docMk/>
          <pc:sldMk cId="3343730648" sldId="286"/>
        </pc:sldMkLst>
        <pc:spChg chg="mod">
          <ac:chgData name="Blanca López" userId="380ed5b8535ec4cf" providerId="LiveId" clId="{9E2C6B01-BE25-4121-AA98-971BC8AA894E}" dt="2023-10-16T02:32:55.029" v="1007" actId="255"/>
          <ac:spMkLst>
            <pc:docMk/>
            <pc:sldMk cId="3343730648" sldId="286"/>
            <ac:spMk id="2" creationId="{7582AED2-F1B2-BFBD-2348-A71647F1856B}"/>
          </ac:spMkLst>
        </pc:spChg>
        <pc:spChg chg="mod">
          <ac:chgData name="Blanca López" userId="380ed5b8535ec4cf" providerId="LiveId" clId="{9E2C6B01-BE25-4121-AA98-971BC8AA894E}" dt="2023-10-16T03:14:15.518" v="1372" actId="20577"/>
          <ac:spMkLst>
            <pc:docMk/>
            <pc:sldMk cId="3343730648" sldId="286"/>
            <ac:spMk id="3" creationId="{7F7DC960-414E-9F05-68B0-647EB6CE62C9}"/>
          </ac:spMkLst>
        </pc:spChg>
        <pc:spChg chg="del mod">
          <ac:chgData name="Blanca López" userId="380ed5b8535ec4cf" providerId="LiveId" clId="{9E2C6B01-BE25-4121-AA98-971BC8AA894E}" dt="2023-10-16T01:21:55.968" v="799"/>
          <ac:spMkLst>
            <pc:docMk/>
            <pc:sldMk cId="3343730648" sldId="286"/>
            <ac:spMk id="4" creationId="{E1305BD9-D0DE-2FBA-50C6-0CCAB0EB05EE}"/>
          </ac:spMkLst>
        </pc:spChg>
      </pc:sldChg>
      <pc:sldChg chg="del ord">
        <pc:chgData name="Blanca López" userId="380ed5b8535ec4cf" providerId="LiveId" clId="{9E2C6B01-BE25-4121-AA98-971BC8AA894E}" dt="2023-10-16T04:14:13.456" v="1605" actId="2696"/>
        <pc:sldMkLst>
          <pc:docMk/>
          <pc:sldMk cId="2042549507" sldId="287"/>
        </pc:sldMkLst>
      </pc:sldChg>
      <pc:sldChg chg="del ord">
        <pc:chgData name="Blanca López" userId="380ed5b8535ec4cf" providerId="LiveId" clId="{9E2C6B01-BE25-4121-AA98-971BC8AA894E}" dt="2023-10-16T13:25:02.226" v="1618" actId="2696"/>
        <pc:sldMkLst>
          <pc:docMk/>
          <pc:sldMk cId="4064752181" sldId="288"/>
        </pc:sldMkLst>
      </pc:sldChg>
      <pc:sldChg chg="add del">
        <pc:chgData name="Blanca López" userId="380ed5b8535ec4cf" providerId="LiveId" clId="{9E2C6B01-BE25-4121-AA98-971BC8AA894E}" dt="2023-10-16T04:11:11.364" v="1597" actId="2696"/>
        <pc:sldMkLst>
          <pc:docMk/>
          <pc:sldMk cId="4288753225" sldId="289"/>
        </pc:sldMkLst>
      </pc:sldChg>
      <pc:sldChg chg="modSp mod ord">
        <pc:chgData name="Blanca López" userId="380ed5b8535ec4cf" providerId="LiveId" clId="{9E2C6B01-BE25-4121-AA98-971BC8AA894E}" dt="2023-10-16T14:00:02.060" v="1994" actId="20577"/>
        <pc:sldMkLst>
          <pc:docMk/>
          <pc:sldMk cId="4014048495" sldId="290"/>
        </pc:sldMkLst>
        <pc:spChg chg="mod">
          <ac:chgData name="Blanca López" userId="380ed5b8535ec4cf" providerId="LiveId" clId="{9E2C6B01-BE25-4121-AA98-971BC8AA894E}" dt="2023-10-16T14:00:02.060" v="1994" actId="20577"/>
          <ac:spMkLst>
            <pc:docMk/>
            <pc:sldMk cId="4014048495" sldId="290"/>
            <ac:spMk id="3" creationId="{9C396536-925E-D9C1-5AC0-3B08101153E0}"/>
          </ac:spMkLst>
        </pc:spChg>
      </pc:sldChg>
      <pc:sldChg chg="del">
        <pc:chgData name="Blanca López" userId="380ed5b8535ec4cf" providerId="LiveId" clId="{9E2C6B01-BE25-4121-AA98-971BC8AA894E}" dt="2023-10-16T04:11:38.422" v="1598" actId="2696"/>
        <pc:sldMkLst>
          <pc:docMk/>
          <pc:sldMk cId="1165283267" sldId="291"/>
        </pc:sldMkLst>
      </pc:sldChg>
      <pc:sldChg chg="del">
        <pc:chgData name="Blanca López" userId="380ed5b8535ec4cf" providerId="LiveId" clId="{9E2C6B01-BE25-4121-AA98-971BC8AA894E}" dt="2023-10-16T04:11:55.442" v="1599" actId="2696"/>
        <pc:sldMkLst>
          <pc:docMk/>
          <pc:sldMk cId="40393686" sldId="292"/>
        </pc:sldMkLst>
      </pc:sldChg>
      <pc:sldChg chg="del">
        <pc:chgData name="Blanca López" userId="380ed5b8535ec4cf" providerId="LiveId" clId="{9E2C6B01-BE25-4121-AA98-971BC8AA894E}" dt="2023-10-16T04:09:01.321" v="1593" actId="47"/>
        <pc:sldMkLst>
          <pc:docMk/>
          <pc:sldMk cId="2629720123" sldId="293"/>
        </pc:sldMkLst>
      </pc:sldChg>
      <pc:sldChg chg="del">
        <pc:chgData name="Blanca López" userId="380ed5b8535ec4cf" providerId="LiveId" clId="{9E2C6B01-BE25-4121-AA98-971BC8AA894E}" dt="2023-10-16T04:08:25.444" v="1592" actId="2696"/>
        <pc:sldMkLst>
          <pc:docMk/>
          <pc:sldMk cId="1697223718" sldId="294"/>
        </pc:sldMkLst>
      </pc:sldChg>
      <pc:sldChg chg="modSp del mod ord">
        <pc:chgData name="Blanca López" userId="380ed5b8535ec4cf" providerId="LiveId" clId="{9E2C6B01-BE25-4121-AA98-971BC8AA894E}" dt="2023-10-16T02:43:26.693" v="1053" actId="2696"/>
        <pc:sldMkLst>
          <pc:docMk/>
          <pc:sldMk cId="3038522311" sldId="295"/>
        </pc:sldMkLst>
        <pc:spChg chg="mod">
          <ac:chgData name="Blanca López" userId="380ed5b8535ec4cf" providerId="LiveId" clId="{9E2C6B01-BE25-4121-AA98-971BC8AA894E}" dt="2023-10-16T01:08:15.292" v="702" actId="20577"/>
          <ac:spMkLst>
            <pc:docMk/>
            <pc:sldMk cId="3038522311" sldId="295"/>
            <ac:spMk id="2" creationId="{2C5BC9C0-CACE-182E-3442-328814F7EB01}"/>
          </ac:spMkLst>
        </pc:spChg>
        <pc:spChg chg="mod">
          <ac:chgData name="Blanca López" userId="380ed5b8535ec4cf" providerId="LiveId" clId="{9E2C6B01-BE25-4121-AA98-971BC8AA894E}" dt="2023-10-16T01:14:48.102" v="786" actId="20577"/>
          <ac:spMkLst>
            <pc:docMk/>
            <pc:sldMk cId="3038522311" sldId="295"/>
            <ac:spMk id="3" creationId="{C28D5372-E16C-FC40-B83C-0DF81959BA9B}"/>
          </ac:spMkLst>
        </pc:spChg>
      </pc:sldChg>
      <pc:sldChg chg="modSp new del mod ord">
        <pc:chgData name="Blanca López" userId="380ed5b8535ec4cf" providerId="LiveId" clId="{9E2C6B01-BE25-4121-AA98-971BC8AA894E}" dt="2023-10-16T02:35:32.431" v="1038" actId="2696"/>
        <pc:sldMkLst>
          <pc:docMk/>
          <pc:sldMk cId="614731116" sldId="296"/>
        </pc:sldMkLst>
        <pc:spChg chg="mod">
          <ac:chgData name="Blanca López" userId="380ed5b8535ec4cf" providerId="LiveId" clId="{9E2C6B01-BE25-4121-AA98-971BC8AA894E}" dt="2023-10-16T00:32:34.161" v="411" actId="20577"/>
          <ac:spMkLst>
            <pc:docMk/>
            <pc:sldMk cId="614731116" sldId="296"/>
            <ac:spMk id="2" creationId="{421F0ADB-EFE3-7D41-C073-11A38C3EB109}"/>
          </ac:spMkLst>
        </pc:spChg>
        <pc:spChg chg="mod">
          <ac:chgData name="Blanca López" userId="380ed5b8535ec4cf" providerId="LiveId" clId="{9E2C6B01-BE25-4121-AA98-971BC8AA894E}" dt="2023-10-16T02:31:34.990" v="978" actId="21"/>
          <ac:spMkLst>
            <pc:docMk/>
            <pc:sldMk cId="614731116" sldId="296"/>
            <ac:spMk id="3" creationId="{D873CDCF-0D8F-FEC3-AB3B-9935747E0B2B}"/>
          </ac:spMkLst>
        </pc:spChg>
      </pc:sldChg>
      <pc:sldChg chg="modSp new mod ord">
        <pc:chgData name="Blanca López" userId="380ed5b8535ec4cf" providerId="LiveId" clId="{9E2C6B01-BE25-4121-AA98-971BC8AA894E}" dt="2023-10-16T03:25:44.242" v="1468" actId="207"/>
        <pc:sldMkLst>
          <pc:docMk/>
          <pc:sldMk cId="3718930071" sldId="297"/>
        </pc:sldMkLst>
        <pc:spChg chg="mod">
          <ac:chgData name="Blanca López" userId="380ed5b8535ec4cf" providerId="LiveId" clId="{9E2C6B01-BE25-4121-AA98-971BC8AA894E}" dt="2023-10-16T02:43:00.454" v="1052" actId="113"/>
          <ac:spMkLst>
            <pc:docMk/>
            <pc:sldMk cId="3718930071" sldId="297"/>
            <ac:spMk id="2" creationId="{54639F24-8E5D-951D-91DE-EAAA9989516C}"/>
          </ac:spMkLst>
        </pc:spChg>
        <pc:spChg chg="mod">
          <ac:chgData name="Blanca López" userId="380ed5b8535ec4cf" providerId="LiveId" clId="{9E2C6B01-BE25-4121-AA98-971BC8AA894E}" dt="2023-10-16T03:25:44.242" v="1468" actId="207"/>
          <ac:spMkLst>
            <pc:docMk/>
            <pc:sldMk cId="3718930071" sldId="297"/>
            <ac:spMk id="3" creationId="{D0647098-8FE4-FB9D-92F6-57CB7EFCF486}"/>
          </ac:spMkLst>
        </pc:spChg>
      </pc:sldChg>
      <pc:sldChg chg="addSp delSp modSp new mod ord">
        <pc:chgData name="Blanca López" userId="380ed5b8535ec4cf" providerId="LiveId" clId="{9E2C6B01-BE25-4121-AA98-971BC8AA894E}" dt="2023-10-16T04:00:21.372" v="1554" actId="122"/>
        <pc:sldMkLst>
          <pc:docMk/>
          <pc:sldMk cId="566531533" sldId="298"/>
        </pc:sldMkLst>
        <pc:spChg chg="mod">
          <ac:chgData name="Blanca López" userId="380ed5b8535ec4cf" providerId="LiveId" clId="{9E2C6B01-BE25-4121-AA98-971BC8AA894E}" dt="2023-10-16T04:00:21.372" v="1554" actId="122"/>
          <ac:spMkLst>
            <pc:docMk/>
            <pc:sldMk cId="566531533" sldId="298"/>
            <ac:spMk id="2" creationId="{F06A4374-905F-6EA8-B2FD-41D757C841D7}"/>
          </ac:spMkLst>
        </pc:spChg>
        <pc:spChg chg="del mod">
          <ac:chgData name="Blanca López" userId="380ed5b8535ec4cf" providerId="LiveId" clId="{9E2C6B01-BE25-4121-AA98-971BC8AA894E}" dt="2023-10-16T03:56:27.542" v="1523"/>
          <ac:spMkLst>
            <pc:docMk/>
            <pc:sldMk cId="566531533" sldId="298"/>
            <ac:spMk id="3" creationId="{606EFA4F-6D51-EC0E-AA71-1D7FEAFEA90B}"/>
          </ac:spMkLst>
        </pc:spChg>
        <pc:spChg chg="add mod">
          <ac:chgData name="Blanca López" userId="380ed5b8535ec4cf" providerId="LiveId" clId="{9E2C6B01-BE25-4121-AA98-971BC8AA894E}" dt="2023-10-16T04:00:14.511" v="1553" actId="20577"/>
          <ac:spMkLst>
            <pc:docMk/>
            <pc:sldMk cId="566531533" sldId="298"/>
            <ac:spMk id="4" creationId="{E347F2E5-3B84-0F17-A313-BFCCE54604D2}"/>
          </ac:spMkLst>
        </pc:spChg>
        <pc:picChg chg="add del mod">
          <ac:chgData name="Blanca López" userId="380ed5b8535ec4cf" providerId="LiveId" clId="{9E2C6B01-BE25-4121-AA98-971BC8AA894E}" dt="2023-10-16T03:57:48.337" v="1531" actId="478"/>
          <ac:picMkLst>
            <pc:docMk/>
            <pc:sldMk cId="566531533" sldId="298"/>
            <ac:picMk id="1026" creationId="{5515319F-FFAF-13D3-08BE-C305C16C2A1F}"/>
          </ac:picMkLst>
        </pc:picChg>
        <pc:picChg chg="add del mod">
          <ac:chgData name="Blanca López" userId="380ed5b8535ec4cf" providerId="LiveId" clId="{9E2C6B01-BE25-4121-AA98-971BC8AA894E}" dt="2023-10-16T03:59:14.693" v="1539" actId="478"/>
          <ac:picMkLst>
            <pc:docMk/>
            <pc:sldMk cId="566531533" sldId="298"/>
            <ac:picMk id="1028" creationId="{972FA7F3-EDBC-7EB9-34C2-E52D2EA801A7}"/>
          </ac:picMkLst>
        </pc:picChg>
        <pc:picChg chg="add mod">
          <ac:chgData name="Blanca López" userId="380ed5b8535ec4cf" providerId="LiveId" clId="{9E2C6B01-BE25-4121-AA98-971BC8AA894E}" dt="2023-10-16T04:00:05.683" v="1549" actId="1076"/>
          <ac:picMkLst>
            <pc:docMk/>
            <pc:sldMk cId="566531533" sldId="298"/>
            <ac:picMk id="1030" creationId="{4BA24FF2-BFE8-37D2-1272-12E2C7A98A6F}"/>
          </ac:picMkLst>
        </pc:picChg>
      </pc:sldChg>
      <pc:sldChg chg="modSp new mod">
        <pc:chgData name="Blanca López" userId="380ed5b8535ec4cf" providerId="LiveId" clId="{9E2C6B01-BE25-4121-AA98-971BC8AA894E}" dt="2023-10-16T04:01:45.298" v="1567" actId="20577"/>
        <pc:sldMkLst>
          <pc:docMk/>
          <pc:sldMk cId="3378562988" sldId="299"/>
        </pc:sldMkLst>
        <pc:spChg chg="mod">
          <ac:chgData name="Blanca López" userId="380ed5b8535ec4cf" providerId="LiveId" clId="{9E2C6B01-BE25-4121-AA98-971BC8AA894E}" dt="2023-10-16T04:01:45.298" v="1567" actId="20577"/>
          <ac:spMkLst>
            <pc:docMk/>
            <pc:sldMk cId="3378562988" sldId="299"/>
            <ac:spMk id="2" creationId="{0BBB50B8-8180-E48D-6FA9-299DE0E94CB0}"/>
          </ac:spMkLst>
        </pc:spChg>
        <pc:spChg chg="mod">
          <ac:chgData name="Blanca López" userId="380ed5b8535ec4cf" providerId="LiveId" clId="{9E2C6B01-BE25-4121-AA98-971BC8AA894E}" dt="2023-10-16T00:36:43.423" v="487"/>
          <ac:spMkLst>
            <pc:docMk/>
            <pc:sldMk cId="3378562988" sldId="299"/>
            <ac:spMk id="3" creationId="{37393F6E-142C-0DF1-B703-C4808FED1ED7}"/>
          </ac:spMkLst>
        </pc:spChg>
      </pc:sldChg>
      <pc:sldChg chg="modSp new mod ord modNotesTx">
        <pc:chgData name="Blanca López" userId="380ed5b8535ec4cf" providerId="LiveId" clId="{9E2C6B01-BE25-4121-AA98-971BC8AA894E}" dt="2023-10-16T04:01:19.277" v="1566" actId="122"/>
        <pc:sldMkLst>
          <pc:docMk/>
          <pc:sldMk cId="2657258321" sldId="300"/>
        </pc:sldMkLst>
        <pc:spChg chg="mod">
          <ac:chgData name="Blanca López" userId="380ed5b8535ec4cf" providerId="LiveId" clId="{9E2C6B01-BE25-4121-AA98-971BC8AA894E}" dt="2023-10-16T04:01:19.277" v="1566" actId="122"/>
          <ac:spMkLst>
            <pc:docMk/>
            <pc:sldMk cId="2657258321" sldId="300"/>
            <ac:spMk id="2" creationId="{1DDD1242-D20E-FA01-BDEC-6288DFCB8F1E}"/>
          </ac:spMkLst>
        </pc:spChg>
        <pc:spChg chg="mod">
          <ac:chgData name="Blanca López" userId="380ed5b8535ec4cf" providerId="LiveId" clId="{9E2C6B01-BE25-4121-AA98-971BC8AA894E}" dt="2023-10-16T00:52:42.260" v="657" actId="255"/>
          <ac:spMkLst>
            <pc:docMk/>
            <pc:sldMk cId="2657258321" sldId="300"/>
            <ac:spMk id="3" creationId="{395236ED-11A7-BBDE-660D-E2059F58F07B}"/>
          </ac:spMkLst>
        </pc:spChg>
      </pc:sldChg>
      <pc:sldChg chg="modSp new mod">
        <pc:chgData name="Blanca López" userId="380ed5b8535ec4cf" providerId="LiveId" clId="{9E2C6B01-BE25-4121-AA98-971BC8AA894E}" dt="2023-10-16T03:12:00.398" v="1307" actId="1076"/>
        <pc:sldMkLst>
          <pc:docMk/>
          <pc:sldMk cId="3985929332" sldId="301"/>
        </pc:sldMkLst>
        <pc:spChg chg="mod">
          <ac:chgData name="Blanca López" userId="380ed5b8535ec4cf" providerId="LiveId" clId="{9E2C6B01-BE25-4121-AA98-971BC8AA894E}" dt="2023-10-16T03:12:00.398" v="1307" actId="1076"/>
          <ac:spMkLst>
            <pc:docMk/>
            <pc:sldMk cId="3985929332" sldId="301"/>
            <ac:spMk id="2" creationId="{AA57EDFE-7DB4-93AD-F065-ADB544D88E99}"/>
          </ac:spMkLst>
        </pc:spChg>
        <pc:spChg chg="mod">
          <ac:chgData name="Blanca López" userId="380ed5b8535ec4cf" providerId="LiveId" clId="{9E2C6B01-BE25-4121-AA98-971BC8AA894E}" dt="2023-10-16T03:11:54.878" v="1306" actId="20577"/>
          <ac:spMkLst>
            <pc:docMk/>
            <pc:sldMk cId="3985929332" sldId="301"/>
            <ac:spMk id="3" creationId="{5350E048-DA6A-F39A-B1F6-1C1597F667E4}"/>
          </ac:spMkLst>
        </pc:spChg>
      </pc:sldChg>
      <pc:sldChg chg="modSp new mod ord">
        <pc:chgData name="Blanca López" userId="380ed5b8535ec4cf" providerId="LiveId" clId="{9E2C6B01-BE25-4121-AA98-971BC8AA894E}" dt="2023-10-16T13:52:00.431" v="1917" actId="1076"/>
        <pc:sldMkLst>
          <pc:docMk/>
          <pc:sldMk cId="1485859943" sldId="302"/>
        </pc:sldMkLst>
        <pc:spChg chg="mod">
          <ac:chgData name="Blanca López" userId="380ed5b8535ec4cf" providerId="LiveId" clId="{9E2C6B01-BE25-4121-AA98-971BC8AA894E}" dt="2023-10-16T02:43:36.550" v="1055" actId="122"/>
          <ac:spMkLst>
            <pc:docMk/>
            <pc:sldMk cId="1485859943" sldId="302"/>
            <ac:spMk id="2" creationId="{31F999AA-F8B8-3246-77FF-C521F8EF3F1D}"/>
          </ac:spMkLst>
        </pc:spChg>
        <pc:spChg chg="mod">
          <ac:chgData name="Blanca López" userId="380ed5b8535ec4cf" providerId="LiveId" clId="{9E2C6B01-BE25-4121-AA98-971BC8AA894E}" dt="2023-10-16T13:52:00.431" v="1917" actId="1076"/>
          <ac:spMkLst>
            <pc:docMk/>
            <pc:sldMk cId="1485859943" sldId="302"/>
            <ac:spMk id="3" creationId="{01DA3A9B-1365-4FF5-0FAF-EA9F65705DFE}"/>
          </ac:spMkLst>
        </pc:spChg>
      </pc:sldChg>
      <pc:sldChg chg="modSp new mod">
        <pc:chgData name="Blanca López" userId="380ed5b8535ec4cf" providerId="LiveId" clId="{9E2C6B01-BE25-4121-AA98-971BC8AA894E}" dt="2023-10-16T04:05:47.021" v="1591" actId="1076"/>
        <pc:sldMkLst>
          <pc:docMk/>
          <pc:sldMk cId="1563801760" sldId="303"/>
        </pc:sldMkLst>
        <pc:spChg chg="mod">
          <ac:chgData name="Blanca López" userId="380ed5b8535ec4cf" providerId="LiveId" clId="{9E2C6B01-BE25-4121-AA98-971BC8AA894E}" dt="2023-10-16T04:05:47.021" v="1591" actId="1076"/>
          <ac:spMkLst>
            <pc:docMk/>
            <pc:sldMk cId="1563801760" sldId="303"/>
            <ac:spMk id="2" creationId="{5F283E45-592E-C868-3957-ECF641DA73F5}"/>
          </ac:spMkLst>
        </pc:spChg>
        <pc:spChg chg="mod">
          <ac:chgData name="Blanca López" userId="380ed5b8535ec4cf" providerId="LiveId" clId="{9E2C6B01-BE25-4121-AA98-971BC8AA894E}" dt="2023-10-16T04:05:19.601" v="1580" actId="20577"/>
          <ac:spMkLst>
            <pc:docMk/>
            <pc:sldMk cId="1563801760" sldId="303"/>
            <ac:spMk id="3" creationId="{B16969DB-A487-C5E9-A50A-2649B38B2193}"/>
          </ac:spMkLst>
        </pc:spChg>
      </pc:sldChg>
      <pc:sldChg chg="modSp new del mod ord">
        <pc:chgData name="Blanca López" userId="380ed5b8535ec4cf" providerId="LiveId" clId="{9E2C6B01-BE25-4121-AA98-971BC8AA894E}" dt="2023-10-16T04:14:40.587" v="1606" actId="2696"/>
        <pc:sldMkLst>
          <pc:docMk/>
          <pc:sldMk cId="2853489176" sldId="304"/>
        </pc:sldMkLst>
        <pc:spChg chg="mod">
          <ac:chgData name="Blanca López" userId="380ed5b8535ec4cf" providerId="LiveId" clId="{9E2C6B01-BE25-4121-AA98-971BC8AA894E}" dt="2023-10-16T02:34:11.216" v="1036" actId="20577"/>
          <ac:spMkLst>
            <pc:docMk/>
            <pc:sldMk cId="2853489176" sldId="304"/>
            <ac:spMk id="2" creationId="{17A4B77A-373D-C889-BF50-A1F013FE2EC2}"/>
          </ac:spMkLst>
        </pc:spChg>
        <pc:spChg chg="mod">
          <ac:chgData name="Blanca López" userId="380ed5b8535ec4cf" providerId="LiveId" clId="{9E2C6B01-BE25-4121-AA98-971BC8AA894E}" dt="2023-10-16T02:34:02.819" v="1030" actId="5793"/>
          <ac:spMkLst>
            <pc:docMk/>
            <pc:sldMk cId="2853489176" sldId="304"/>
            <ac:spMk id="3" creationId="{1C82627B-037F-EBA8-3AB9-5B1D427834FC}"/>
          </ac:spMkLst>
        </pc:spChg>
      </pc:sldChg>
      <pc:sldChg chg="modSp new mod">
        <pc:chgData name="Blanca López" userId="380ed5b8535ec4cf" providerId="LiveId" clId="{9E2C6B01-BE25-4121-AA98-971BC8AA894E}" dt="2023-10-16T02:55:42.758" v="1225" actId="113"/>
        <pc:sldMkLst>
          <pc:docMk/>
          <pc:sldMk cId="4043552023" sldId="305"/>
        </pc:sldMkLst>
        <pc:spChg chg="mod">
          <ac:chgData name="Blanca López" userId="380ed5b8535ec4cf" providerId="LiveId" clId="{9E2C6B01-BE25-4121-AA98-971BC8AA894E}" dt="2023-10-16T02:55:18.858" v="1224" actId="113"/>
          <ac:spMkLst>
            <pc:docMk/>
            <pc:sldMk cId="4043552023" sldId="305"/>
            <ac:spMk id="2" creationId="{EC94EF59-27E5-7752-897D-5003519F685D}"/>
          </ac:spMkLst>
        </pc:spChg>
        <pc:spChg chg="mod">
          <ac:chgData name="Blanca López" userId="380ed5b8535ec4cf" providerId="LiveId" clId="{9E2C6B01-BE25-4121-AA98-971BC8AA894E}" dt="2023-10-16T02:55:42.758" v="1225" actId="113"/>
          <ac:spMkLst>
            <pc:docMk/>
            <pc:sldMk cId="4043552023" sldId="305"/>
            <ac:spMk id="3" creationId="{1B9D8EBB-A432-74BD-ABBE-0D8A17EA4A74}"/>
          </ac:spMkLst>
        </pc:spChg>
      </pc:sldChg>
      <pc:sldChg chg="modSp new mod">
        <pc:chgData name="Blanca López" userId="380ed5b8535ec4cf" providerId="LiveId" clId="{9E2C6B01-BE25-4121-AA98-971BC8AA894E}" dt="2023-10-16T14:07:17.885" v="2078" actId="20577"/>
        <pc:sldMkLst>
          <pc:docMk/>
          <pc:sldMk cId="22404956" sldId="306"/>
        </pc:sldMkLst>
        <pc:spChg chg="mod">
          <ac:chgData name="Blanca López" userId="380ed5b8535ec4cf" providerId="LiveId" clId="{9E2C6B01-BE25-4121-AA98-971BC8AA894E}" dt="2023-10-16T14:00:43.701" v="2009" actId="20577"/>
          <ac:spMkLst>
            <pc:docMk/>
            <pc:sldMk cId="22404956" sldId="306"/>
            <ac:spMk id="2" creationId="{E0CE0E27-4B3B-05F9-A57C-8CCA19A215E9}"/>
          </ac:spMkLst>
        </pc:spChg>
        <pc:spChg chg="mod">
          <ac:chgData name="Blanca López" userId="380ed5b8535ec4cf" providerId="LiveId" clId="{9E2C6B01-BE25-4121-AA98-971BC8AA894E}" dt="2023-10-16T14:07:17.885" v="2078" actId="20577"/>
          <ac:spMkLst>
            <pc:docMk/>
            <pc:sldMk cId="22404956" sldId="306"/>
            <ac:spMk id="3" creationId="{84A4DCC2-5C66-99D7-2E1B-EF99699035B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78CAD-EB57-4B31-99F2-0807A520114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s-MX"/>
        </a:p>
      </dgm:t>
    </dgm:pt>
    <dgm:pt modelId="{9F582B96-B489-4599-B64E-DBB45302FF0E}">
      <dgm:prSet phldrT="[Texto]"/>
      <dgm:spPr>
        <a:solidFill>
          <a:srgbClr val="0070C0"/>
        </a:solidFill>
        <a:ln w="76200">
          <a:solidFill>
            <a:srgbClr val="00B0F0"/>
          </a:solidFill>
        </a:ln>
      </dgm:spPr>
      <dgm:t>
        <a:bodyPr/>
        <a:lstStyle/>
        <a:p>
          <a:pPr>
            <a:buNone/>
          </a:pPr>
          <a:r>
            <a:rPr lang="es-MX" b="1" i="0" dirty="0">
              <a:solidFill>
                <a:schemeClr val="tx1"/>
              </a:solidFill>
              <a:effectLst/>
              <a:latin typeface="Söhne"/>
            </a:rPr>
            <a:t>PRINCIPALES PRECEPTOS LEGALES HACIA LOS NNA</a:t>
          </a:r>
          <a:endParaRPr lang="es-MX" b="1" dirty="0">
            <a:solidFill>
              <a:schemeClr val="tx1"/>
            </a:solidFill>
          </a:endParaRPr>
        </a:p>
      </dgm:t>
    </dgm:pt>
    <dgm:pt modelId="{3B9D79D9-FA03-4FCC-9740-995064BDFC2B}" type="parTrans" cxnId="{C53B0831-6013-40F3-A478-824778B62420}">
      <dgm:prSet/>
      <dgm:spPr/>
      <dgm:t>
        <a:bodyPr/>
        <a:lstStyle/>
        <a:p>
          <a:endParaRPr lang="es-MX"/>
        </a:p>
      </dgm:t>
    </dgm:pt>
    <dgm:pt modelId="{E02EA6AF-1C5A-47E4-AE52-FD0BACD7628C}" type="sibTrans" cxnId="{C53B0831-6013-40F3-A478-824778B62420}">
      <dgm:prSet/>
      <dgm:spPr/>
      <dgm:t>
        <a:bodyPr/>
        <a:lstStyle/>
        <a:p>
          <a:endParaRPr lang="es-MX"/>
        </a:p>
      </dgm:t>
    </dgm:pt>
    <dgm:pt modelId="{36A9634E-7598-4EC1-A3FC-8CC1C6022F23}">
      <dgm:prSet phldrT="[Texto]" custT="1"/>
      <dgm:spPr>
        <a:solidFill>
          <a:srgbClr val="B5E8FD"/>
        </a:solidFill>
      </dgm:spPr>
      <dgm:t>
        <a:bodyPr/>
        <a:lstStyle/>
        <a:p>
          <a:pPr>
            <a:buFont typeface="+mj-lt"/>
            <a:buAutoNum type="arabicPeriod"/>
          </a:pPr>
          <a:r>
            <a:rPr lang="es-ES" sz="2000" b="1" i="0" dirty="0">
              <a:solidFill>
                <a:srgbClr val="002060"/>
              </a:solidFill>
              <a:effectLst/>
              <a:latin typeface="Söhne"/>
            </a:rPr>
            <a:t>Ley de Migración</a:t>
          </a:r>
          <a:endParaRPr lang="es-MX" sz="1200" dirty="0">
            <a:solidFill>
              <a:srgbClr val="002060"/>
            </a:solidFill>
          </a:endParaRPr>
        </a:p>
      </dgm:t>
    </dgm:pt>
    <dgm:pt modelId="{A2CDE111-A360-448A-A3E2-744CA47D9D46}" type="parTrans" cxnId="{8EF53349-793A-482B-8491-251845FE7B8E}">
      <dgm:prSet/>
      <dgm:spPr/>
      <dgm:t>
        <a:bodyPr/>
        <a:lstStyle/>
        <a:p>
          <a:endParaRPr lang="es-MX"/>
        </a:p>
      </dgm:t>
    </dgm:pt>
    <dgm:pt modelId="{C4C03E08-B1BE-4174-97C1-A1EF87362B30}" type="sibTrans" cxnId="{8EF53349-793A-482B-8491-251845FE7B8E}">
      <dgm:prSet/>
      <dgm:spPr/>
      <dgm:t>
        <a:bodyPr/>
        <a:lstStyle/>
        <a:p>
          <a:endParaRPr lang="es-MX"/>
        </a:p>
      </dgm:t>
    </dgm:pt>
    <dgm:pt modelId="{DC08C606-F11B-47E3-9B34-61FFEA230C8C}">
      <dgm:prSet phldrT="[Texto]"/>
      <dgm:spPr>
        <a:solidFill>
          <a:srgbClr val="B5E8FD"/>
        </a:solidFill>
      </dgm:spPr>
      <dgm:t>
        <a:bodyPr/>
        <a:lstStyle/>
        <a:p>
          <a:r>
            <a:rPr lang="es-ES" b="1" i="0" dirty="0">
              <a:solidFill>
                <a:srgbClr val="002060"/>
              </a:solidFill>
              <a:effectLst/>
              <a:latin typeface="Söhne"/>
            </a:rPr>
            <a:t>Ley de Refugiados, Protección Complementaria y Asilo Político</a:t>
          </a:r>
          <a:endParaRPr lang="es-MX" dirty="0">
            <a:solidFill>
              <a:srgbClr val="002060"/>
            </a:solidFill>
          </a:endParaRPr>
        </a:p>
      </dgm:t>
    </dgm:pt>
    <dgm:pt modelId="{FB2A9D2C-9823-447E-B053-E7E061B3E33A}" type="parTrans" cxnId="{F3940EEE-5D2B-4E04-9F39-F5F02B01F428}">
      <dgm:prSet/>
      <dgm:spPr/>
      <dgm:t>
        <a:bodyPr/>
        <a:lstStyle/>
        <a:p>
          <a:endParaRPr lang="es-MX"/>
        </a:p>
      </dgm:t>
    </dgm:pt>
    <dgm:pt modelId="{A1858C72-42D3-4409-91E2-74D01B80CA5D}" type="sibTrans" cxnId="{F3940EEE-5D2B-4E04-9F39-F5F02B01F428}">
      <dgm:prSet/>
      <dgm:spPr/>
      <dgm:t>
        <a:bodyPr/>
        <a:lstStyle/>
        <a:p>
          <a:endParaRPr lang="es-MX"/>
        </a:p>
      </dgm:t>
    </dgm:pt>
    <dgm:pt modelId="{F869C0BE-FA49-495A-95B3-37FC286BE8D4}">
      <dgm:prSet phldrT="[Texto]" custT="1"/>
      <dgm:spPr>
        <a:solidFill>
          <a:srgbClr val="B5E8FD"/>
        </a:solidFill>
      </dgm:spPr>
      <dgm:t>
        <a:bodyPr/>
        <a:lstStyle/>
        <a:p>
          <a:r>
            <a:rPr lang="es-ES" sz="2000" b="1" i="0" dirty="0">
              <a:solidFill>
                <a:srgbClr val="002060"/>
              </a:solidFill>
              <a:effectLst/>
              <a:latin typeface="Söhne"/>
            </a:rPr>
            <a:t>Ley GPSEDMTPPAVD </a:t>
          </a:r>
          <a:endParaRPr lang="es-MX" sz="2000" dirty="0">
            <a:solidFill>
              <a:srgbClr val="002060"/>
            </a:solidFill>
          </a:endParaRPr>
        </a:p>
      </dgm:t>
    </dgm:pt>
    <dgm:pt modelId="{60B11317-9761-4EC1-99CC-03A02A86A1F8}" type="parTrans" cxnId="{600BA921-420C-4144-9139-C567FC2C166E}">
      <dgm:prSet/>
      <dgm:spPr/>
      <dgm:t>
        <a:bodyPr/>
        <a:lstStyle/>
        <a:p>
          <a:endParaRPr lang="es-MX"/>
        </a:p>
      </dgm:t>
    </dgm:pt>
    <dgm:pt modelId="{DD1E7CA2-FEA9-42DD-A9F8-8DD2791A8846}" type="sibTrans" cxnId="{600BA921-420C-4144-9139-C567FC2C166E}">
      <dgm:prSet/>
      <dgm:spPr/>
      <dgm:t>
        <a:bodyPr/>
        <a:lstStyle/>
        <a:p>
          <a:endParaRPr lang="es-MX"/>
        </a:p>
      </dgm:t>
    </dgm:pt>
    <dgm:pt modelId="{446CBD6F-93E1-4266-92AD-5E9F3441E81D}">
      <dgm:prSet phldrT="[Texto]" custT="1"/>
      <dgm:spPr>
        <a:solidFill>
          <a:srgbClr val="B5E8FD"/>
        </a:solidFill>
      </dgm:spPr>
      <dgm:t>
        <a:bodyPr/>
        <a:lstStyle/>
        <a:p>
          <a:r>
            <a:rPr lang="es-ES" sz="2000" b="1" i="0" dirty="0">
              <a:solidFill>
                <a:srgbClr val="002060"/>
              </a:solidFill>
              <a:effectLst/>
              <a:latin typeface="Söhne"/>
            </a:rPr>
            <a:t>LGDNNA</a:t>
          </a:r>
          <a:endParaRPr lang="es-MX" sz="2000" dirty="0">
            <a:solidFill>
              <a:srgbClr val="002060"/>
            </a:solidFill>
          </a:endParaRPr>
        </a:p>
      </dgm:t>
    </dgm:pt>
    <dgm:pt modelId="{876D28D7-6D97-4FB5-952D-ECD1AF0D3E97}" type="parTrans" cxnId="{A937F506-B8ED-4D68-AE40-B48012969C0A}">
      <dgm:prSet/>
      <dgm:spPr/>
      <dgm:t>
        <a:bodyPr/>
        <a:lstStyle/>
        <a:p>
          <a:endParaRPr lang="es-MX"/>
        </a:p>
      </dgm:t>
    </dgm:pt>
    <dgm:pt modelId="{0680E73A-A452-40CF-98C1-F9FEB7DC44E3}" type="sibTrans" cxnId="{A937F506-B8ED-4D68-AE40-B48012969C0A}">
      <dgm:prSet/>
      <dgm:spPr/>
      <dgm:t>
        <a:bodyPr/>
        <a:lstStyle/>
        <a:p>
          <a:endParaRPr lang="es-MX"/>
        </a:p>
      </dgm:t>
    </dgm:pt>
    <dgm:pt modelId="{91113722-DD53-46AE-BB05-EB193212F980}" type="pres">
      <dgm:prSet presAssocID="{BCA78CAD-EB57-4B31-99F2-0807A520114B}" presName="Name0" presStyleCnt="0">
        <dgm:presLayoutVars>
          <dgm:chMax val="1"/>
          <dgm:dir/>
          <dgm:animLvl val="ctr"/>
          <dgm:resizeHandles val="exact"/>
        </dgm:presLayoutVars>
      </dgm:prSet>
      <dgm:spPr/>
    </dgm:pt>
    <dgm:pt modelId="{5D785F0C-F66A-4BCC-9538-2048D3F868F7}" type="pres">
      <dgm:prSet presAssocID="{9F582B96-B489-4599-B64E-DBB45302FF0E}" presName="centerShape" presStyleLbl="node0" presStyleIdx="0" presStyleCnt="1"/>
      <dgm:spPr/>
    </dgm:pt>
    <dgm:pt modelId="{D0471AD0-FC14-43CE-86D2-FC7D4A849ADA}" type="pres">
      <dgm:prSet presAssocID="{A2CDE111-A360-448A-A3E2-744CA47D9D46}" presName="parTrans" presStyleLbl="sibTrans2D1" presStyleIdx="0" presStyleCnt="4"/>
      <dgm:spPr/>
    </dgm:pt>
    <dgm:pt modelId="{9819F816-47A3-4FD3-A7BE-C6AE2B49F767}" type="pres">
      <dgm:prSet presAssocID="{A2CDE111-A360-448A-A3E2-744CA47D9D46}" presName="connectorText" presStyleLbl="sibTrans2D1" presStyleIdx="0" presStyleCnt="4"/>
      <dgm:spPr/>
    </dgm:pt>
    <dgm:pt modelId="{B8BCB225-0B80-43BB-AD8A-1CB0FBD7798F}" type="pres">
      <dgm:prSet presAssocID="{36A9634E-7598-4EC1-A3FC-8CC1C6022F23}" presName="node" presStyleLbl="node1" presStyleIdx="0" presStyleCnt="4" custScaleX="115073">
        <dgm:presLayoutVars>
          <dgm:bulletEnabled val="1"/>
        </dgm:presLayoutVars>
      </dgm:prSet>
      <dgm:spPr/>
    </dgm:pt>
    <dgm:pt modelId="{B28AB2F5-779F-4BC2-AC76-B37A6C24F35B}" type="pres">
      <dgm:prSet presAssocID="{FB2A9D2C-9823-447E-B053-E7E061B3E33A}" presName="parTrans" presStyleLbl="sibTrans2D1" presStyleIdx="1" presStyleCnt="4"/>
      <dgm:spPr/>
    </dgm:pt>
    <dgm:pt modelId="{2A18003E-EDDE-4A5E-A8C1-70C2EE38CC99}" type="pres">
      <dgm:prSet presAssocID="{FB2A9D2C-9823-447E-B053-E7E061B3E33A}" presName="connectorText" presStyleLbl="sibTrans2D1" presStyleIdx="1" presStyleCnt="4"/>
      <dgm:spPr/>
    </dgm:pt>
    <dgm:pt modelId="{CAA4ACE9-DFA5-4EE1-925F-4682DDC133D7}" type="pres">
      <dgm:prSet presAssocID="{DC08C606-F11B-47E3-9B34-61FFEA230C8C}" presName="node" presStyleLbl="node1" presStyleIdx="1" presStyleCnt="4">
        <dgm:presLayoutVars>
          <dgm:bulletEnabled val="1"/>
        </dgm:presLayoutVars>
      </dgm:prSet>
      <dgm:spPr/>
    </dgm:pt>
    <dgm:pt modelId="{35F953BE-7E12-41D7-BAF3-424131513AE2}" type="pres">
      <dgm:prSet presAssocID="{60B11317-9761-4EC1-99CC-03A02A86A1F8}" presName="parTrans" presStyleLbl="sibTrans2D1" presStyleIdx="2" presStyleCnt="4"/>
      <dgm:spPr/>
    </dgm:pt>
    <dgm:pt modelId="{325073F7-721E-4262-B52D-0618F63045A1}" type="pres">
      <dgm:prSet presAssocID="{60B11317-9761-4EC1-99CC-03A02A86A1F8}" presName="connectorText" presStyleLbl="sibTrans2D1" presStyleIdx="2" presStyleCnt="4"/>
      <dgm:spPr/>
    </dgm:pt>
    <dgm:pt modelId="{EFE3200E-E8B9-4FFD-846C-142D927F7175}" type="pres">
      <dgm:prSet presAssocID="{F869C0BE-FA49-495A-95B3-37FC286BE8D4}" presName="node" presStyleLbl="node1" presStyleIdx="2" presStyleCnt="4" custScaleX="106853">
        <dgm:presLayoutVars>
          <dgm:bulletEnabled val="1"/>
        </dgm:presLayoutVars>
      </dgm:prSet>
      <dgm:spPr/>
    </dgm:pt>
    <dgm:pt modelId="{24C48C6B-AEE6-4A27-8CB9-F22F53ECB9B4}" type="pres">
      <dgm:prSet presAssocID="{876D28D7-6D97-4FB5-952D-ECD1AF0D3E97}" presName="parTrans" presStyleLbl="sibTrans2D1" presStyleIdx="3" presStyleCnt="4"/>
      <dgm:spPr/>
    </dgm:pt>
    <dgm:pt modelId="{D696B0F3-E798-4A61-8138-6B9B427B6604}" type="pres">
      <dgm:prSet presAssocID="{876D28D7-6D97-4FB5-952D-ECD1AF0D3E97}" presName="connectorText" presStyleLbl="sibTrans2D1" presStyleIdx="3" presStyleCnt="4"/>
      <dgm:spPr/>
    </dgm:pt>
    <dgm:pt modelId="{C7130B1A-03E2-43CD-A3CD-4C4A989ABD44}" type="pres">
      <dgm:prSet presAssocID="{446CBD6F-93E1-4266-92AD-5E9F3441E81D}" presName="node" presStyleLbl="node1" presStyleIdx="3" presStyleCnt="4">
        <dgm:presLayoutVars>
          <dgm:bulletEnabled val="1"/>
        </dgm:presLayoutVars>
      </dgm:prSet>
      <dgm:spPr/>
    </dgm:pt>
  </dgm:ptLst>
  <dgm:cxnLst>
    <dgm:cxn modelId="{27605100-AE6E-4656-9CC1-D4075AB5C981}" type="presOf" srcId="{876D28D7-6D97-4FB5-952D-ECD1AF0D3E97}" destId="{24C48C6B-AEE6-4A27-8CB9-F22F53ECB9B4}" srcOrd="0" destOrd="0" presId="urn:microsoft.com/office/officeart/2005/8/layout/radial5"/>
    <dgm:cxn modelId="{A937F506-B8ED-4D68-AE40-B48012969C0A}" srcId="{9F582B96-B489-4599-B64E-DBB45302FF0E}" destId="{446CBD6F-93E1-4266-92AD-5E9F3441E81D}" srcOrd="3" destOrd="0" parTransId="{876D28D7-6D97-4FB5-952D-ECD1AF0D3E97}" sibTransId="{0680E73A-A452-40CF-98C1-F9FEB7DC44E3}"/>
    <dgm:cxn modelId="{66C5D50C-2108-4683-B5C2-4DA1C6115E14}" type="presOf" srcId="{FB2A9D2C-9823-447E-B053-E7E061B3E33A}" destId="{2A18003E-EDDE-4A5E-A8C1-70C2EE38CC99}" srcOrd="1" destOrd="0" presId="urn:microsoft.com/office/officeart/2005/8/layout/radial5"/>
    <dgm:cxn modelId="{600BA921-420C-4144-9139-C567FC2C166E}" srcId="{9F582B96-B489-4599-B64E-DBB45302FF0E}" destId="{F869C0BE-FA49-495A-95B3-37FC286BE8D4}" srcOrd="2" destOrd="0" parTransId="{60B11317-9761-4EC1-99CC-03A02A86A1F8}" sibTransId="{DD1E7CA2-FEA9-42DD-A9F8-8DD2791A8846}"/>
    <dgm:cxn modelId="{C53B0831-6013-40F3-A478-824778B62420}" srcId="{BCA78CAD-EB57-4B31-99F2-0807A520114B}" destId="{9F582B96-B489-4599-B64E-DBB45302FF0E}" srcOrd="0" destOrd="0" parTransId="{3B9D79D9-FA03-4FCC-9740-995064BDFC2B}" sibTransId="{E02EA6AF-1C5A-47E4-AE52-FD0BACD7628C}"/>
    <dgm:cxn modelId="{AF93C139-F064-4866-8C48-6503DE47586F}" type="presOf" srcId="{446CBD6F-93E1-4266-92AD-5E9F3441E81D}" destId="{C7130B1A-03E2-43CD-A3CD-4C4A989ABD44}" srcOrd="0" destOrd="0" presId="urn:microsoft.com/office/officeart/2005/8/layout/radial5"/>
    <dgm:cxn modelId="{8EF53349-793A-482B-8491-251845FE7B8E}" srcId="{9F582B96-B489-4599-B64E-DBB45302FF0E}" destId="{36A9634E-7598-4EC1-A3FC-8CC1C6022F23}" srcOrd="0" destOrd="0" parTransId="{A2CDE111-A360-448A-A3E2-744CA47D9D46}" sibTransId="{C4C03E08-B1BE-4174-97C1-A1EF87362B30}"/>
    <dgm:cxn modelId="{E3B7F27B-F37F-426F-9FF6-3E3A71BD2C54}" type="presOf" srcId="{36A9634E-7598-4EC1-A3FC-8CC1C6022F23}" destId="{B8BCB225-0B80-43BB-AD8A-1CB0FBD7798F}" srcOrd="0" destOrd="0" presId="urn:microsoft.com/office/officeart/2005/8/layout/radial5"/>
    <dgm:cxn modelId="{0481C87C-DF27-4052-B60F-597CFB4B3875}" type="presOf" srcId="{F869C0BE-FA49-495A-95B3-37FC286BE8D4}" destId="{EFE3200E-E8B9-4FFD-846C-142D927F7175}" srcOrd="0" destOrd="0" presId="urn:microsoft.com/office/officeart/2005/8/layout/radial5"/>
    <dgm:cxn modelId="{1C82F69E-B6E1-4825-BD63-6882637C65D4}" type="presOf" srcId="{A2CDE111-A360-448A-A3E2-744CA47D9D46}" destId="{D0471AD0-FC14-43CE-86D2-FC7D4A849ADA}" srcOrd="0" destOrd="0" presId="urn:microsoft.com/office/officeart/2005/8/layout/radial5"/>
    <dgm:cxn modelId="{F0CE0CA7-2AC8-48CB-A1A9-752213F484E1}" type="presOf" srcId="{FB2A9D2C-9823-447E-B053-E7E061B3E33A}" destId="{B28AB2F5-779F-4BC2-AC76-B37A6C24F35B}" srcOrd="0" destOrd="0" presId="urn:microsoft.com/office/officeart/2005/8/layout/radial5"/>
    <dgm:cxn modelId="{2BD25BAB-FE5F-4030-9928-1AF29E9B6A3F}" type="presOf" srcId="{BCA78CAD-EB57-4B31-99F2-0807A520114B}" destId="{91113722-DD53-46AE-BB05-EB193212F980}" srcOrd="0" destOrd="0" presId="urn:microsoft.com/office/officeart/2005/8/layout/radial5"/>
    <dgm:cxn modelId="{155635C1-B6D4-43A4-8A4D-026A72F9CE6D}" type="presOf" srcId="{A2CDE111-A360-448A-A3E2-744CA47D9D46}" destId="{9819F816-47A3-4FD3-A7BE-C6AE2B49F767}" srcOrd="1" destOrd="0" presId="urn:microsoft.com/office/officeart/2005/8/layout/radial5"/>
    <dgm:cxn modelId="{34DEEEC7-6770-405B-AA29-B3934F709DA5}" type="presOf" srcId="{60B11317-9761-4EC1-99CC-03A02A86A1F8}" destId="{35F953BE-7E12-41D7-BAF3-424131513AE2}" srcOrd="0" destOrd="0" presId="urn:microsoft.com/office/officeart/2005/8/layout/radial5"/>
    <dgm:cxn modelId="{C89ED2E7-9AB3-4F6B-9F7A-20A041C3C6B8}" type="presOf" srcId="{9F582B96-B489-4599-B64E-DBB45302FF0E}" destId="{5D785F0C-F66A-4BCC-9538-2048D3F868F7}" srcOrd="0" destOrd="0" presId="urn:microsoft.com/office/officeart/2005/8/layout/radial5"/>
    <dgm:cxn modelId="{89D965EC-ADC0-4831-ACC5-3FC02F0DCBE4}" type="presOf" srcId="{DC08C606-F11B-47E3-9B34-61FFEA230C8C}" destId="{CAA4ACE9-DFA5-4EE1-925F-4682DDC133D7}" srcOrd="0" destOrd="0" presId="urn:microsoft.com/office/officeart/2005/8/layout/radial5"/>
    <dgm:cxn modelId="{F3940EEE-5D2B-4E04-9F39-F5F02B01F428}" srcId="{9F582B96-B489-4599-B64E-DBB45302FF0E}" destId="{DC08C606-F11B-47E3-9B34-61FFEA230C8C}" srcOrd="1" destOrd="0" parTransId="{FB2A9D2C-9823-447E-B053-E7E061B3E33A}" sibTransId="{A1858C72-42D3-4409-91E2-74D01B80CA5D}"/>
    <dgm:cxn modelId="{4C21B0F2-C76A-4916-A6DE-D38900CF05BA}" type="presOf" srcId="{876D28D7-6D97-4FB5-952D-ECD1AF0D3E97}" destId="{D696B0F3-E798-4A61-8138-6B9B427B6604}" srcOrd="1" destOrd="0" presId="urn:microsoft.com/office/officeart/2005/8/layout/radial5"/>
    <dgm:cxn modelId="{EA93C4F4-244D-4DC1-9FF2-9F5929FE03D7}" type="presOf" srcId="{60B11317-9761-4EC1-99CC-03A02A86A1F8}" destId="{325073F7-721E-4262-B52D-0618F63045A1}" srcOrd="1" destOrd="0" presId="urn:microsoft.com/office/officeart/2005/8/layout/radial5"/>
    <dgm:cxn modelId="{9AFA3265-C6C8-4221-BAA6-B6787CCA52C4}" type="presParOf" srcId="{91113722-DD53-46AE-BB05-EB193212F980}" destId="{5D785F0C-F66A-4BCC-9538-2048D3F868F7}" srcOrd="0" destOrd="0" presId="urn:microsoft.com/office/officeart/2005/8/layout/radial5"/>
    <dgm:cxn modelId="{342F7403-B98E-48EB-B124-1D8D11BF24A2}" type="presParOf" srcId="{91113722-DD53-46AE-BB05-EB193212F980}" destId="{D0471AD0-FC14-43CE-86D2-FC7D4A849ADA}" srcOrd="1" destOrd="0" presId="urn:microsoft.com/office/officeart/2005/8/layout/radial5"/>
    <dgm:cxn modelId="{399BBAF8-1AFF-4656-A64A-39C7C572AF8E}" type="presParOf" srcId="{D0471AD0-FC14-43CE-86D2-FC7D4A849ADA}" destId="{9819F816-47A3-4FD3-A7BE-C6AE2B49F767}" srcOrd="0" destOrd="0" presId="urn:microsoft.com/office/officeart/2005/8/layout/radial5"/>
    <dgm:cxn modelId="{C3EFD1F7-A74C-4BD4-9379-1579ADC5A569}" type="presParOf" srcId="{91113722-DD53-46AE-BB05-EB193212F980}" destId="{B8BCB225-0B80-43BB-AD8A-1CB0FBD7798F}" srcOrd="2" destOrd="0" presId="urn:microsoft.com/office/officeart/2005/8/layout/radial5"/>
    <dgm:cxn modelId="{EEFFA45A-5EEB-43D9-8E86-16E29354961B}" type="presParOf" srcId="{91113722-DD53-46AE-BB05-EB193212F980}" destId="{B28AB2F5-779F-4BC2-AC76-B37A6C24F35B}" srcOrd="3" destOrd="0" presId="urn:microsoft.com/office/officeart/2005/8/layout/radial5"/>
    <dgm:cxn modelId="{013BB211-8C9A-4A9B-AC97-AE56FF0B136C}" type="presParOf" srcId="{B28AB2F5-779F-4BC2-AC76-B37A6C24F35B}" destId="{2A18003E-EDDE-4A5E-A8C1-70C2EE38CC99}" srcOrd="0" destOrd="0" presId="urn:microsoft.com/office/officeart/2005/8/layout/radial5"/>
    <dgm:cxn modelId="{6D018987-A47A-43D9-83F6-396EDE5C0B84}" type="presParOf" srcId="{91113722-DD53-46AE-BB05-EB193212F980}" destId="{CAA4ACE9-DFA5-4EE1-925F-4682DDC133D7}" srcOrd="4" destOrd="0" presId="urn:microsoft.com/office/officeart/2005/8/layout/radial5"/>
    <dgm:cxn modelId="{963D9CA9-489A-46FF-94F7-33AE6FFF6EA3}" type="presParOf" srcId="{91113722-DD53-46AE-BB05-EB193212F980}" destId="{35F953BE-7E12-41D7-BAF3-424131513AE2}" srcOrd="5" destOrd="0" presId="urn:microsoft.com/office/officeart/2005/8/layout/radial5"/>
    <dgm:cxn modelId="{CC898D8B-D4EF-4492-A49A-95DBC76DC9D3}" type="presParOf" srcId="{35F953BE-7E12-41D7-BAF3-424131513AE2}" destId="{325073F7-721E-4262-B52D-0618F63045A1}" srcOrd="0" destOrd="0" presId="urn:microsoft.com/office/officeart/2005/8/layout/radial5"/>
    <dgm:cxn modelId="{F099A13B-78E5-43CB-8882-51A7B444DDF4}" type="presParOf" srcId="{91113722-DD53-46AE-BB05-EB193212F980}" destId="{EFE3200E-E8B9-4FFD-846C-142D927F7175}" srcOrd="6" destOrd="0" presId="urn:microsoft.com/office/officeart/2005/8/layout/radial5"/>
    <dgm:cxn modelId="{8865E3DB-4E49-4E1F-8E17-9F315EBC116B}" type="presParOf" srcId="{91113722-DD53-46AE-BB05-EB193212F980}" destId="{24C48C6B-AEE6-4A27-8CB9-F22F53ECB9B4}" srcOrd="7" destOrd="0" presId="urn:microsoft.com/office/officeart/2005/8/layout/radial5"/>
    <dgm:cxn modelId="{93CB5A8A-7E2C-4B31-AC28-777D4B88116D}" type="presParOf" srcId="{24C48C6B-AEE6-4A27-8CB9-F22F53ECB9B4}" destId="{D696B0F3-E798-4A61-8138-6B9B427B6604}" srcOrd="0" destOrd="0" presId="urn:microsoft.com/office/officeart/2005/8/layout/radial5"/>
    <dgm:cxn modelId="{CBE54732-76B1-493F-9961-28F4690C0DAC}" type="presParOf" srcId="{91113722-DD53-46AE-BB05-EB193212F980}" destId="{C7130B1A-03E2-43CD-A3CD-4C4A989ABD4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85F0C-F66A-4BCC-9538-2048D3F868F7}">
      <dsp:nvSpPr>
        <dsp:cNvPr id="0" name=""/>
        <dsp:cNvSpPr/>
      </dsp:nvSpPr>
      <dsp:spPr>
        <a:xfrm>
          <a:off x="3439449" y="2084782"/>
          <a:ext cx="1249101" cy="1249101"/>
        </a:xfrm>
        <a:prstGeom prst="ellipse">
          <a:avLst/>
        </a:prstGeom>
        <a:solidFill>
          <a:srgbClr val="0070C0"/>
        </a:solidFill>
        <a:ln w="7620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i="0" kern="1200" dirty="0">
              <a:solidFill>
                <a:schemeClr val="tx1"/>
              </a:solidFill>
              <a:effectLst/>
              <a:latin typeface="Söhne"/>
            </a:rPr>
            <a:t>PRINCIPALES PRECEPTOS LEGALES HACIA LOS NNA</a:t>
          </a:r>
          <a:endParaRPr lang="es-MX" sz="1200" b="1" kern="1200" dirty="0">
            <a:solidFill>
              <a:schemeClr val="tx1"/>
            </a:solidFill>
          </a:endParaRPr>
        </a:p>
      </dsp:txBody>
      <dsp:txXfrm>
        <a:off x="3622376" y="2267709"/>
        <a:ext cx="883247" cy="883247"/>
      </dsp:txXfrm>
    </dsp:sp>
    <dsp:sp modelId="{D0471AD0-FC14-43CE-86D2-FC7D4A849ADA}">
      <dsp:nvSpPr>
        <dsp:cNvPr id="0" name=""/>
        <dsp:cNvSpPr/>
      </dsp:nvSpPr>
      <dsp:spPr>
        <a:xfrm rot="16200000">
          <a:off x="3930774" y="1628608"/>
          <a:ext cx="266450" cy="4246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3970742" y="1753515"/>
        <a:ext cx="186515" cy="254816"/>
      </dsp:txXfrm>
    </dsp:sp>
    <dsp:sp modelId="{B8BCB225-0B80-43BB-AD8A-1CB0FBD7798F}">
      <dsp:nvSpPr>
        <dsp:cNvPr id="0" name=""/>
        <dsp:cNvSpPr/>
      </dsp:nvSpPr>
      <dsp:spPr>
        <a:xfrm>
          <a:off x="3165638" y="20669"/>
          <a:ext cx="1796723" cy="1561377"/>
        </a:xfrm>
        <a:prstGeom prst="ellipse">
          <a:avLst/>
        </a:prstGeom>
        <a:solidFill>
          <a:srgbClr val="B5E8FD"/>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Font typeface="+mj-lt"/>
            <a:buNone/>
          </a:pPr>
          <a:r>
            <a:rPr lang="es-ES" sz="2000" b="1" i="0" kern="1200" dirty="0">
              <a:solidFill>
                <a:srgbClr val="002060"/>
              </a:solidFill>
              <a:effectLst/>
              <a:latin typeface="Söhne"/>
            </a:rPr>
            <a:t>Ley de Migración</a:t>
          </a:r>
          <a:endParaRPr lang="es-MX" sz="1200" kern="1200" dirty="0">
            <a:solidFill>
              <a:srgbClr val="002060"/>
            </a:solidFill>
          </a:endParaRPr>
        </a:p>
      </dsp:txBody>
      <dsp:txXfrm>
        <a:off x="3428762" y="249327"/>
        <a:ext cx="1270475" cy="1104061"/>
      </dsp:txXfrm>
    </dsp:sp>
    <dsp:sp modelId="{B28AB2F5-779F-4BC2-AC76-B37A6C24F35B}">
      <dsp:nvSpPr>
        <dsp:cNvPr id="0" name=""/>
        <dsp:cNvSpPr/>
      </dsp:nvSpPr>
      <dsp:spPr>
        <a:xfrm>
          <a:off x="4799152" y="2496986"/>
          <a:ext cx="266450" cy="4246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799152" y="2581925"/>
        <a:ext cx="186515" cy="254816"/>
      </dsp:txXfrm>
    </dsp:sp>
    <dsp:sp modelId="{CAA4ACE9-DFA5-4EE1-925F-4682DDC133D7}">
      <dsp:nvSpPr>
        <dsp:cNvPr id="0" name=""/>
        <dsp:cNvSpPr/>
      </dsp:nvSpPr>
      <dsp:spPr>
        <a:xfrm>
          <a:off x="5191287" y="1928644"/>
          <a:ext cx="1561377" cy="1561377"/>
        </a:xfrm>
        <a:prstGeom prst="ellipse">
          <a:avLst/>
        </a:prstGeom>
        <a:solidFill>
          <a:srgbClr val="B5E8FD"/>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b="1" i="0" kern="1200" dirty="0">
              <a:solidFill>
                <a:srgbClr val="002060"/>
              </a:solidFill>
              <a:effectLst/>
              <a:latin typeface="Söhne"/>
            </a:rPr>
            <a:t>Ley de Refugiados, Protección Complementaria y Asilo Político</a:t>
          </a:r>
          <a:endParaRPr lang="es-MX" sz="1200" kern="1200" dirty="0">
            <a:solidFill>
              <a:srgbClr val="002060"/>
            </a:solidFill>
          </a:endParaRPr>
        </a:p>
      </dsp:txBody>
      <dsp:txXfrm>
        <a:off x="5419945" y="2157302"/>
        <a:ext cx="1104061" cy="1104061"/>
      </dsp:txXfrm>
    </dsp:sp>
    <dsp:sp modelId="{35F953BE-7E12-41D7-BAF3-424131513AE2}">
      <dsp:nvSpPr>
        <dsp:cNvPr id="0" name=""/>
        <dsp:cNvSpPr/>
      </dsp:nvSpPr>
      <dsp:spPr>
        <a:xfrm rot="5400000">
          <a:off x="3930774" y="3365364"/>
          <a:ext cx="266450" cy="4246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3970742" y="3410336"/>
        <a:ext cx="186515" cy="254816"/>
      </dsp:txXfrm>
    </dsp:sp>
    <dsp:sp modelId="{EFE3200E-E8B9-4FFD-846C-142D927F7175}">
      <dsp:nvSpPr>
        <dsp:cNvPr id="0" name=""/>
        <dsp:cNvSpPr/>
      </dsp:nvSpPr>
      <dsp:spPr>
        <a:xfrm>
          <a:off x="3229810" y="3836620"/>
          <a:ext cx="1668378" cy="1561377"/>
        </a:xfrm>
        <a:prstGeom prst="ellipse">
          <a:avLst/>
        </a:prstGeom>
        <a:solidFill>
          <a:srgbClr val="B5E8FD"/>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i="0" kern="1200" dirty="0">
              <a:solidFill>
                <a:srgbClr val="002060"/>
              </a:solidFill>
              <a:effectLst/>
              <a:latin typeface="Söhne"/>
            </a:rPr>
            <a:t>Ley GPSEDMTPPAVD </a:t>
          </a:r>
          <a:endParaRPr lang="es-MX" sz="2000" kern="1200" dirty="0">
            <a:solidFill>
              <a:srgbClr val="002060"/>
            </a:solidFill>
          </a:endParaRPr>
        </a:p>
      </dsp:txBody>
      <dsp:txXfrm>
        <a:off x="3474138" y="4065278"/>
        <a:ext cx="1179722" cy="1104061"/>
      </dsp:txXfrm>
    </dsp:sp>
    <dsp:sp modelId="{24C48C6B-AEE6-4A27-8CB9-F22F53ECB9B4}">
      <dsp:nvSpPr>
        <dsp:cNvPr id="0" name=""/>
        <dsp:cNvSpPr/>
      </dsp:nvSpPr>
      <dsp:spPr>
        <a:xfrm rot="10800000">
          <a:off x="3062397" y="2496986"/>
          <a:ext cx="266450" cy="4246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3142332" y="2581925"/>
        <a:ext cx="186515" cy="254816"/>
      </dsp:txXfrm>
    </dsp:sp>
    <dsp:sp modelId="{C7130B1A-03E2-43CD-A3CD-4C4A989ABD44}">
      <dsp:nvSpPr>
        <dsp:cNvPr id="0" name=""/>
        <dsp:cNvSpPr/>
      </dsp:nvSpPr>
      <dsp:spPr>
        <a:xfrm>
          <a:off x="1375335" y="1928644"/>
          <a:ext cx="1561377" cy="1561377"/>
        </a:xfrm>
        <a:prstGeom prst="ellipse">
          <a:avLst/>
        </a:prstGeom>
        <a:solidFill>
          <a:srgbClr val="B5E8FD"/>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i="0" kern="1200" dirty="0">
              <a:solidFill>
                <a:srgbClr val="002060"/>
              </a:solidFill>
              <a:effectLst/>
              <a:latin typeface="Söhne"/>
            </a:rPr>
            <a:t>LGDNNA</a:t>
          </a:r>
          <a:endParaRPr lang="es-MX" sz="2000" kern="1200" dirty="0">
            <a:solidFill>
              <a:srgbClr val="002060"/>
            </a:solidFill>
          </a:endParaRPr>
        </a:p>
      </dsp:txBody>
      <dsp:txXfrm>
        <a:off x="1603993" y="2157302"/>
        <a:ext cx="1104061" cy="110406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05145-A296-4051-A81B-B50C2900118B}" type="datetimeFigureOut">
              <a:rPr lang="es-MX" smtClean="0"/>
              <a:t>16/10/2023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6799C-D27C-4DE8-8149-D93E8BBBA0A6}" type="slidenum">
              <a:rPr lang="es-MX" smtClean="0"/>
              <a:t>‹Nº›</a:t>
            </a:fld>
            <a:endParaRPr lang="es-MX"/>
          </a:p>
        </p:txBody>
      </p:sp>
    </p:spTree>
    <p:extLst>
      <p:ext uri="{BB962C8B-B14F-4D97-AF65-F5344CB8AC3E}">
        <p14:creationId xmlns:p14="http://schemas.microsoft.com/office/powerpoint/2010/main" val="114396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a:t>
            </a:r>
            <a:r>
              <a:rPr lang="es-MX" sz="1200" kern="0" dirty="0">
                <a:effectLst/>
                <a:latin typeface="Arial" panose="020B0604020202020204" pitchFamily="34" charset="0"/>
                <a:ea typeface="Calibri" panose="020F0502020204030204" pitchFamily="34" charset="0"/>
              </a:rPr>
              <a:t>la afectación sufrida por los</a:t>
            </a:r>
            <a:r>
              <a:rPr lang="es-MX" sz="1200" kern="0" dirty="0">
                <a:effectLst/>
                <a:latin typeface="Arial" panose="020B0604020202020204" pitchFamily="34" charset="0"/>
                <a:ea typeface="Times New Roman" panose="02020603050405020304" pitchFamily="18" charset="0"/>
              </a:rPr>
              <a:t> menores de edad que migran sin un adulto formalmente responsable de ellos, plantea desafíos complejos desde la perspectiva de los derechos humanos y del sistema normativo internacional. </a:t>
            </a:r>
          </a:p>
          <a:p>
            <a:endParaRPr lang="es-MX" dirty="0"/>
          </a:p>
        </p:txBody>
      </p:sp>
      <p:sp>
        <p:nvSpPr>
          <p:cNvPr id="4" name="Marcador de número de diapositiva 3"/>
          <p:cNvSpPr>
            <a:spLocks noGrp="1"/>
          </p:cNvSpPr>
          <p:nvPr>
            <p:ph type="sldNum" sz="quarter" idx="5"/>
          </p:nvPr>
        </p:nvSpPr>
        <p:spPr/>
        <p:txBody>
          <a:bodyPr/>
          <a:lstStyle/>
          <a:p>
            <a:fld id="{4826799C-D27C-4DE8-8149-D93E8BBBA0A6}" type="slidenum">
              <a:rPr lang="es-MX" smtClean="0"/>
              <a:t>2</a:t>
            </a:fld>
            <a:endParaRPr lang="es-MX"/>
          </a:p>
        </p:txBody>
      </p:sp>
    </p:spTree>
    <p:extLst>
      <p:ext uri="{BB962C8B-B14F-4D97-AF65-F5344CB8AC3E}">
        <p14:creationId xmlns:p14="http://schemas.microsoft.com/office/powerpoint/2010/main" val="1729279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39319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314279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D548C-C02C-470D-81D4-D1A20D09AA08}"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3288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25279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D548C-C02C-470D-81D4-D1A20D09AA08}"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7956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2030852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127631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2839374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150112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3AC05FF-CCD3-4EAF-BB66-9EF98CA9D295}" type="datetimeFigureOut">
              <a:rPr lang="es-MX" smtClean="0"/>
              <a:t>16/10/2023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294530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140133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3AC05FF-CCD3-4EAF-BB66-9EF98CA9D295}" type="datetimeFigureOut">
              <a:rPr lang="es-MX" smtClean="0"/>
              <a:t>16/10/2023</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3496419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AC05FF-CCD3-4EAF-BB66-9EF98CA9D295}" type="datetimeFigureOut">
              <a:rPr lang="es-MX" smtClean="0"/>
              <a:t>16/10/2023</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408731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C05FF-CCD3-4EAF-BB66-9EF98CA9D295}" type="datetimeFigureOut">
              <a:rPr lang="es-MX" smtClean="0"/>
              <a:t>16/10/2023</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5130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395578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3AC05FF-CCD3-4EAF-BB66-9EF98CA9D295}" type="datetimeFigureOut">
              <a:rPr lang="es-MX" smtClean="0"/>
              <a:t>16/10/2023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D548C-C02C-470D-81D4-D1A20D09AA08}" type="slidenum">
              <a:rPr lang="es-MX" smtClean="0"/>
              <a:t>‹Nº›</a:t>
            </a:fld>
            <a:endParaRPr lang="es-MX"/>
          </a:p>
        </p:txBody>
      </p:sp>
    </p:spTree>
    <p:extLst>
      <p:ext uri="{BB962C8B-B14F-4D97-AF65-F5344CB8AC3E}">
        <p14:creationId xmlns:p14="http://schemas.microsoft.com/office/powerpoint/2010/main" val="16097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AC05FF-CCD3-4EAF-BB66-9EF98CA9D295}" type="datetimeFigureOut">
              <a:rPr lang="es-MX" smtClean="0"/>
              <a:t>16/10/2023</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0ED548C-C02C-470D-81D4-D1A20D09AA08}" type="slidenum">
              <a:rPr lang="es-MX" smtClean="0"/>
              <a:t>‹Nº›</a:t>
            </a:fld>
            <a:endParaRPr lang="es-MX"/>
          </a:p>
        </p:txBody>
      </p:sp>
    </p:spTree>
    <p:extLst>
      <p:ext uri="{BB962C8B-B14F-4D97-AF65-F5344CB8AC3E}">
        <p14:creationId xmlns:p14="http://schemas.microsoft.com/office/powerpoint/2010/main" val="297944073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live/cO-U_s8sV5c?feature=share" TargetMode="External"/><Relationship Id="rId2" Type="http://schemas.openxmlformats.org/officeDocument/2006/relationships/hyperlink" Target="https://onedrive.live.com/?cid=380ED5B8535EC4CF&amp;id=380ed5b8535ec4cf%211879&amp;parId=380ed5b8535ec4cf%211654&amp;o=OneUp" TargetMode="External"/><Relationship Id="rId1" Type="http://schemas.openxmlformats.org/officeDocument/2006/relationships/slideLayout" Target="../slideLayouts/slideLayout2.xml"/><Relationship Id="rId5" Type="http://schemas.openxmlformats.org/officeDocument/2006/relationships/hyperlink" Target="http://dx.doi.org/10.22201/iij.24484873e.2018.152.12923" TargetMode="External"/><Relationship Id="rId4" Type="http://schemas.openxmlformats.org/officeDocument/2006/relationships/hyperlink" Target="https://onedrive.live.com/?cid=380ED5B8535EC4CF&amp;id=380ed5b8535ec4cf%211821&amp;parId=380ed5b8535ec4cf%211654&amp;o=OneU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077860-5EFE-0C12-09E1-56FB11DB0866}"/>
              </a:ext>
            </a:extLst>
          </p:cNvPr>
          <p:cNvSpPr>
            <a:spLocks noGrp="1"/>
          </p:cNvSpPr>
          <p:nvPr>
            <p:ph type="title"/>
          </p:nvPr>
        </p:nvSpPr>
        <p:spPr>
          <a:xfrm>
            <a:off x="838200" y="365125"/>
            <a:ext cx="10515600" cy="606425"/>
          </a:xfrm>
        </p:spPr>
        <p:txBody>
          <a:bodyPr>
            <a:normAutofit fontScale="90000"/>
          </a:bodyPr>
          <a:lstStyle/>
          <a:p>
            <a:r>
              <a:rPr lang="es-MX" dirty="0"/>
              <a:t> </a:t>
            </a:r>
          </a:p>
        </p:txBody>
      </p:sp>
      <p:sp>
        <p:nvSpPr>
          <p:cNvPr id="3" name="Marcador de contenido 2">
            <a:extLst>
              <a:ext uri="{FF2B5EF4-FFF2-40B4-BE49-F238E27FC236}">
                <a16:creationId xmlns:a16="http://schemas.microsoft.com/office/drawing/2014/main" id="{509005EF-1AE7-163A-4C98-0DC4455BA2C1}"/>
              </a:ext>
            </a:extLst>
          </p:cNvPr>
          <p:cNvSpPr>
            <a:spLocks noGrp="1"/>
          </p:cNvSpPr>
          <p:nvPr>
            <p:ph idx="1"/>
          </p:nvPr>
        </p:nvSpPr>
        <p:spPr>
          <a:xfrm>
            <a:off x="838200" y="971550"/>
            <a:ext cx="10515600" cy="5205413"/>
          </a:xfrm>
        </p:spPr>
        <p:txBody>
          <a:bodyPr>
            <a:normAutofit/>
          </a:bodyPr>
          <a:lstStyle/>
          <a:p>
            <a:pPr marL="0" indent="0" algn="ctr">
              <a:buNone/>
            </a:pPr>
            <a:endParaRPr lang="es-ES" sz="2800" b="1" dirty="0">
              <a:solidFill>
                <a:srgbClr val="002060"/>
              </a:solidFill>
              <a:latin typeface="Britannic Bold" panose="020B0903060703020204" pitchFamily="34" charset="0"/>
            </a:endParaRPr>
          </a:p>
          <a:p>
            <a:pPr marL="0" indent="0" algn="ctr">
              <a:buNone/>
            </a:pPr>
            <a:r>
              <a:rPr lang="es-ES" sz="2800" b="1" dirty="0">
                <a:solidFill>
                  <a:srgbClr val="002060"/>
                </a:solidFill>
                <a:latin typeface="Britannic Bold" panose="020B0903060703020204" pitchFamily="34" charset="0"/>
              </a:rPr>
              <a:t>LA POLÍTICA MIGRATORIA DEL ESTADO MEXICANO Y SU IMPACTO EN LA PROTECCIÓN A LOS DERECHOS HUMANOS DE LOS NIÑOS, NIÑAS Y ADOLESCENTES</a:t>
            </a:r>
          </a:p>
          <a:p>
            <a:pPr algn="ctr"/>
            <a:endParaRPr lang="es-ES" b="1" dirty="0">
              <a:solidFill>
                <a:srgbClr val="002060"/>
              </a:solidFill>
              <a:latin typeface="Britannic Bold" panose="020B0903060703020204" pitchFamily="34" charset="0"/>
            </a:endParaRPr>
          </a:p>
          <a:p>
            <a:pPr marL="0" indent="0" algn="ctr">
              <a:buNone/>
            </a:pPr>
            <a:r>
              <a:rPr lang="es-MX" sz="2400" dirty="0">
                <a:solidFill>
                  <a:srgbClr val="002060"/>
                </a:solidFill>
                <a:latin typeface="Britannic Bold" panose="020B0903060703020204" pitchFamily="34" charset="0"/>
              </a:rPr>
              <a:t>Mtra. Blanca Inés López Carranza</a:t>
            </a:r>
          </a:p>
          <a:p>
            <a:pPr marL="0" indent="0" algn="ctr">
              <a:buNone/>
            </a:pPr>
            <a:r>
              <a:rPr lang="es-MX" sz="2400" b="1" dirty="0">
                <a:solidFill>
                  <a:srgbClr val="002060"/>
                </a:solidFill>
                <a:latin typeface="Britannic Bold" panose="020B0903060703020204" pitchFamily="34" charset="0"/>
              </a:rPr>
              <a:t>UAM Xochimilco</a:t>
            </a:r>
          </a:p>
          <a:p>
            <a:pPr marL="0" indent="0" algn="ctr">
              <a:buNone/>
            </a:pPr>
            <a:endParaRPr lang="es-MX" dirty="0">
              <a:solidFill>
                <a:srgbClr val="002060"/>
              </a:solidFill>
              <a:latin typeface="Britannic Bold" panose="020B0903060703020204" pitchFamily="34" charset="0"/>
            </a:endParaRPr>
          </a:p>
          <a:p>
            <a:pPr marL="0" indent="0" algn="ctr">
              <a:buNone/>
            </a:pPr>
            <a:r>
              <a:rPr lang="es-MX" sz="2800" dirty="0">
                <a:solidFill>
                  <a:schemeClr val="accent1"/>
                </a:solidFill>
                <a:latin typeface="Britannic Bold" panose="020B0903060703020204" pitchFamily="34" charset="0"/>
              </a:rPr>
              <a:t>XXXVI Congreso AMEI</a:t>
            </a:r>
            <a:endParaRPr lang="es-ES" b="1" dirty="0">
              <a:solidFill>
                <a:schemeClr val="accent1"/>
              </a:solidFill>
              <a:latin typeface="Britannic Bold" panose="020B0903060703020204" pitchFamily="34" charset="0"/>
            </a:endParaRPr>
          </a:p>
          <a:p>
            <a:pPr marL="0" indent="0" algn="ctr">
              <a:buNone/>
            </a:pPr>
            <a:r>
              <a:rPr lang="es-MX" sz="2800" dirty="0">
                <a:solidFill>
                  <a:schemeClr val="accent1"/>
                </a:solidFill>
                <a:latin typeface="Britannic Bold" panose="020B0903060703020204" pitchFamily="34" charset="0"/>
              </a:rPr>
              <a:t>19-21 de octubre, 2023</a:t>
            </a:r>
          </a:p>
          <a:p>
            <a:endParaRPr lang="es-MX" dirty="0"/>
          </a:p>
        </p:txBody>
      </p:sp>
    </p:spTree>
    <p:extLst>
      <p:ext uri="{BB962C8B-B14F-4D97-AF65-F5344CB8AC3E}">
        <p14:creationId xmlns:p14="http://schemas.microsoft.com/office/powerpoint/2010/main" val="2742058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94EF59-27E5-7752-897D-5003519F685D}"/>
              </a:ext>
            </a:extLst>
          </p:cNvPr>
          <p:cNvSpPr>
            <a:spLocks noGrp="1"/>
          </p:cNvSpPr>
          <p:nvPr>
            <p:ph type="title"/>
          </p:nvPr>
        </p:nvSpPr>
        <p:spPr>
          <a:xfrm>
            <a:off x="2996565" y="544934"/>
            <a:ext cx="8911687" cy="1280890"/>
          </a:xfrm>
        </p:spPr>
        <p:txBody>
          <a:bodyPr>
            <a:noAutofit/>
          </a:bodyPr>
          <a:lstStyle/>
          <a:p>
            <a:pPr algn="ctr"/>
            <a:r>
              <a:rPr lang="es-MX" b="1" dirty="0">
                <a:solidFill>
                  <a:srgbClr val="002060"/>
                </a:solidFill>
                <a:latin typeface="Britannic Bold" panose="020B0903060703020204" pitchFamily="34" charset="0"/>
              </a:rPr>
              <a:t>BREVE DIAGNÓSTICO INTERNACIONAL DE LA POLÍTICA EXTERIOR DE E.U.A., MÉXICO Y GUATEMALA</a:t>
            </a:r>
          </a:p>
        </p:txBody>
      </p:sp>
      <p:sp>
        <p:nvSpPr>
          <p:cNvPr id="3" name="Marcador de contenido 2">
            <a:extLst>
              <a:ext uri="{FF2B5EF4-FFF2-40B4-BE49-F238E27FC236}">
                <a16:creationId xmlns:a16="http://schemas.microsoft.com/office/drawing/2014/main" id="{1B9D8EBB-A432-74BD-ABBE-0D8A17EA4A74}"/>
              </a:ext>
            </a:extLst>
          </p:cNvPr>
          <p:cNvSpPr>
            <a:spLocks noGrp="1"/>
          </p:cNvSpPr>
          <p:nvPr>
            <p:ph idx="1"/>
          </p:nvPr>
        </p:nvSpPr>
        <p:spPr>
          <a:xfrm>
            <a:off x="1661652" y="2143433"/>
            <a:ext cx="10137928" cy="3433011"/>
          </a:xfrm>
        </p:spPr>
        <p:txBody>
          <a:bodyPr>
            <a:noAutofit/>
          </a:bodyPr>
          <a:lstStyle/>
          <a:p>
            <a:pPr marL="0" indent="0" algn="just">
              <a:buNone/>
            </a:pPr>
            <a:r>
              <a:rPr lang="es-ES" sz="1600" b="1" i="0" dirty="0">
                <a:solidFill>
                  <a:srgbClr val="002060"/>
                </a:solidFill>
                <a:effectLst/>
                <a:latin typeface="Arial" panose="020B0604020202020204" pitchFamily="34" charset="0"/>
                <a:cs typeface="Arial" panose="020B0604020202020204" pitchFamily="34" charset="0"/>
              </a:rPr>
              <a:t>Algunos de los más importantes</a:t>
            </a:r>
            <a:r>
              <a:rPr lang="es-ES" sz="1600" b="0" i="0" dirty="0">
                <a:solidFill>
                  <a:srgbClr val="002060"/>
                </a:solidFill>
                <a:effectLst/>
                <a:latin typeface="Arial" panose="020B0604020202020204" pitchFamily="34" charset="0"/>
                <a:cs typeface="Arial" panose="020B0604020202020204" pitchFamily="34" charset="0"/>
              </a:rPr>
              <a:t>:</a:t>
            </a: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Flujo de Menores Migrantes</a:t>
            </a:r>
            <a:endParaRPr lang="es-ES" sz="1600" dirty="0">
              <a:solidFill>
                <a:srgbClr val="002060"/>
              </a:solidFill>
              <a:latin typeface="Arial" panose="020B0604020202020204" pitchFamily="34" charset="0"/>
              <a:cs typeface="Arial" panose="020B0604020202020204" pitchFamily="34" charset="0"/>
            </a:endParaRP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Condiciones Precarias y Peligrosas</a:t>
            </a:r>
            <a:endParaRPr lang="es-ES" sz="1600" b="0" i="0" dirty="0">
              <a:solidFill>
                <a:srgbClr val="002060"/>
              </a:solidFill>
              <a:effectLst/>
              <a:latin typeface="Arial" panose="020B0604020202020204" pitchFamily="34" charset="0"/>
              <a:cs typeface="Arial" panose="020B0604020202020204" pitchFamily="34" charset="0"/>
            </a:endParaRP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Detenciones y Separación Familiar</a:t>
            </a: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Aplicación de la Ley y Derechos Humanos</a:t>
            </a: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Cooperación Regional</a:t>
            </a: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Necesidad de Estrategias Preventivas</a:t>
            </a:r>
          </a:p>
          <a:p>
            <a:pPr algn="just">
              <a:buFont typeface="+mj-lt"/>
              <a:buAutoNum type="arabicPeriod"/>
            </a:pPr>
            <a:r>
              <a:rPr lang="es-ES" sz="1600" b="1" i="0" dirty="0">
                <a:solidFill>
                  <a:srgbClr val="002060"/>
                </a:solidFill>
                <a:effectLst/>
                <a:latin typeface="Arial" panose="020B0604020202020204" pitchFamily="34" charset="0"/>
                <a:cs typeface="Arial" panose="020B0604020202020204" pitchFamily="34" charset="0"/>
              </a:rPr>
              <a:t>Rendición de Cuentas y Transparencia</a:t>
            </a:r>
            <a:endParaRPr lang="es-ES" sz="1600" b="0" i="0" dirty="0">
              <a:solidFill>
                <a:srgbClr val="002060"/>
              </a:solidFill>
              <a:effectLst/>
              <a:latin typeface="Arial" panose="020B0604020202020204" pitchFamily="34" charset="0"/>
              <a:cs typeface="Arial" panose="020B0604020202020204" pitchFamily="34" charset="0"/>
            </a:endParaRPr>
          </a:p>
          <a:p>
            <a:pPr marL="0" indent="0" algn="just">
              <a:buNone/>
            </a:pPr>
            <a:r>
              <a:rPr lang="es-ES" sz="1600" dirty="0">
                <a:solidFill>
                  <a:srgbClr val="002060"/>
                </a:solidFill>
                <a:latin typeface="Arial" panose="020B0604020202020204" pitchFamily="34" charset="0"/>
                <a:cs typeface="Arial" panose="020B0604020202020204" pitchFamily="34" charset="0"/>
              </a:rPr>
              <a:t>*</a:t>
            </a:r>
            <a:r>
              <a:rPr lang="es-ES" sz="1600" b="0" i="0" dirty="0">
                <a:solidFill>
                  <a:srgbClr val="002060"/>
                </a:solidFill>
                <a:effectLst/>
                <a:latin typeface="Arial" panose="020B0604020202020204" pitchFamily="34" charset="0"/>
                <a:cs typeface="Arial" panose="020B0604020202020204" pitchFamily="34" charset="0"/>
              </a:rPr>
              <a:t>El diagnóstico de la relación entre EUA, Guatemala y México en el tema de menores migrantes señala desafíos significativos en la gestión de la migración infantil, incluyendo problemas relacionados con la detención, la seguridad, la separación familiar y la falta de enfoque preventivo. Sin embargo, también destaca la importancia de la cooperación regional y la protección de los derechos de los menores migrantes en toda la región.</a:t>
            </a:r>
          </a:p>
        </p:txBody>
      </p:sp>
    </p:spTree>
    <p:extLst>
      <p:ext uri="{BB962C8B-B14F-4D97-AF65-F5344CB8AC3E}">
        <p14:creationId xmlns:p14="http://schemas.microsoft.com/office/powerpoint/2010/main" val="404355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89FF9D-94A7-5D43-01B7-787DBD9365A5}"/>
              </a:ext>
            </a:extLst>
          </p:cNvPr>
          <p:cNvSpPr>
            <a:spLocks noGrp="1"/>
          </p:cNvSpPr>
          <p:nvPr>
            <p:ph type="title"/>
          </p:nvPr>
        </p:nvSpPr>
        <p:spPr/>
        <p:txBody>
          <a:bodyPr/>
          <a:lstStyle/>
          <a:p>
            <a:r>
              <a:rPr lang="es-MX" dirty="0"/>
              <a:t> </a:t>
            </a:r>
          </a:p>
        </p:txBody>
      </p:sp>
      <p:sp>
        <p:nvSpPr>
          <p:cNvPr id="3" name="Marcador de contenido 2">
            <a:extLst>
              <a:ext uri="{FF2B5EF4-FFF2-40B4-BE49-F238E27FC236}">
                <a16:creationId xmlns:a16="http://schemas.microsoft.com/office/drawing/2014/main" id="{BBB326E5-0FDA-4487-0AC2-2D38DA72F02F}"/>
              </a:ext>
            </a:extLst>
          </p:cNvPr>
          <p:cNvSpPr>
            <a:spLocks noGrp="1"/>
          </p:cNvSpPr>
          <p:nvPr>
            <p:ph idx="1"/>
          </p:nvPr>
        </p:nvSpPr>
        <p:spPr/>
        <p:txBody>
          <a:bodyPr/>
          <a:lstStyle/>
          <a:p>
            <a:r>
              <a:rPr lang="es-MX" dirty="0"/>
              <a:t> </a:t>
            </a:r>
          </a:p>
        </p:txBody>
      </p:sp>
      <p:pic>
        <p:nvPicPr>
          <p:cNvPr id="5" name="Imagen 4">
            <a:extLst>
              <a:ext uri="{FF2B5EF4-FFF2-40B4-BE49-F238E27FC236}">
                <a16:creationId xmlns:a16="http://schemas.microsoft.com/office/drawing/2014/main" id="{084D7BEE-4816-DCEF-1082-E055A5976A22}"/>
              </a:ext>
            </a:extLst>
          </p:cNvPr>
          <p:cNvPicPr>
            <a:picLocks noChangeAspect="1"/>
          </p:cNvPicPr>
          <p:nvPr/>
        </p:nvPicPr>
        <p:blipFill>
          <a:blip r:embed="rId2"/>
          <a:stretch>
            <a:fillRect/>
          </a:stretch>
        </p:blipFill>
        <p:spPr>
          <a:xfrm>
            <a:off x="2310064" y="335012"/>
            <a:ext cx="7780420" cy="6187976"/>
          </a:xfrm>
          <a:prstGeom prst="rect">
            <a:avLst/>
          </a:prstGeom>
        </p:spPr>
      </p:pic>
      <p:sp>
        <p:nvSpPr>
          <p:cNvPr id="6" name="CuadroTexto 5">
            <a:extLst>
              <a:ext uri="{FF2B5EF4-FFF2-40B4-BE49-F238E27FC236}">
                <a16:creationId xmlns:a16="http://schemas.microsoft.com/office/drawing/2014/main" id="{49EA6D2D-EE5F-97E6-A3F2-CEC222BA35CF}"/>
              </a:ext>
            </a:extLst>
          </p:cNvPr>
          <p:cNvSpPr txBox="1"/>
          <p:nvPr/>
        </p:nvSpPr>
        <p:spPr>
          <a:xfrm>
            <a:off x="8903369" y="5816656"/>
            <a:ext cx="1090863" cy="646331"/>
          </a:xfrm>
          <a:prstGeom prst="rect">
            <a:avLst/>
          </a:prstGeom>
          <a:noFill/>
        </p:spPr>
        <p:txBody>
          <a:bodyPr wrap="square" rtlCol="0">
            <a:spAutoFit/>
          </a:bodyPr>
          <a:lstStyle/>
          <a:p>
            <a:pPr algn="ctr"/>
            <a:r>
              <a:rPr lang="es-MX" b="1" dirty="0">
                <a:solidFill>
                  <a:srgbClr val="002060"/>
                </a:solidFill>
              </a:rPr>
              <a:t>TOTAL: 2,262</a:t>
            </a:r>
          </a:p>
        </p:txBody>
      </p:sp>
    </p:spTree>
    <p:extLst>
      <p:ext uri="{BB962C8B-B14F-4D97-AF65-F5344CB8AC3E}">
        <p14:creationId xmlns:p14="http://schemas.microsoft.com/office/powerpoint/2010/main" val="1941239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6F58F-437B-7B07-8AE0-217EC43648BB}"/>
              </a:ext>
            </a:extLst>
          </p:cNvPr>
          <p:cNvSpPr>
            <a:spLocks noGrp="1"/>
          </p:cNvSpPr>
          <p:nvPr>
            <p:ph type="ctrTitle"/>
          </p:nvPr>
        </p:nvSpPr>
        <p:spPr>
          <a:xfrm>
            <a:off x="378501" y="1091041"/>
            <a:ext cx="2290997" cy="1018317"/>
          </a:xfrm>
        </p:spPr>
        <p:txBody>
          <a:bodyPr>
            <a:normAutofit/>
          </a:bodyPr>
          <a:lstStyle/>
          <a:p>
            <a:pPr algn="l"/>
            <a:r>
              <a:rPr lang="es-ES" sz="2200" dirty="0"/>
              <a:t> </a:t>
            </a:r>
            <a:br>
              <a:rPr lang="es-ES" sz="2200" dirty="0"/>
            </a:br>
            <a:endParaRPr lang="es-ES" sz="2200" dirty="0"/>
          </a:p>
        </p:txBody>
      </p:sp>
      <p:sp>
        <p:nvSpPr>
          <p:cNvPr id="3" name="Subtítulo 2">
            <a:extLst>
              <a:ext uri="{FF2B5EF4-FFF2-40B4-BE49-F238E27FC236}">
                <a16:creationId xmlns:a16="http://schemas.microsoft.com/office/drawing/2014/main" id="{1BE17133-ABD0-A531-DE73-24C7811845B5}"/>
              </a:ext>
            </a:extLst>
          </p:cNvPr>
          <p:cNvSpPr>
            <a:spLocks noGrp="1"/>
          </p:cNvSpPr>
          <p:nvPr>
            <p:ph type="subTitle" idx="1"/>
          </p:nvPr>
        </p:nvSpPr>
        <p:spPr/>
        <p:txBody>
          <a:bodyPr/>
          <a:lstStyle/>
          <a:p>
            <a:r>
              <a:rPr lang="es-MX" dirty="0"/>
              <a:t> </a:t>
            </a:r>
          </a:p>
        </p:txBody>
      </p:sp>
      <p:pic>
        <p:nvPicPr>
          <p:cNvPr id="4" name="Imagen 3" descr="Diagrama&#10;&#10;Descripción generada automáticamente">
            <a:extLst>
              <a:ext uri="{FF2B5EF4-FFF2-40B4-BE49-F238E27FC236}">
                <a16:creationId xmlns:a16="http://schemas.microsoft.com/office/drawing/2014/main" id="{0EC1FC54-476B-3C85-F196-6279990B42C7}"/>
              </a:ext>
            </a:extLst>
          </p:cNvPr>
          <p:cNvPicPr>
            <a:picLocks noChangeAspect="1"/>
          </p:cNvPicPr>
          <p:nvPr/>
        </p:nvPicPr>
        <p:blipFill rotWithShape="1">
          <a:blip r:embed="rId2"/>
          <a:srcRect t="1328"/>
          <a:stretch/>
        </p:blipFill>
        <p:spPr bwMode="auto">
          <a:xfrm>
            <a:off x="2140549" y="359578"/>
            <a:ext cx="7910901" cy="6138843"/>
          </a:xfrm>
          <a:prstGeom prst="rect">
            <a:avLst/>
          </a:prstGeom>
          <a:ln>
            <a:noFill/>
          </a:ln>
          <a:extLst>
            <a:ext uri="{53640926-AAD7-44D8-BBD7-CCE9431645EC}">
              <a14:shadowObscured xmlns:a14="http://schemas.microsoft.com/office/drawing/2010/main"/>
            </a:ext>
          </a:extLst>
        </p:spPr>
      </p:pic>
      <p:sp>
        <p:nvSpPr>
          <p:cNvPr id="5" name="CuadroTexto 4">
            <a:extLst>
              <a:ext uri="{FF2B5EF4-FFF2-40B4-BE49-F238E27FC236}">
                <a16:creationId xmlns:a16="http://schemas.microsoft.com/office/drawing/2014/main" id="{B69C5BDE-E4F5-2E1C-FC03-589C5116AA74}"/>
              </a:ext>
            </a:extLst>
          </p:cNvPr>
          <p:cNvSpPr txBox="1"/>
          <p:nvPr/>
        </p:nvSpPr>
        <p:spPr>
          <a:xfrm>
            <a:off x="8903369" y="5816656"/>
            <a:ext cx="1090863" cy="646331"/>
          </a:xfrm>
          <a:prstGeom prst="rect">
            <a:avLst/>
          </a:prstGeom>
          <a:noFill/>
        </p:spPr>
        <p:txBody>
          <a:bodyPr wrap="square" rtlCol="0">
            <a:spAutoFit/>
          </a:bodyPr>
          <a:lstStyle/>
          <a:p>
            <a:pPr algn="ctr"/>
            <a:r>
              <a:rPr lang="es-MX" b="1" dirty="0">
                <a:solidFill>
                  <a:srgbClr val="002060"/>
                </a:solidFill>
              </a:rPr>
              <a:t>TOTAL: 3,213</a:t>
            </a:r>
          </a:p>
        </p:txBody>
      </p:sp>
    </p:spTree>
    <p:extLst>
      <p:ext uri="{BB962C8B-B14F-4D97-AF65-F5344CB8AC3E}">
        <p14:creationId xmlns:p14="http://schemas.microsoft.com/office/powerpoint/2010/main" val="33833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4FC4B9-0E7B-31CE-9E0A-5DEEB1204587}"/>
              </a:ext>
            </a:extLst>
          </p:cNvPr>
          <p:cNvSpPr>
            <a:spLocks noGrp="1"/>
          </p:cNvSpPr>
          <p:nvPr>
            <p:ph type="title"/>
          </p:nvPr>
        </p:nvSpPr>
        <p:spPr/>
        <p:txBody>
          <a:bodyPr/>
          <a:lstStyle/>
          <a:p>
            <a:r>
              <a:rPr lang="es-MX" dirty="0"/>
              <a:t> </a:t>
            </a:r>
          </a:p>
        </p:txBody>
      </p:sp>
      <p:pic>
        <p:nvPicPr>
          <p:cNvPr id="5" name="Marcador de contenido 4">
            <a:extLst>
              <a:ext uri="{FF2B5EF4-FFF2-40B4-BE49-F238E27FC236}">
                <a16:creationId xmlns:a16="http://schemas.microsoft.com/office/drawing/2014/main" id="{DDC02D28-1373-CFF7-AB05-8ECD936636BE}"/>
              </a:ext>
            </a:extLst>
          </p:cNvPr>
          <p:cNvPicPr>
            <a:picLocks noGrp="1" noChangeAspect="1"/>
          </p:cNvPicPr>
          <p:nvPr>
            <p:ph idx="1"/>
          </p:nvPr>
        </p:nvPicPr>
        <p:blipFill>
          <a:blip r:embed="rId2"/>
          <a:stretch>
            <a:fillRect/>
          </a:stretch>
        </p:blipFill>
        <p:spPr>
          <a:xfrm>
            <a:off x="2079578" y="1264555"/>
            <a:ext cx="8625174" cy="3633376"/>
          </a:xfrm>
        </p:spPr>
      </p:pic>
      <p:pic>
        <p:nvPicPr>
          <p:cNvPr id="7" name="Imagen 6">
            <a:extLst>
              <a:ext uri="{FF2B5EF4-FFF2-40B4-BE49-F238E27FC236}">
                <a16:creationId xmlns:a16="http://schemas.microsoft.com/office/drawing/2014/main" id="{1697CF9B-116A-C487-08A9-E8A679619BDD}"/>
              </a:ext>
            </a:extLst>
          </p:cNvPr>
          <p:cNvPicPr>
            <a:picLocks noChangeAspect="1"/>
          </p:cNvPicPr>
          <p:nvPr/>
        </p:nvPicPr>
        <p:blipFill rotWithShape="1">
          <a:blip r:embed="rId3"/>
          <a:srcRect t="19245" b="25648"/>
          <a:stretch/>
        </p:blipFill>
        <p:spPr>
          <a:xfrm>
            <a:off x="2079578" y="4897931"/>
            <a:ext cx="8625174" cy="352926"/>
          </a:xfrm>
          <a:prstGeom prst="rect">
            <a:avLst/>
          </a:prstGeom>
        </p:spPr>
      </p:pic>
      <p:pic>
        <p:nvPicPr>
          <p:cNvPr id="9" name="Imagen 8">
            <a:extLst>
              <a:ext uri="{FF2B5EF4-FFF2-40B4-BE49-F238E27FC236}">
                <a16:creationId xmlns:a16="http://schemas.microsoft.com/office/drawing/2014/main" id="{6DA9A663-96AD-A10E-075B-B856A77820D1}"/>
              </a:ext>
            </a:extLst>
          </p:cNvPr>
          <p:cNvPicPr>
            <a:picLocks noChangeAspect="1"/>
          </p:cNvPicPr>
          <p:nvPr/>
        </p:nvPicPr>
        <p:blipFill>
          <a:blip r:embed="rId4"/>
          <a:stretch>
            <a:fillRect/>
          </a:stretch>
        </p:blipFill>
        <p:spPr>
          <a:xfrm>
            <a:off x="2079578" y="5250857"/>
            <a:ext cx="8625174" cy="211717"/>
          </a:xfrm>
          <a:prstGeom prst="rect">
            <a:avLst/>
          </a:prstGeom>
        </p:spPr>
      </p:pic>
      <p:sp>
        <p:nvSpPr>
          <p:cNvPr id="10" name="CuadroTexto 9">
            <a:extLst>
              <a:ext uri="{FF2B5EF4-FFF2-40B4-BE49-F238E27FC236}">
                <a16:creationId xmlns:a16="http://schemas.microsoft.com/office/drawing/2014/main" id="{7A621ADC-0A64-5E8A-CCAF-5FCD290777C2}"/>
              </a:ext>
            </a:extLst>
          </p:cNvPr>
          <p:cNvSpPr txBox="1"/>
          <p:nvPr/>
        </p:nvSpPr>
        <p:spPr>
          <a:xfrm>
            <a:off x="8999620" y="1456861"/>
            <a:ext cx="721895" cy="369332"/>
          </a:xfrm>
          <a:prstGeom prst="rect">
            <a:avLst/>
          </a:prstGeom>
          <a:noFill/>
        </p:spPr>
        <p:txBody>
          <a:bodyPr wrap="square" rtlCol="0">
            <a:spAutoFit/>
          </a:bodyPr>
          <a:lstStyle/>
          <a:p>
            <a:r>
              <a:rPr lang="es-MX" b="1" dirty="0">
                <a:solidFill>
                  <a:schemeClr val="accent5">
                    <a:lumMod val="75000"/>
                  </a:schemeClr>
                </a:solidFill>
              </a:rPr>
              <a:t>2020</a:t>
            </a:r>
          </a:p>
        </p:txBody>
      </p:sp>
    </p:spTree>
    <p:extLst>
      <p:ext uri="{BB962C8B-B14F-4D97-AF65-F5344CB8AC3E}">
        <p14:creationId xmlns:p14="http://schemas.microsoft.com/office/powerpoint/2010/main" val="306680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DE58D2-8554-2C3C-EA27-8970EE345E00}"/>
              </a:ext>
            </a:extLst>
          </p:cNvPr>
          <p:cNvSpPr>
            <a:spLocks noGrp="1"/>
          </p:cNvSpPr>
          <p:nvPr>
            <p:ph type="title"/>
          </p:nvPr>
        </p:nvSpPr>
        <p:spPr>
          <a:xfrm>
            <a:off x="838200" y="365126"/>
            <a:ext cx="10515600" cy="645528"/>
          </a:xfrm>
        </p:spPr>
        <p:txBody>
          <a:bodyPr>
            <a:normAutofit/>
          </a:bodyPr>
          <a:lstStyle/>
          <a:p>
            <a:r>
              <a:rPr lang="es-MX" dirty="0"/>
              <a:t> </a:t>
            </a:r>
          </a:p>
        </p:txBody>
      </p:sp>
      <p:pic>
        <p:nvPicPr>
          <p:cNvPr id="4" name="Marcador de contenido 3" descr="Mapa de colores&#10;&#10;Descripción generada automáticamente con confianza baja">
            <a:extLst>
              <a:ext uri="{FF2B5EF4-FFF2-40B4-BE49-F238E27FC236}">
                <a16:creationId xmlns:a16="http://schemas.microsoft.com/office/drawing/2014/main" id="{634EEB28-0EEB-C618-1EE9-AE011F945931}"/>
              </a:ext>
            </a:extLst>
          </p:cNvPr>
          <p:cNvPicPr>
            <a:picLocks noGrp="1" noChangeAspect="1"/>
          </p:cNvPicPr>
          <p:nvPr>
            <p:ph idx="1"/>
          </p:nvPr>
        </p:nvPicPr>
        <p:blipFill>
          <a:blip r:embed="rId2"/>
          <a:stretch>
            <a:fillRect/>
          </a:stretch>
        </p:blipFill>
        <p:spPr>
          <a:xfrm>
            <a:off x="1412796" y="1187118"/>
            <a:ext cx="9655165" cy="3608318"/>
          </a:xfrm>
          <a:prstGeom prst="rect">
            <a:avLst/>
          </a:prstGeom>
        </p:spPr>
      </p:pic>
      <p:pic>
        <p:nvPicPr>
          <p:cNvPr id="6" name="Imagen 5">
            <a:extLst>
              <a:ext uri="{FF2B5EF4-FFF2-40B4-BE49-F238E27FC236}">
                <a16:creationId xmlns:a16="http://schemas.microsoft.com/office/drawing/2014/main" id="{A0C74885-6B38-F256-F685-20ED2E2C8288}"/>
              </a:ext>
            </a:extLst>
          </p:cNvPr>
          <p:cNvPicPr>
            <a:picLocks noChangeAspect="1"/>
          </p:cNvPicPr>
          <p:nvPr/>
        </p:nvPicPr>
        <p:blipFill>
          <a:blip r:embed="rId3"/>
          <a:stretch>
            <a:fillRect/>
          </a:stretch>
        </p:blipFill>
        <p:spPr>
          <a:xfrm>
            <a:off x="1412796" y="4795436"/>
            <a:ext cx="9655165" cy="969859"/>
          </a:xfrm>
          <a:prstGeom prst="rect">
            <a:avLst/>
          </a:prstGeom>
        </p:spPr>
      </p:pic>
      <p:pic>
        <p:nvPicPr>
          <p:cNvPr id="5" name="Imagen 4">
            <a:extLst>
              <a:ext uri="{FF2B5EF4-FFF2-40B4-BE49-F238E27FC236}">
                <a16:creationId xmlns:a16="http://schemas.microsoft.com/office/drawing/2014/main" id="{8E93424A-3862-1548-3C2B-509BAE9AEBA6}"/>
              </a:ext>
            </a:extLst>
          </p:cNvPr>
          <p:cNvPicPr>
            <a:picLocks noChangeAspect="1"/>
          </p:cNvPicPr>
          <p:nvPr/>
        </p:nvPicPr>
        <p:blipFill>
          <a:blip r:embed="rId4"/>
          <a:stretch>
            <a:fillRect/>
          </a:stretch>
        </p:blipFill>
        <p:spPr>
          <a:xfrm>
            <a:off x="2525720" y="3341362"/>
            <a:ext cx="7140559" cy="175275"/>
          </a:xfrm>
          <a:prstGeom prst="rect">
            <a:avLst/>
          </a:prstGeom>
        </p:spPr>
      </p:pic>
      <p:pic>
        <p:nvPicPr>
          <p:cNvPr id="8" name="Imagen 7">
            <a:extLst>
              <a:ext uri="{FF2B5EF4-FFF2-40B4-BE49-F238E27FC236}">
                <a16:creationId xmlns:a16="http://schemas.microsoft.com/office/drawing/2014/main" id="{5569CDB5-4EFE-2663-F675-BBA90C057D0F}"/>
              </a:ext>
            </a:extLst>
          </p:cNvPr>
          <p:cNvPicPr>
            <a:picLocks noChangeAspect="1"/>
          </p:cNvPicPr>
          <p:nvPr/>
        </p:nvPicPr>
        <p:blipFill>
          <a:blip r:embed="rId4"/>
          <a:stretch>
            <a:fillRect/>
          </a:stretch>
        </p:blipFill>
        <p:spPr>
          <a:xfrm>
            <a:off x="2525720" y="3341362"/>
            <a:ext cx="7140559" cy="175275"/>
          </a:xfrm>
          <a:prstGeom prst="rect">
            <a:avLst/>
          </a:prstGeom>
        </p:spPr>
      </p:pic>
      <p:sp>
        <p:nvSpPr>
          <p:cNvPr id="9" name="CuadroTexto 8">
            <a:extLst>
              <a:ext uri="{FF2B5EF4-FFF2-40B4-BE49-F238E27FC236}">
                <a16:creationId xmlns:a16="http://schemas.microsoft.com/office/drawing/2014/main" id="{1AD4707B-DE9B-6978-5071-321460D629CC}"/>
              </a:ext>
            </a:extLst>
          </p:cNvPr>
          <p:cNvSpPr txBox="1"/>
          <p:nvPr/>
        </p:nvSpPr>
        <p:spPr>
          <a:xfrm>
            <a:off x="8999620" y="1456861"/>
            <a:ext cx="721895" cy="369332"/>
          </a:xfrm>
          <a:prstGeom prst="rect">
            <a:avLst/>
          </a:prstGeom>
          <a:noFill/>
        </p:spPr>
        <p:txBody>
          <a:bodyPr wrap="square" rtlCol="0">
            <a:spAutoFit/>
          </a:bodyPr>
          <a:lstStyle/>
          <a:p>
            <a:r>
              <a:rPr lang="es-MX" b="1" dirty="0">
                <a:solidFill>
                  <a:schemeClr val="accent5">
                    <a:lumMod val="75000"/>
                  </a:schemeClr>
                </a:solidFill>
              </a:rPr>
              <a:t>2023</a:t>
            </a:r>
          </a:p>
        </p:txBody>
      </p:sp>
    </p:spTree>
    <p:extLst>
      <p:ext uri="{BB962C8B-B14F-4D97-AF65-F5344CB8AC3E}">
        <p14:creationId xmlns:p14="http://schemas.microsoft.com/office/powerpoint/2010/main" val="3430744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7EDFE-7DB4-93AD-F065-ADB544D88E99}"/>
              </a:ext>
            </a:extLst>
          </p:cNvPr>
          <p:cNvSpPr>
            <a:spLocks noGrp="1"/>
          </p:cNvSpPr>
          <p:nvPr>
            <p:ph type="title"/>
          </p:nvPr>
        </p:nvSpPr>
        <p:spPr>
          <a:xfrm>
            <a:off x="3483077" y="2766218"/>
            <a:ext cx="5572432" cy="1325563"/>
          </a:xfrm>
          <a:ln w="57150">
            <a:solidFill>
              <a:srgbClr val="00B0F0"/>
            </a:solidFill>
          </a:ln>
        </p:spPr>
        <p:txBody>
          <a:bodyPr>
            <a:normAutofit/>
          </a:bodyPr>
          <a:lstStyle/>
          <a:p>
            <a:pPr algn="ctr"/>
            <a:r>
              <a:rPr lang="es-ES" dirty="0">
                <a:solidFill>
                  <a:srgbClr val="002060"/>
                </a:solidFill>
                <a:latin typeface="Britannic Bold" panose="020B0903060703020204" pitchFamily="34" charset="0"/>
              </a:rPr>
              <a:t>Crítica Internacional a </a:t>
            </a:r>
            <a:br>
              <a:rPr lang="es-ES" dirty="0">
                <a:solidFill>
                  <a:srgbClr val="002060"/>
                </a:solidFill>
                <a:latin typeface="Britannic Bold" panose="020B0903060703020204" pitchFamily="34" charset="0"/>
              </a:rPr>
            </a:br>
            <a:r>
              <a:rPr lang="es-ES" dirty="0">
                <a:solidFill>
                  <a:srgbClr val="002060"/>
                </a:solidFill>
                <a:latin typeface="Britannic Bold" panose="020B0903060703020204" pitchFamily="34" charset="0"/>
              </a:rPr>
              <a:t>LOS GOBIERNOS</a:t>
            </a:r>
            <a:endParaRPr lang="es-MX" dirty="0">
              <a:solidFill>
                <a:srgbClr val="002060"/>
              </a:solidFill>
              <a:latin typeface="Britannic Bold" panose="020B0903060703020204" pitchFamily="34" charset="0"/>
            </a:endParaRPr>
          </a:p>
        </p:txBody>
      </p:sp>
      <p:sp>
        <p:nvSpPr>
          <p:cNvPr id="3" name="Marcador de contenido 2">
            <a:extLst>
              <a:ext uri="{FF2B5EF4-FFF2-40B4-BE49-F238E27FC236}">
                <a16:creationId xmlns:a16="http://schemas.microsoft.com/office/drawing/2014/main" id="{5350E048-DA6A-F39A-B1F6-1C1597F667E4}"/>
              </a:ext>
            </a:extLst>
          </p:cNvPr>
          <p:cNvSpPr>
            <a:spLocks noGrp="1"/>
          </p:cNvSpPr>
          <p:nvPr>
            <p:ph idx="1"/>
          </p:nvPr>
        </p:nvSpPr>
        <p:spPr>
          <a:xfrm>
            <a:off x="838200" y="5117431"/>
            <a:ext cx="10515600" cy="1059531"/>
          </a:xfrm>
        </p:spPr>
        <p:txBody>
          <a:bodyPr>
            <a:normAutofit/>
          </a:bodyPr>
          <a:lstStyle/>
          <a:p>
            <a:pPr marL="0" indent="0">
              <a:buNone/>
            </a:pPr>
            <a:r>
              <a:rPr lang="es-MX" dirty="0"/>
              <a:t> </a:t>
            </a:r>
          </a:p>
        </p:txBody>
      </p:sp>
      <p:pic>
        <p:nvPicPr>
          <p:cNvPr id="4100" name="Picture 4">
            <a:extLst>
              <a:ext uri="{FF2B5EF4-FFF2-40B4-BE49-F238E27FC236}">
                <a16:creationId xmlns:a16="http://schemas.microsoft.com/office/drawing/2014/main" id="{11AF7F8C-AFE8-573A-8876-347D7EFF11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109" y="681038"/>
            <a:ext cx="216217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A1743366-B55D-0E81-B5BE-FA3BA29BBC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5543" y="800522"/>
            <a:ext cx="128587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a:extLst>
              <a:ext uri="{FF2B5EF4-FFF2-40B4-BE49-F238E27FC236}">
                <a16:creationId xmlns:a16="http://schemas.microsoft.com/office/drawing/2014/main" id="{410D3428-10F8-07A7-2442-C476BDC53B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109" y="4457286"/>
            <a:ext cx="20574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a:extLst>
              <a:ext uri="{FF2B5EF4-FFF2-40B4-BE49-F238E27FC236}">
                <a16:creationId xmlns:a16="http://schemas.microsoft.com/office/drawing/2014/main" id="{BE10F4EA-7EBD-D0DC-76F1-ECD45ED996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37393" y="4342977"/>
            <a:ext cx="17240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92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82AED2-F1B2-BFBD-2348-A71647F1856B}"/>
              </a:ext>
            </a:extLst>
          </p:cNvPr>
          <p:cNvSpPr>
            <a:spLocks noGrp="1"/>
          </p:cNvSpPr>
          <p:nvPr>
            <p:ph type="title"/>
          </p:nvPr>
        </p:nvSpPr>
        <p:spPr>
          <a:xfrm>
            <a:off x="2143747" y="739177"/>
            <a:ext cx="8911687" cy="1280890"/>
          </a:xfrm>
        </p:spPr>
        <p:txBody>
          <a:bodyPr>
            <a:normAutofit/>
          </a:bodyPr>
          <a:lstStyle/>
          <a:p>
            <a:pPr algn="ctr"/>
            <a:r>
              <a:rPr lang="es-MX" sz="4000" b="1" dirty="0">
                <a:solidFill>
                  <a:srgbClr val="002060"/>
                </a:solidFill>
                <a:effectLst/>
                <a:latin typeface="Britannic Bold" panose="020B0903060703020204" pitchFamily="34" charset="0"/>
                <a:ea typeface="Calibri" panose="020F0502020204030204" pitchFamily="34" charset="0"/>
                <a:cs typeface="Times New Roman" panose="02020603050405020304" pitchFamily="18" charset="0"/>
              </a:rPr>
              <a:t>ESTADOS UNIDOS</a:t>
            </a:r>
            <a:endParaRPr lang="es-MX" sz="4000" dirty="0">
              <a:latin typeface="Britannic Bold" panose="020B0903060703020204" pitchFamily="34" charset="0"/>
            </a:endParaRPr>
          </a:p>
        </p:txBody>
      </p:sp>
      <p:sp>
        <p:nvSpPr>
          <p:cNvPr id="3" name="Marcador de contenido 2">
            <a:extLst>
              <a:ext uri="{FF2B5EF4-FFF2-40B4-BE49-F238E27FC236}">
                <a16:creationId xmlns:a16="http://schemas.microsoft.com/office/drawing/2014/main" id="{7F7DC960-414E-9F05-68B0-647EB6CE62C9}"/>
              </a:ext>
            </a:extLst>
          </p:cNvPr>
          <p:cNvSpPr>
            <a:spLocks noGrp="1"/>
          </p:cNvSpPr>
          <p:nvPr>
            <p:ph idx="1"/>
          </p:nvPr>
        </p:nvSpPr>
        <p:spPr>
          <a:xfrm>
            <a:off x="587541" y="1379622"/>
            <a:ext cx="11379869" cy="5081170"/>
          </a:xfrm>
        </p:spPr>
        <p:txBody>
          <a:bodyPr>
            <a:normAutofit fontScale="85000" lnSpcReduction="10000"/>
          </a:bodyPr>
          <a:lstStyle/>
          <a:p>
            <a:pPr marL="0" indent="0">
              <a:buNone/>
            </a:pPr>
            <a:endParaRPr lang="es-MX" dirty="0"/>
          </a:p>
          <a:p>
            <a:pPr marL="0" indent="0">
              <a:buNone/>
            </a:pPr>
            <a:r>
              <a:rPr lang="es-ES" dirty="0">
                <a:solidFill>
                  <a:srgbClr val="002060"/>
                </a:solidFill>
              </a:rPr>
              <a:t>Según </a:t>
            </a:r>
            <a:r>
              <a:rPr lang="es-ES" dirty="0" err="1">
                <a:solidFill>
                  <a:srgbClr val="002060"/>
                </a:solidFill>
              </a:rPr>
              <a:t>Gzesh</a:t>
            </a:r>
            <a:r>
              <a:rPr lang="es-ES" dirty="0">
                <a:solidFill>
                  <a:srgbClr val="002060"/>
                </a:solidFill>
              </a:rPr>
              <a:t> (2023) durante su conferencia sobre las políticas de la migración en Estados Unidos, muestra el inicio del marco jurídico internacional de las Naciones Unidas en su Convención sobre el Tratamiento de Refugiados (1951) y su Protocolo (1967), en donde destacan tres preceptos: </a:t>
            </a:r>
          </a:p>
          <a:p>
            <a:pPr marL="0" indent="0">
              <a:buNone/>
            </a:pPr>
            <a:r>
              <a:rPr lang="es-ES" b="1" dirty="0">
                <a:solidFill>
                  <a:srgbClr val="002060"/>
                </a:solidFill>
              </a:rPr>
              <a:t>Art. 1º: La definición de Refugiado</a:t>
            </a:r>
            <a:r>
              <a:rPr lang="es-ES" dirty="0">
                <a:solidFill>
                  <a:srgbClr val="002060"/>
                </a:solidFill>
              </a:rPr>
              <a:t>, su dignificación y carácter humanitario.</a:t>
            </a:r>
          </a:p>
          <a:p>
            <a:pPr marL="0" indent="0">
              <a:buNone/>
            </a:pPr>
            <a:r>
              <a:rPr lang="es-ES" b="1" dirty="0">
                <a:solidFill>
                  <a:srgbClr val="002060"/>
                </a:solidFill>
              </a:rPr>
              <a:t>Art. 31: La exención de sanciones </a:t>
            </a:r>
            <a:r>
              <a:rPr lang="es-ES" dirty="0">
                <a:solidFill>
                  <a:srgbClr val="002060"/>
                </a:solidFill>
              </a:rPr>
              <a:t>a los refugiados por entrar a territorio estadounidense de manera irregular o sin autorización.</a:t>
            </a:r>
          </a:p>
          <a:p>
            <a:pPr marL="0" indent="0">
              <a:buNone/>
            </a:pPr>
            <a:r>
              <a:rPr lang="es-ES" b="1" dirty="0">
                <a:solidFill>
                  <a:srgbClr val="002060"/>
                </a:solidFill>
              </a:rPr>
              <a:t>Art. 33: Establece la garantía de no retorno </a:t>
            </a:r>
            <a:r>
              <a:rPr lang="es-ES" dirty="0">
                <a:solidFill>
                  <a:srgbClr val="002060"/>
                </a:solidFill>
              </a:rPr>
              <a:t>(deportación).</a:t>
            </a:r>
          </a:p>
          <a:p>
            <a:pPr marL="0" indent="0">
              <a:buNone/>
            </a:pPr>
            <a:r>
              <a:rPr lang="es-ES" dirty="0">
                <a:solidFill>
                  <a:srgbClr val="002060"/>
                </a:solidFill>
              </a:rPr>
              <a:t>   Asimismo, en la Convención sobre la Tortura (1987), se da definición a este concepto, y también se establece la </a:t>
            </a:r>
            <a:r>
              <a:rPr lang="es-ES" b="1" dirty="0">
                <a:solidFill>
                  <a:srgbClr val="002060"/>
                </a:solidFill>
              </a:rPr>
              <a:t>garantía de no retorno a las víctimas de tortura</a:t>
            </a:r>
            <a:r>
              <a:rPr lang="es-ES" dirty="0">
                <a:solidFill>
                  <a:srgbClr val="002060"/>
                </a:solidFill>
              </a:rPr>
              <a:t>. *</a:t>
            </a:r>
          </a:p>
          <a:p>
            <a:pPr marL="0" indent="0">
              <a:buNone/>
            </a:pPr>
            <a:r>
              <a:rPr lang="es-ES" dirty="0">
                <a:solidFill>
                  <a:srgbClr val="002060"/>
                </a:solidFill>
              </a:rPr>
              <a:t>   En la actualidad, </a:t>
            </a:r>
            <a:r>
              <a:rPr lang="es-ES" b="1" dirty="0">
                <a:solidFill>
                  <a:srgbClr val="002060"/>
                </a:solidFill>
              </a:rPr>
              <a:t>las políticas norteamericanas </a:t>
            </a:r>
            <a:r>
              <a:rPr lang="es-ES" dirty="0">
                <a:solidFill>
                  <a:srgbClr val="002060"/>
                </a:solidFill>
              </a:rPr>
              <a:t>hacia refugiados y solicitantes de asilo en la frontera de México-E.U.A., </a:t>
            </a:r>
            <a:r>
              <a:rPr lang="es-ES" b="1" dirty="0">
                <a:solidFill>
                  <a:srgbClr val="002060"/>
                </a:solidFill>
              </a:rPr>
              <a:t>se han redefinido </a:t>
            </a:r>
            <a:r>
              <a:rPr lang="es-ES" dirty="0">
                <a:solidFill>
                  <a:srgbClr val="002060"/>
                </a:solidFill>
              </a:rPr>
              <a:t>bajo tres ambiguas condiciones:</a:t>
            </a:r>
          </a:p>
          <a:p>
            <a:pPr marL="0" indent="0">
              <a:buNone/>
            </a:pPr>
            <a:r>
              <a:rPr lang="es-ES" dirty="0">
                <a:solidFill>
                  <a:srgbClr val="002060"/>
                </a:solidFill>
              </a:rPr>
              <a:t>1.	Intereses de política exterior.</a:t>
            </a:r>
          </a:p>
          <a:p>
            <a:pPr marL="0" indent="0">
              <a:buNone/>
            </a:pPr>
            <a:r>
              <a:rPr lang="es-ES" dirty="0">
                <a:solidFill>
                  <a:srgbClr val="002060"/>
                </a:solidFill>
              </a:rPr>
              <a:t>2.	Valores humanitarios.</a:t>
            </a:r>
          </a:p>
          <a:p>
            <a:pPr marL="0" indent="0">
              <a:buNone/>
            </a:pPr>
            <a:r>
              <a:rPr lang="es-ES" dirty="0">
                <a:solidFill>
                  <a:srgbClr val="002060"/>
                </a:solidFill>
              </a:rPr>
              <a:t>3.	Consideraciones políticas domésticas.</a:t>
            </a:r>
          </a:p>
          <a:p>
            <a:pPr marL="0" indent="0">
              <a:buNone/>
            </a:pPr>
            <a:r>
              <a:rPr lang="es-ES" dirty="0">
                <a:solidFill>
                  <a:srgbClr val="002060"/>
                </a:solidFill>
              </a:rPr>
              <a:t>   Con las gestiones de Trump y </a:t>
            </a:r>
            <a:r>
              <a:rPr lang="es-ES" dirty="0" err="1">
                <a:solidFill>
                  <a:srgbClr val="002060"/>
                </a:solidFill>
              </a:rPr>
              <a:t>Biden</a:t>
            </a:r>
            <a:r>
              <a:rPr lang="es-ES" dirty="0">
                <a:solidFill>
                  <a:srgbClr val="002060"/>
                </a:solidFill>
              </a:rPr>
              <a:t>, las políticas migratorias (inmigración) han sufrido un cambio sustancial, proclive a </a:t>
            </a:r>
            <a:r>
              <a:rPr lang="es-ES" b="1" dirty="0">
                <a:solidFill>
                  <a:srgbClr val="002060"/>
                </a:solidFill>
              </a:rPr>
              <a:t>criminalizar, deportar y vulnerar los derechos humanos más básicos</a:t>
            </a:r>
            <a:r>
              <a:rPr lang="es-ES" dirty="0">
                <a:solidFill>
                  <a:srgbClr val="002060"/>
                </a:solidFill>
              </a:rPr>
              <a:t>, sometiendo a los migrantes a requisitos muy difíciles de cumplir.</a:t>
            </a:r>
          </a:p>
          <a:p>
            <a:pPr marL="0" indent="0">
              <a:buNone/>
            </a:pPr>
            <a:endParaRPr lang="es-MX" dirty="0"/>
          </a:p>
          <a:p>
            <a:endParaRPr lang="es-MX" dirty="0"/>
          </a:p>
        </p:txBody>
      </p:sp>
      <p:pic>
        <p:nvPicPr>
          <p:cNvPr id="5122" name="Picture 2">
            <a:extLst>
              <a:ext uri="{FF2B5EF4-FFF2-40B4-BE49-F238E27FC236}">
                <a16:creationId xmlns:a16="http://schemas.microsoft.com/office/drawing/2014/main" id="{4465226C-2691-A49B-5B2D-AEF2F2787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747" y="154055"/>
            <a:ext cx="2178785" cy="1225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730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999AA-F8B8-3246-77FF-C521F8EF3F1D}"/>
              </a:ext>
            </a:extLst>
          </p:cNvPr>
          <p:cNvSpPr>
            <a:spLocks noGrp="1"/>
          </p:cNvSpPr>
          <p:nvPr>
            <p:ph type="title"/>
          </p:nvPr>
        </p:nvSpPr>
        <p:spPr>
          <a:xfrm>
            <a:off x="1838946" y="960994"/>
            <a:ext cx="8911687" cy="1280890"/>
          </a:xfrm>
        </p:spPr>
        <p:txBody>
          <a:bodyPr>
            <a:normAutofit/>
          </a:bodyPr>
          <a:lstStyle/>
          <a:p>
            <a:pPr algn="ctr"/>
            <a:r>
              <a:rPr lang="es-MX" sz="4000" b="1" dirty="0">
                <a:solidFill>
                  <a:srgbClr val="002060"/>
                </a:solidFill>
                <a:latin typeface="Britannic Bold" panose="020B0903060703020204" pitchFamily="34" charset="0"/>
              </a:rPr>
              <a:t>MÉXICO</a:t>
            </a:r>
          </a:p>
        </p:txBody>
      </p:sp>
      <p:sp>
        <p:nvSpPr>
          <p:cNvPr id="3" name="Marcador de contenido 2">
            <a:extLst>
              <a:ext uri="{FF2B5EF4-FFF2-40B4-BE49-F238E27FC236}">
                <a16:creationId xmlns:a16="http://schemas.microsoft.com/office/drawing/2014/main" id="{01DA3A9B-1365-4FF5-0FAF-EA9F65705DFE}"/>
              </a:ext>
            </a:extLst>
          </p:cNvPr>
          <p:cNvSpPr>
            <a:spLocks noGrp="1"/>
          </p:cNvSpPr>
          <p:nvPr>
            <p:ph idx="1"/>
          </p:nvPr>
        </p:nvSpPr>
        <p:spPr>
          <a:xfrm>
            <a:off x="838200" y="2018130"/>
            <a:ext cx="10515600" cy="4351338"/>
          </a:xfrm>
        </p:spPr>
        <p:txBody>
          <a:bodyPr>
            <a:noAutofit/>
          </a:bodyPr>
          <a:lstStyle/>
          <a:p>
            <a:pPr>
              <a:lnSpc>
                <a:spcPct val="107000"/>
              </a:lnSpc>
              <a:spcAft>
                <a:spcPts val="800"/>
              </a:spcAft>
            </a:pPr>
            <a:r>
              <a:rPr lang="es-MX" sz="1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Protección y atención a NNA migrantes: Organismos como la Comisión Interamericana de Derechos Humanos (CIDH) y AMNISTÍA INTERNACIONAL (Centros de detención migratoria).</a:t>
            </a:r>
          </a:p>
          <a:p>
            <a:pPr>
              <a:lnSpc>
                <a:spcPct val="107000"/>
              </a:lnSpc>
              <a:spcAft>
                <a:spcPts val="800"/>
              </a:spcAft>
            </a:pPr>
            <a:r>
              <a:rPr lang="es-MX" sz="1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Derechos de asilo y refugio: Se ha instado a México efectividad para la solicitud de asilo y refugio para los NNA </a:t>
            </a:r>
          </a:p>
          <a:p>
            <a:pPr>
              <a:lnSpc>
                <a:spcPct val="107000"/>
              </a:lnSpc>
              <a:spcAft>
                <a:spcPts val="800"/>
              </a:spcAft>
            </a:pPr>
            <a:r>
              <a:rPr lang="es-MX" sz="1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Reunificación familiar: Se ha enfatizado la necesidad de procedimientos eficaces en apego al </a:t>
            </a:r>
            <a:r>
              <a:rPr lang="es-MX" sz="1600" kern="100" dirty="0">
                <a:solidFill>
                  <a:srgbClr val="002060"/>
                </a:solidFill>
                <a:latin typeface="Arial" panose="020B0604020202020204" pitchFamily="34" charset="0"/>
                <a:ea typeface="Calibri" panose="020F0502020204030204" pitchFamily="34" charset="0"/>
                <a:cs typeface="Arial" panose="020B0604020202020204" pitchFamily="34" charset="0"/>
              </a:rPr>
              <a:t>I</a:t>
            </a:r>
            <a:r>
              <a:rPr lang="es-MX" sz="1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nterés </a:t>
            </a:r>
            <a:r>
              <a:rPr lang="es-MX" sz="1600" kern="100" dirty="0">
                <a:solidFill>
                  <a:srgbClr val="002060"/>
                </a:solidFill>
                <a:latin typeface="Arial" panose="020B0604020202020204" pitchFamily="34" charset="0"/>
                <a:ea typeface="Calibri" panose="020F0502020204030204" pitchFamily="34" charset="0"/>
                <a:cs typeface="Arial" panose="020B0604020202020204" pitchFamily="34" charset="0"/>
              </a:rPr>
              <a:t>S</a:t>
            </a:r>
            <a:r>
              <a:rPr lang="es-MX" sz="16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uperior de la Niñez</a:t>
            </a:r>
          </a:p>
          <a:p>
            <a:pPr>
              <a:lnSpc>
                <a:spcPct val="107000"/>
              </a:lnSpc>
              <a:spcAft>
                <a:spcPts val="800"/>
              </a:spcAft>
            </a:pPr>
            <a:r>
              <a:rPr lang="es-ES" sz="1600" dirty="0">
                <a:solidFill>
                  <a:srgbClr val="002060"/>
                </a:solidFill>
                <a:latin typeface="Arial" panose="020B0604020202020204" pitchFamily="34" charset="0"/>
                <a:cs typeface="Arial" panose="020B0604020202020204" pitchFamily="34" charset="0"/>
              </a:rPr>
              <a:t>La </a:t>
            </a:r>
            <a:r>
              <a:rPr lang="es-ES" sz="1600" b="0" i="0" dirty="0">
                <a:solidFill>
                  <a:srgbClr val="002060"/>
                </a:solidFill>
                <a:effectLst/>
                <a:latin typeface="Arial" panose="020B0604020202020204" pitchFamily="34" charset="0"/>
                <a:cs typeface="Arial" panose="020B0604020202020204" pitchFamily="34" charset="0"/>
              </a:rPr>
              <a:t>legislación mexicana ha sido objeto de críticas debido a la falta de protección adecuada, deportaciones rápidas y la necesidad de un enfoque más integral de atención a NNA.</a:t>
            </a:r>
          </a:p>
          <a:p>
            <a:pPr>
              <a:lnSpc>
                <a:spcPct val="107000"/>
              </a:lnSpc>
              <a:spcAft>
                <a:spcPts val="800"/>
              </a:spcAft>
            </a:pPr>
            <a:r>
              <a:rPr lang="es-MX" sz="1600" dirty="0">
                <a:solidFill>
                  <a:srgbClr val="002060"/>
                </a:solidFill>
                <a:latin typeface="Arial" panose="020B0604020202020204" pitchFamily="34" charset="0"/>
                <a:cs typeface="Arial" panose="020B0604020202020204" pitchFamily="34" charset="0"/>
              </a:rPr>
              <a:t>Replanteamiento de las políticas migratorias mexicanas sobre NNA para un mejores resultados y desempeño </a:t>
            </a:r>
            <a:r>
              <a:rPr lang="es-ES" sz="1600" dirty="0">
                <a:solidFill>
                  <a:srgbClr val="002060"/>
                </a:solidFill>
                <a:latin typeface="Arial" panose="020B0604020202020204" pitchFamily="34" charset="0"/>
                <a:cs typeface="Arial" panose="020B0604020202020204" pitchFamily="34" charset="0"/>
              </a:rPr>
              <a:t>de los Oficiales de Protección a la Infancia (OPI) </a:t>
            </a:r>
            <a:endParaRPr lang="es-MX" sz="1600" dirty="0">
              <a:solidFill>
                <a:srgbClr val="002060"/>
              </a:solidFill>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F2F02413-4169-2B79-9794-474EC36FF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503" y="310331"/>
            <a:ext cx="2413821" cy="150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859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639F24-8E5D-951D-91DE-EAAA9989516C}"/>
              </a:ext>
            </a:extLst>
          </p:cNvPr>
          <p:cNvSpPr>
            <a:spLocks noGrp="1"/>
          </p:cNvSpPr>
          <p:nvPr>
            <p:ph type="title"/>
          </p:nvPr>
        </p:nvSpPr>
        <p:spPr>
          <a:xfrm>
            <a:off x="1640156" y="697079"/>
            <a:ext cx="8911687" cy="1280890"/>
          </a:xfrm>
        </p:spPr>
        <p:txBody>
          <a:bodyPr>
            <a:normAutofit/>
          </a:bodyPr>
          <a:lstStyle/>
          <a:p>
            <a:pPr algn="ctr"/>
            <a:r>
              <a:rPr lang="es-MX" sz="4000" b="1" dirty="0">
                <a:solidFill>
                  <a:srgbClr val="002060"/>
                </a:solidFill>
                <a:latin typeface="Britannic Bold" panose="020B0903060703020204" pitchFamily="34" charset="0"/>
              </a:rPr>
              <a:t>GUATEMALA</a:t>
            </a:r>
          </a:p>
        </p:txBody>
      </p:sp>
      <p:sp>
        <p:nvSpPr>
          <p:cNvPr id="3" name="Marcador de contenido 2">
            <a:extLst>
              <a:ext uri="{FF2B5EF4-FFF2-40B4-BE49-F238E27FC236}">
                <a16:creationId xmlns:a16="http://schemas.microsoft.com/office/drawing/2014/main" id="{D0647098-8FE4-FB9D-92F6-57CB7EFCF486}"/>
              </a:ext>
            </a:extLst>
          </p:cNvPr>
          <p:cNvSpPr>
            <a:spLocks noGrp="1"/>
          </p:cNvSpPr>
          <p:nvPr>
            <p:ph idx="1"/>
          </p:nvPr>
        </p:nvSpPr>
        <p:spPr>
          <a:xfrm>
            <a:off x="838200" y="1809583"/>
            <a:ext cx="10515600" cy="4351338"/>
          </a:xfrm>
        </p:spPr>
        <p:txBody>
          <a:bodyPr>
            <a:normAutofit fontScale="70000" lnSpcReduction="20000"/>
          </a:bodyPr>
          <a:lstStyle/>
          <a:p>
            <a:pPr marL="285750" indent="-285750" algn="just">
              <a:lnSpc>
                <a:spcPct val="107000"/>
              </a:lnSpc>
              <a:spcAft>
                <a:spcPts val="800"/>
              </a:spcAft>
              <a:buFont typeface="Arial" panose="020B0604020202020204" pitchFamily="34" charset="0"/>
              <a:buChar char="•"/>
            </a:pPr>
            <a:r>
              <a:rPr lang="es-MX" sz="28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Protección y atención a NNA migrantes: Organismos como el Alto Comisionado de las Naciones Unidas para los Refugiados (ACNUR) y UNICEF: garantizarles la protección y la atención adecuadas, identificación y acceso a servicios de salud, educación y apoyo psicosocial.</a:t>
            </a:r>
            <a:endParaRPr lang="es-MX" sz="2800" kern="1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es-MX" sz="28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Prevención de la migración forzada y no acompañada: combatir la violencia y la falta de oportunidades económicas, para prevenir la migración no acompañada. Esto incluye el fortalecimiento de políticas y programas dirigidos a comunidades en riesgo.</a:t>
            </a:r>
            <a:endParaRPr lang="es-MX" sz="2800" kern="1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es-MX" sz="28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Protección contra la trata de personas: Organismos como la Oficina de las Naciones Unidas contra la Droga y el Delito (UNODC): fortalecer medidas de prevención y persecución de la trata de personas </a:t>
            </a:r>
            <a:r>
              <a:rPr lang="es-MX" kern="100" dirty="0">
                <a:solidFill>
                  <a:srgbClr val="002060"/>
                </a:solidFill>
                <a:latin typeface="Arial" panose="020B0604020202020204" pitchFamily="34" charset="0"/>
                <a:ea typeface="Calibri" panose="020F0502020204030204" pitchFamily="34" charset="0"/>
                <a:cs typeface="Arial" panose="020B0604020202020204" pitchFamily="34" charset="0"/>
              </a:rPr>
              <a:t>(</a:t>
            </a:r>
            <a:r>
              <a:rPr lang="es-MX" sz="28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amenaza significativa vs los NNA migrantes). </a:t>
            </a:r>
          </a:p>
          <a:p>
            <a:pPr marL="285750" indent="-285750">
              <a:lnSpc>
                <a:spcPct val="107000"/>
              </a:lnSpc>
              <a:spcAft>
                <a:spcPts val="800"/>
              </a:spcAft>
            </a:pPr>
            <a:r>
              <a:rPr lang="es-ES" sz="2900" b="0" i="0" dirty="0">
                <a:solidFill>
                  <a:srgbClr val="002060"/>
                </a:solidFill>
                <a:effectLst/>
                <a:latin typeface="Arial" panose="020B0604020202020204" pitchFamily="34" charset="0"/>
                <a:cs typeface="Arial" panose="020B0604020202020204" pitchFamily="34" charset="0"/>
              </a:rPr>
              <a:t>La atención y protección de los derechos de los NNA migrantes como un tema crucial que requiere una revisión y mejora constante para garantizar su bienestar y seguridad.</a:t>
            </a:r>
            <a:endParaRPr lang="es-MX" sz="29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endParaRPr lang="es-MX" dirty="0"/>
          </a:p>
        </p:txBody>
      </p:sp>
      <p:pic>
        <p:nvPicPr>
          <p:cNvPr id="7170" name="Picture 2">
            <a:extLst>
              <a:ext uri="{FF2B5EF4-FFF2-40B4-BE49-F238E27FC236}">
                <a16:creationId xmlns:a16="http://schemas.microsoft.com/office/drawing/2014/main" id="{4A730E30-81F5-A6A5-7912-A970243D6D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0580" y="360554"/>
            <a:ext cx="2277138" cy="1280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93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D80348-BD09-3482-FC8B-ACEAAB0B9D05}"/>
              </a:ext>
            </a:extLst>
          </p:cNvPr>
          <p:cNvSpPr>
            <a:spLocks noGrp="1"/>
          </p:cNvSpPr>
          <p:nvPr>
            <p:ph type="title"/>
          </p:nvPr>
        </p:nvSpPr>
        <p:spPr>
          <a:xfrm>
            <a:off x="1062789" y="1194384"/>
            <a:ext cx="10515600" cy="693654"/>
          </a:xfrm>
        </p:spPr>
        <p:txBody>
          <a:bodyPr>
            <a:normAutofit fontScale="90000"/>
          </a:bodyPr>
          <a:lstStyle/>
          <a:p>
            <a:pPr algn="ctr"/>
            <a:r>
              <a:rPr lang="es-ES" sz="4400" b="1" dirty="0">
                <a:solidFill>
                  <a:srgbClr val="002060"/>
                </a:solidFill>
                <a:latin typeface="Britannic Bold" panose="020B0903060703020204" pitchFamily="34" charset="0"/>
              </a:rPr>
              <a:t>RECOMENDACIONES PARA LA COOPERACIÓN REGIONAL</a:t>
            </a:r>
            <a:br>
              <a:rPr lang="es-ES" sz="3600" dirty="0"/>
            </a:br>
            <a:br>
              <a:rPr lang="es-ES" dirty="0"/>
            </a:br>
            <a:endParaRPr lang="es-MX" dirty="0"/>
          </a:p>
        </p:txBody>
      </p:sp>
      <p:sp>
        <p:nvSpPr>
          <p:cNvPr id="3" name="Marcador de contenido 2">
            <a:extLst>
              <a:ext uri="{FF2B5EF4-FFF2-40B4-BE49-F238E27FC236}">
                <a16:creationId xmlns:a16="http://schemas.microsoft.com/office/drawing/2014/main" id="{29966C8D-A359-851E-7597-5B84A7654AF8}"/>
              </a:ext>
            </a:extLst>
          </p:cNvPr>
          <p:cNvSpPr>
            <a:spLocks noGrp="1"/>
          </p:cNvSpPr>
          <p:nvPr>
            <p:ph idx="1"/>
          </p:nvPr>
        </p:nvSpPr>
        <p:spPr>
          <a:xfrm>
            <a:off x="1062788" y="2807367"/>
            <a:ext cx="10824411" cy="3401679"/>
          </a:xfrm>
        </p:spPr>
        <p:txBody>
          <a:bodyPr>
            <a:normAutofit/>
          </a:bodyPr>
          <a:lstStyle/>
          <a:p>
            <a:pPr marL="0" indent="0" algn="just">
              <a:buNone/>
            </a:pPr>
            <a:r>
              <a:rPr lang="es-MX" sz="2800" kern="100" dirty="0">
                <a:effectLst/>
                <a:latin typeface="Arial" panose="020B0604020202020204" pitchFamily="34" charset="0"/>
                <a:ea typeface="Calibri" panose="020F0502020204030204" pitchFamily="34" charset="0"/>
                <a:cs typeface="Arial" panose="020B0604020202020204" pitchFamily="34" charset="0"/>
              </a:rPr>
              <a:t>   </a:t>
            </a:r>
            <a:r>
              <a:rPr lang="es-MX" sz="2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Organizaciones como</a:t>
            </a:r>
            <a:r>
              <a:rPr lang="es-MX" sz="2400" kern="100"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es-MX" sz="2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ACNUR, UNICEF y SAVE THE CHILDREN han trabajado en conjunto con los gobiernos de Guatemala y México. </a:t>
            </a:r>
          </a:p>
          <a:p>
            <a:pPr marL="0" indent="0" algn="just">
              <a:buNone/>
            </a:pPr>
            <a:r>
              <a:rPr lang="es-ES" sz="2400" b="1" dirty="0">
                <a:solidFill>
                  <a:srgbClr val="002060"/>
                </a:solidFill>
                <a:latin typeface="Arial" panose="020B0604020202020204" pitchFamily="34" charset="0"/>
                <a:cs typeface="Arial" panose="020B0604020202020204" pitchFamily="34" charset="0"/>
              </a:rPr>
              <a:t>INCEDES y SIN FRONTERAS (2018):</a:t>
            </a:r>
          </a:p>
          <a:p>
            <a:pPr marL="514350" indent="-514350" algn="just">
              <a:buAutoNum type="arabicPeriod"/>
            </a:pPr>
            <a:r>
              <a:rPr lang="es-ES" sz="2400" dirty="0">
                <a:solidFill>
                  <a:srgbClr val="002060"/>
                </a:solidFill>
                <a:latin typeface="Arial" panose="020B0604020202020204" pitchFamily="34" charset="0"/>
                <a:cs typeface="Arial" panose="020B0604020202020204" pitchFamily="34" charset="0"/>
              </a:rPr>
              <a:t>Realizar un análisis exhaustivo de las normativas vigentes en la región.</a:t>
            </a:r>
          </a:p>
          <a:p>
            <a:pPr marL="514350" indent="-514350" algn="just">
              <a:buAutoNum type="arabicPeriod"/>
            </a:pPr>
            <a:r>
              <a:rPr lang="es-ES" sz="2400" dirty="0">
                <a:solidFill>
                  <a:srgbClr val="002060"/>
                </a:solidFill>
                <a:latin typeface="Arial" panose="020B0604020202020204" pitchFamily="34" charset="0"/>
                <a:cs typeface="Arial" panose="020B0604020202020204" pitchFamily="34" charset="0"/>
              </a:rPr>
              <a:t>Fomentar la colaboración entre instituciones gubernamentales de México y Guatemala.</a:t>
            </a:r>
          </a:p>
          <a:p>
            <a:pPr marL="514350" indent="-514350" algn="just">
              <a:buAutoNum type="arabicPeriod"/>
            </a:pPr>
            <a:r>
              <a:rPr lang="es-ES" sz="2400" dirty="0">
                <a:solidFill>
                  <a:srgbClr val="002060"/>
                </a:solidFill>
                <a:latin typeface="Arial" panose="020B0604020202020204" pitchFamily="34" charset="0"/>
                <a:cs typeface="Arial" panose="020B0604020202020204" pitchFamily="34" charset="0"/>
              </a:rPr>
              <a:t>Facilitar la participación de ONG en procesos de cooperación regional.</a:t>
            </a:r>
            <a:endParaRPr lang="es-MX"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15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6BAC95-EB18-65D8-B468-F7D61C96F743}"/>
              </a:ext>
            </a:extLst>
          </p:cNvPr>
          <p:cNvSpPr>
            <a:spLocks noGrp="1"/>
          </p:cNvSpPr>
          <p:nvPr>
            <p:ph type="title"/>
          </p:nvPr>
        </p:nvSpPr>
        <p:spPr>
          <a:xfrm>
            <a:off x="1965158" y="593271"/>
            <a:ext cx="8029074" cy="705793"/>
          </a:xfrm>
        </p:spPr>
        <p:txBody>
          <a:bodyPr>
            <a:noAutofit/>
          </a:bodyPr>
          <a:lstStyle/>
          <a:p>
            <a:r>
              <a:rPr lang="es-MX" sz="4000" dirty="0">
                <a:solidFill>
                  <a:srgbClr val="002060"/>
                </a:solidFill>
                <a:latin typeface="Britannic Bold" panose="020B0903060703020204" pitchFamily="34" charset="0"/>
              </a:rPr>
              <a:t>INTRODUCCIÓN</a:t>
            </a:r>
          </a:p>
        </p:txBody>
      </p:sp>
      <p:sp>
        <p:nvSpPr>
          <p:cNvPr id="3" name="Marcador de contenido 2">
            <a:extLst>
              <a:ext uri="{FF2B5EF4-FFF2-40B4-BE49-F238E27FC236}">
                <a16:creationId xmlns:a16="http://schemas.microsoft.com/office/drawing/2014/main" id="{EF0BE63E-EE1C-B384-9BFA-ED8D8B5E0156}"/>
              </a:ext>
            </a:extLst>
          </p:cNvPr>
          <p:cNvSpPr>
            <a:spLocks noGrp="1"/>
          </p:cNvSpPr>
          <p:nvPr>
            <p:ph idx="1"/>
          </p:nvPr>
        </p:nvSpPr>
        <p:spPr>
          <a:xfrm>
            <a:off x="838200" y="3136489"/>
            <a:ext cx="10515600" cy="2468179"/>
          </a:xfrm>
        </p:spPr>
        <p:txBody>
          <a:bodyPr>
            <a:normAutofit/>
          </a:bodyPr>
          <a:lstStyle/>
          <a:p>
            <a:pPr marL="0" indent="0">
              <a:lnSpc>
                <a:spcPct val="150000"/>
              </a:lnSpc>
              <a:buNone/>
            </a:pPr>
            <a:endParaRPr lang="es-MX" dirty="0"/>
          </a:p>
          <a:p>
            <a:pPr>
              <a:lnSpc>
                <a:spcPct val="150000"/>
              </a:lnSpc>
            </a:pPr>
            <a:endParaRPr lang="es-ES" dirty="0"/>
          </a:p>
        </p:txBody>
      </p:sp>
      <p:sp>
        <p:nvSpPr>
          <p:cNvPr id="5" name="CuadroTexto 4">
            <a:extLst>
              <a:ext uri="{FF2B5EF4-FFF2-40B4-BE49-F238E27FC236}">
                <a16:creationId xmlns:a16="http://schemas.microsoft.com/office/drawing/2014/main" id="{61C21BAA-6D57-5ABF-F6AA-FA4C36F26725}"/>
              </a:ext>
            </a:extLst>
          </p:cNvPr>
          <p:cNvSpPr txBox="1"/>
          <p:nvPr/>
        </p:nvSpPr>
        <p:spPr>
          <a:xfrm>
            <a:off x="998621" y="1943143"/>
            <a:ext cx="10984832" cy="5324535"/>
          </a:xfrm>
          <a:prstGeom prst="rect">
            <a:avLst/>
          </a:prstGeom>
          <a:noFill/>
        </p:spPr>
        <p:txBody>
          <a:bodyPr wrap="square">
            <a:spAutoFit/>
          </a:bodyPr>
          <a:lstStyle/>
          <a:p>
            <a:pPr marL="285750" indent="-285750" algn="just">
              <a:buFont typeface="Arial" panose="020B0604020202020204" pitchFamily="34" charset="0"/>
              <a:buChar char="•"/>
            </a:pPr>
            <a:r>
              <a:rPr lang="es-MX" sz="2000" kern="0" dirty="0">
                <a:solidFill>
                  <a:srgbClr val="002060"/>
                </a:solidFill>
                <a:effectLst/>
                <a:latin typeface="Arial" panose="020B0604020202020204" pitchFamily="34" charset="0"/>
                <a:ea typeface="Calibri" panose="020F0502020204030204" pitchFamily="34" charset="0"/>
              </a:rPr>
              <a:t>La migración es un fenómeno que ha cobrado importancia en las últimas décadas, afectando a millones de personas en todo el mundo</a:t>
            </a:r>
            <a:r>
              <a:rPr lang="es-MX" sz="2000" kern="0" dirty="0">
                <a:solidFill>
                  <a:srgbClr val="002060"/>
                </a:solidFill>
                <a:latin typeface="Arial" panose="020B0604020202020204" pitchFamily="34" charset="0"/>
                <a:ea typeface="Calibri" panose="020F0502020204030204" pitchFamily="34" charset="0"/>
              </a:rPr>
              <a:t>. </a:t>
            </a:r>
            <a:r>
              <a:rPr lang="es-MX" sz="2000" dirty="0">
                <a:solidFill>
                  <a:srgbClr val="002060"/>
                </a:solidFill>
                <a:effectLst/>
                <a:latin typeface="Arial" panose="020B0604020202020204" pitchFamily="34" charset="0"/>
                <a:ea typeface="Calibri" panose="020F0502020204030204" pitchFamily="34" charset="0"/>
              </a:rPr>
              <a:t>Las políticas proteccionistas de Estados Unidos contra la migración han generado situaciones complejas y desventajosas en casi toda América Latina. </a:t>
            </a:r>
          </a:p>
          <a:p>
            <a:pPr algn="just"/>
            <a:r>
              <a:rPr lang="es-MX" sz="2000" kern="0" dirty="0">
                <a:solidFill>
                  <a:srgbClr val="002060"/>
                </a:solidFill>
                <a:latin typeface="Arial" panose="020B0604020202020204" pitchFamily="34" charset="0"/>
                <a:ea typeface="Calibri" panose="020F0502020204030204" pitchFamily="34" charset="0"/>
              </a:rPr>
              <a:t> </a:t>
            </a:r>
          </a:p>
          <a:p>
            <a:pPr marL="285750" indent="-285750" algn="just">
              <a:buFont typeface="Arial" panose="020B0604020202020204" pitchFamily="34" charset="0"/>
              <a:buChar char="•"/>
            </a:pPr>
            <a:r>
              <a:rPr lang="es-ES" sz="2000" kern="0" dirty="0">
                <a:solidFill>
                  <a:srgbClr val="002060"/>
                </a:solidFill>
                <a:latin typeface="Arial" panose="020B0604020202020204" pitchFamily="34" charset="0"/>
                <a:ea typeface="Calibri" panose="020F0502020204030204" pitchFamily="34" charset="0"/>
              </a:rPr>
              <a:t>Cada año, Latinoamérica registra un aumento en el número de refugiados y solicitantes de asilo de todas las edades, incluidos los menores de edad, provenientes de lugares afectados por la violencia y la inestabilidad política y social. Esto ha ejercido presión sobre los sistemas de asilo en varios países y ha generado un llamado a la cooperación regional e internacional para abordar esta crisis humanitaria. </a:t>
            </a:r>
          </a:p>
          <a:p>
            <a:pPr algn="just"/>
            <a:endParaRPr lang="es-ES" sz="2000" kern="0" dirty="0">
              <a:solidFill>
                <a:srgbClr val="002060"/>
              </a:solidFill>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s-MX" sz="2000" kern="0" dirty="0">
                <a:solidFill>
                  <a:srgbClr val="002060"/>
                </a:solidFill>
                <a:effectLst/>
                <a:latin typeface="Arial" panose="020B0604020202020204" pitchFamily="34" charset="0"/>
                <a:ea typeface="Times New Roman" panose="02020603050405020304" pitchFamily="18" charset="0"/>
              </a:rPr>
              <a:t>Todos los Niños, Niñas y Adolescentes (NNA) </a:t>
            </a:r>
            <a:r>
              <a:rPr lang="es-ES" sz="2000" dirty="0">
                <a:solidFill>
                  <a:srgbClr val="002060"/>
                </a:solidFill>
                <a:effectLst/>
                <a:latin typeface="Arial" panose="020B0604020202020204" pitchFamily="34" charset="0"/>
                <a:ea typeface="Times New Roman" panose="02020603050405020304" pitchFamily="18" charset="0"/>
              </a:rPr>
              <a:t>son, especialmente, sujetos de protección y cuidado debido a su edad y su condición de dependencia; </a:t>
            </a:r>
            <a:r>
              <a:rPr lang="es-ES" sz="2000" kern="0" dirty="0">
                <a:solidFill>
                  <a:srgbClr val="002060"/>
                </a:solidFill>
                <a:latin typeface="Arial" panose="020B0604020202020204" pitchFamily="34" charset="0"/>
                <a:ea typeface="Calibri" panose="020F0502020204030204" pitchFamily="34" charset="0"/>
              </a:rPr>
              <a:t>es por ello que l</a:t>
            </a:r>
            <a:r>
              <a:rPr lang="es-ES" sz="2000" dirty="0">
                <a:solidFill>
                  <a:srgbClr val="002060"/>
                </a:solidFill>
                <a:latin typeface="Arial" panose="020B0604020202020204" pitchFamily="34" charset="0"/>
              </a:rPr>
              <a:t>a </a:t>
            </a:r>
            <a:r>
              <a:rPr lang="es-MX" sz="2000" kern="0" dirty="0">
                <a:solidFill>
                  <a:srgbClr val="002060"/>
                </a:solidFill>
                <a:effectLst/>
                <a:latin typeface="Arial" panose="020B0604020202020204" pitchFamily="34" charset="0"/>
                <a:ea typeface="Calibri" panose="020F0502020204030204" pitchFamily="34" charset="0"/>
              </a:rPr>
              <a:t>atención a estos migrantes en específico se ha convertido en un tema urgente a nivel mundial</a:t>
            </a:r>
            <a:r>
              <a:rPr lang="es-MX" sz="2000" kern="0" dirty="0">
                <a:solidFill>
                  <a:srgbClr val="002060"/>
                </a:solidFill>
                <a:latin typeface="Arial" panose="020B0604020202020204" pitchFamily="34" charset="0"/>
                <a:ea typeface="Calibri" panose="020F0502020204030204" pitchFamily="34" charset="0"/>
              </a:rPr>
              <a:t>.</a:t>
            </a:r>
          </a:p>
          <a:p>
            <a:endParaRPr lang="es-ES" sz="2000" dirty="0">
              <a:solidFill>
                <a:schemeClr val="accent1"/>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endParaRPr lang="es-ES" sz="2000" dirty="0">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endParaRPr lang="es-MX" sz="2000" kern="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551051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6C86D8-30A3-0B59-97A8-B01C0D159F70}"/>
              </a:ext>
            </a:extLst>
          </p:cNvPr>
          <p:cNvSpPr>
            <a:spLocks noGrp="1"/>
          </p:cNvSpPr>
          <p:nvPr>
            <p:ph type="title"/>
          </p:nvPr>
        </p:nvSpPr>
        <p:spPr>
          <a:xfrm>
            <a:off x="838200" y="365126"/>
            <a:ext cx="10515600" cy="315912"/>
          </a:xfrm>
        </p:spPr>
        <p:txBody>
          <a:bodyPr>
            <a:normAutofit fontScale="90000"/>
          </a:bodyPr>
          <a:lstStyle/>
          <a:p>
            <a:br>
              <a:rPr lang="es-ES" dirty="0"/>
            </a:br>
            <a:endParaRPr lang="es-MX" dirty="0"/>
          </a:p>
        </p:txBody>
      </p:sp>
      <p:sp>
        <p:nvSpPr>
          <p:cNvPr id="3" name="Marcador de contenido 2">
            <a:extLst>
              <a:ext uri="{FF2B5EF4-FFF2-40B4-BE49-F238E27FC236}">
                <a16:creationId xmlns:a16="http://schemas.microsoft.com/office/drawing/2014/main" id="{CDC4337B-08CF-D3D9-1364-5FEC0759635D}"/>
              </a:ext>
            </a:extLst>
          </p:cNvPr>
          <p:cNvSpPr>
            <a:spLocks noGrp="1"/>
          </p:cNvSpPr>
          <p:nvPr>
            <p:ph idx="1"/>
          </p:nvPr>
        </p:nvSpPr>
        <p:spPr>
          <a:xfrm>
            <a:off x="1736558" y="681038"/>
            <a:ext cx="10166684" cy="5811836"/>
          </a:xfrm>
        </p:spPr>
        <p:txBody>
          <a:bodyPr>
            <a:normAutofit/>
          </a:bodyPr>
          <a:lstStyle/>
          <a:p>
            <a:pPr marL="0" indent="0">
              <a:buNone/>
            </a:pPr>
            <a:r>
              <a:rPr lang="es-ES" sz="2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Las </a:t>
            </a:r>
            <a:r>
              <a:rPr lang="es-ES" sz="2400" dirty="0">
                <a:solidFill>
                  <a:srgbClr val="002060"/>
                </a:solidFill>
                <a:latin typeface="Arial" panose="020B0604020202020204" pitchFamily="34" charset="0"/>
                <a:ea typeface="Times New Roman" panose="02020603050405020304" pitchFamily="18" charset="0"/>
                <a:cs typeface="Arial" panose="020B0604020202020204" pitchFamily="34" charset="0"/>
              </a:rPr>
              <a:t>consideraciones de lo expuesto buscan contribuir con </a:t>
            </a:r>
            <a:r>
              <a:rPr lang="es-ES" sz="2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las Ciencias Sociales a sensibilizar a la sociedad y a los responsables de la toma de decisiones sobre la situación de los NNA migrantes. </a:t>
            </a:r>
          </a:p>
          <a:p>
            <a:pPr marL="0" indent="0">
              <a:buNone/>
            </a:pPr>
            <a:r>
              <a:rPr lang="es-ES" sz="2400" dirty="0">
                <a:solidFill>
                  <a:srgbClr val="002060"/>
                </a:solidFill>
                <a:latin typeface="Arial" panose="020B0604020202020204" pitchFamily="34" charset="0"/>
                <a:ea typeface="Times New Roman" panose="02020603050405020304" pitchFamily="18" charset="0"/>
                <a:cs typeface="Arial" panose="020B0604020202020204" pitchFamily="34" charset="0"/>
              </a:rPr>
              <a:t>   </a:t>
            </a:r>
            <a:r>
              <a:rPr lang="es-ES" sz="2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Los datos de la investigación científica fomentan una mayor comprensión de los desafíos que enfrentan estos menores, para influir en la opinión pública y en la voluntad de apoyar medidas de protección y ayuda:</a:t>
            </a:r>
          </a:p>
          <a:p>
            <a:pPr>
              <a:buFont typeface="Wingdings" panose="05000000000000000000" pitchFamily="2" charset="2"/>
              <a:buChar char="Ø"/>
            </a:pPr>
            <a:r>
              <a:rPr lang="es-MX" sz="2400" dirty="0">
                <a:solidFill>
                  <a:srgbClr val="002060"/>
                </a:solidFill>
                <a:latin typeface="Arial" panose="020B0604020202020204" pitchFamily="34" charset="0"/>
                <a:cs typeface="Arial" panose="020B0604020202020204" pitchFamily="34" charset="0"/>
              </a:rPr>
              <a:t>Teoría de Sistemas &gt; Sistema Normativo Internacional</a:t>
            </a:r>
          </a:p>
          <a:p>
            <a:pPr>
              <a:buFont typeface="Wingdings" panose="05000000000000000000" pitchFamily="2" charset="2"/>
              <a:buChar char="Ø"/>
            </a:pPr>
            <a:r>
              <a:rPr lang="es-MX" sz="2400" dirty="0">
                <a:solidFill>
                  <a:srgbClr val="002060"/>
                </a:solidFill>
                <a:latin typeface="Arial" panose="020B0604020202020204" pitchFamily="34" charset="0"/>
                <a:cs typeface="Arial" panose="020B0604020202020204" pitchFamily="34" charset="0"/>
              </a:rPr>
              <a:t>Teoría de Cooperación &gt; Aparato burocrático</a:t>
            </a:r>
          </a:p>
          <a:p>
            <a:pPr>
              <a:buFont typeface="Wingdings" panose="05000000000000000000" pitchFamily="2" charset="2"/>
              <a:buChar char="Ø"/>
            </a:pPr>
            <a:r>
              <a:rPr lang="es-MX" sz="2400" dirty="0">
                <a:solidFill>
                  <a:srgbClr val="002060"/>
                </a:solidFill>
                <a:latin typeface="Arial" panose="020B0604020202020204" pitchFamily="34" charset="0"/>
                <a:cs typeface="Arial" panose="020B0604020202020204" pitchFamily="34" charset="0"/>
              </a:rPr>
              <a:t>Teoría del Poder Suave &gt; Organismos Internacionales y Sociedad Civil.</a:t>
            </a:r>
          </a:p>
          <a:p>
            <a:pPr marL="0" indent="0">
              <a:buNone/>
            </a:pPr>
            <a:r>
              <a:rPr lang="es-MX" sz="2400" dirty="0">
                <a:solidFill>
                  <a:srgbClr val="002060"/>
                </a:solidFill>
                <a:latin typeface="Arial" panose="020B0604020202020204" pitchFamily="34" charset="0"/>
                <a:cs typeface="Arial" panose="020B0604020202020204" pitchFamily="34" charset="0"/>
              </a:rPr>
              <a:t>   Revisión de las leyes migratorias de México y Guatemala para evaluar la viabilidad normativa de una política migratoria conjunta.</a:t>
            </a:r>
          </a:p>
          <a:p>
            <a:pPr marL="0" indent="0">
              <a:buNone/>
            </a:pPr>
            <a:endParaRPr lang="es-MX" dirty="0"/>
          </a:p>
        </p:txBody>
      </p:sp>
    </p:spTree>
    <p:extLst>
      <p:ext uri="{BB962C8B-B14F-4D97-AF65-F5344CB8AC3E}">
        <p14:creationId xmlns:p14="http://schemas.microsoft.com/office/powerpoint/2010/main" val="16794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CE0E27-4B3B-05F9-A57C-8CCA19A215E9}"/>
              </a:ext>
            </a:extLst>
          </p:cNvPr>
          <p:cNvSpPr>
            <a:spLocks noGrp="1"/>
          </p:cNvSpPr>
          <p:nvPr>
            <p:ph type="title"/>
          </p:nvPr>
        </p:nvSpPr>
        <p:spPr/>
        <p:txBody>
          <a:bodyPr>
            <a:normAutofit/>
          </a:bodyPr>
          <a:lstStyle/>
          <a:p>
            <a:r>
              <a:rPr lang="es-MX" sz="4000" b="1" dirty="0">
                <a:solidFill>
                  <a:srgbClr val="002060"/>
                </a:solidFill>
                <a:latin typeface="Britannic Bold" panose="020B0903060703020204" pitchFamily="34" charset="0"/>
              </a:rPr>
              <a:t>CONCLUSIONES</a:t>
            </a:r>
          </a:p>
        </p:txBody>
      </p:sp>
      <p:sp>
        <p:nvSpPr>
          <p:cNvPr id="3" name="Marcador de contenido 2">
            <a:extLst>
              <a:ext uri="{FF2B5EF4-FFF2-40B4-BE49-F238E27FC236}">
                <a16:creationId xmlns:a16="http://schemas.microsoft.com/office/drawing/2014/main" id="{84A4DCC2-5C66-99D7-2E1B-EF99699035B4}"/>
              </a:ext>
            </a:extLst>
          </p:cNvPr>
          <p:cNvSpPr>
            <a:spLocks noGrp="1"/>
          </p:cNvSpPr>
          <p:nvPr>
            <p:ph idx="1"/>
          </p:nvPr>
        </p:nvSpPr>
        <p:spPr>
          <a:xfrm>
            <a:off x="2589212" y="1764778"/>
            <a:ext cx="8915400" cy="3777622"/>
          </a:xfrm>
        </p:spPr>
        <p:txBody>
          <a:bodyPr>
            <a:normAutofit/>
          </a:bodyPr>
          <a:lstStyle/>
          <a:p>
            <a:pPr marL="0" indent="0" algn="just">
              <a:buNone/>
            </a:pPr>
            <a:endParaRPr lang="es-ES" sz="2000" dirty="0">
              <a:latin typeface="Arial" panose="020B0604020202020204" pitchFamily="34" charset="0"/>
              <a:cs typeface="Arial" panose="020B0604020202020204" pitchFamily="34" charset="0"/>
            </a:endParaRPr>
          </a:p>
          <a:p>
            <a:pPr algn="just"/>
            <a:r>
              <a:rPr lang="es-ES" sz="2000" dirty="0">
                <a:solidFill>
                  <a:srgbClr val="002060"/>
                </a:solidFill>
                <a:latin typeface="Arial" panose="020B0604020202020204" pitchFamily="34" charset="0"/>
                <a:cs typeface="Arial" panose="020B0604020202020204" pitchFamily="34" charset="0"/>
              </a:rPr>
              <a:t>Política Migratoria de Estados Unidos: Tiene un impacto significativo en el continente, ya que es un destino importante para muchos migrantes latinoamericanos. Sus políticas migratorias de expulsión de NNA y no elegibilidad a priori, además de su negativa de apoyo al corredor migratorio tienen efectos importantes en la dinámica y cooperación regional.</a:t>
            </a:r>
          </a:p>
          <a:p>
            <a:pPr algn="just"/>
            <a:r>
              <a:rPr lang="es-MX" sz="2000" kern="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Sistema </a:t>
            </a:r>
            <a:r>
              <a:rPr lang="es-MX" sz="2000" kern="0" dirty="0">
                <a:solidFill>
                  <a:srgbClr val="002060"/>
                </a:solidFill>
                <a:latin typeface="Arial" panose="020B0604020202020204" pitchFamily="34" charset="0"/>
                <a:ea typeface="Times New Roman" panose="02020603050405020304" pitchFamily="18" charset="0"/>
                <a:cs typeface="Arial" panose="020B0604020202020204" pitchFamily="34" charset="0"/>
              </a:rPr>
              <a:t>N</a:t>
            </a:r>
            <a:r>
              <a:rPr lang="es-MX" sz="2000" kern="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ormativo Internacional de DDHH: L</a:t>
            </a:r>
            <a:r>
              <a:rPr lang="es-MX" sz="2000" dirty="0">
                <a:solidFill>
                  <a:srgbClr val="002060"/>
                </a:solidFill>
                <a:latin typeface="Arial" panose="020B0604020202020204" pitchFamily="34" charset="0"/>
                <a:cs typeface="Arial" panose="020B0604020202020204" pitchFamily="34" charset="0"/>
              </a:rPr>
              <a:t>a interacción con Estados Unidos trae como consecuencia que las capacidades de asilo de México y Guatemala y sus respectivas legislaciones estén siendo rebasadas por las concentraciones de migrantes.</a:t>
            </a:r>
          </a:p>
          <a:p>
            <a:endParaRPr lang="es-MX" dirty="0"/>
          </a:p>
        </p:txBody>
      </p:sp>
      <p:pic>
        <p:nvPicPr>
          <p:cNvPr id="8194" name="Picture 2">
            <a:extLst>
              <a:ext uri="{FF2B5EF4-FFF2-40B4-BE49-F238E27FC236}">
                <a16:creationId xmlns:a16="http://schemas.microsoft.com/office/drawing/2014/main" id="{F92D61D7-A7EF-EBB0-B17C-902C051DEB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3200" y="407305"/>
            <a:ext cx="25717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E1CD75-1295-D71D-0B4D-2D359C4BB0CC}"/>
              </a:ext>
            </a:extLst>
          </p:cNvPr>
          <p:cNvSpPr>
            <a:spLocks noGrp="1"/>
          </p:cNvSpPr>
          <p:nvPr>
            <p:ph type="title"/>
          </p:nvPr>
        </p:nvSpPr>
        <p:spPr/>
        <p:txBody>
          <a:bodyPr>
            <a:normAutofit/>
          </a:bodyPr>
          <a:lstStyle/>
          <a:p>
            <a:r>
              <a:rPr lang="es-MX" sz="4000" b="1" dirty="0">
                <a:solidFill>
                  <a:srgbClr val="002060"/>
                </a:solidFill>
                <a:latin typeface="Britannic Bold" panose="020B0903060703020204" pitchFamily="34" charset="0"/>
              </a:rPr>
              <a:t>CONCLUSIONES</a:t>
            </a:r>
            <a:endParaRPr lang="es-MX" sz="4000" dirty="0">
              <a:solidFill>
                <a:srgbClr val="002060"/>
              </a:solidFill>
              <a:latin typeface="Britannic Bold" panose="020B0903060703020204" pitchFamily="34" charset="0"/>
            </a:endParaRPr>
          </a:p>
        </p:txBody>
      </p:sp>
      <p:sp>
        <p:nvSpPr>
          <p:cNvPr id="3" name="Marcador de contenido 2">
            <a:extLst>
              <a:ext uri="{FF2B5EF4-FFF2-40B4-BE49-F238E27FC236}">
                <a16:creationId xmlns:a16="http://schemas.microsoft.com/office/drawing/2014/main" id="{AF3D8C1E-F9C9-39EB-6A57-CCE314178AB8}"/>
              </a:ext>
            </a:extLst>
          </p:cNvPr>
          <p:cNvSpPr>
            <a:spLocks noGrp="1"/>
          </p:cNvSpPr>
          <p:nvPr>
            <p:ph idx="1"/>
          </p:nvPr>
        </p:nvSpPr>
        <p:spPr>
          <a:xfrm>
            <a:off x="2589212" y="1905000"/>
            <a:ext cx="8915400" cy="4315326"/>
          </a:xfrm>
        </p:spPr>
        <p:txBody>
          <a:bodyPr>
            <a:normAutofit fontScale="92500"/>
          </a:bodyPr>
          <a:lstStyle/>
          <a:p>
            <a:pPr algn="just"/>
            <a:r>
              <a:rPr lang="es-MX" sz="2400" kern="0" dirty="0">
                <a:solidFill>
                  <a:srgbClr val="002060"/>
                </a:solidFill>
                <a:latin typeface="Arial" panose="020B0604020202020204" pitchFamily="34" charset="0"/>
                <a:ea typeface="Times New Roman" panose="02020603050405020304" pitchFamily="18" charset="0"/>
                <a:cs typeface="Arial" panose="020B0604020202020204" pitchFamily="34" charset="0"/>
              </a:rPr>
              <a:t>La sociedad civil, bajo un e</a:t>
            </a:r>
            <a:r>
              <a:rPr lang="es-MX" sz="2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nfoque de </a:t>
            </a:r>
            <a:r>
              <a:rPr lang="es-MX" sz="24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Derechos Humanos </a:t>
            </a:r>
            <a:r>
              <a:rPr lang="es-MX" sz="2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universales y americanos impulsan acuerdos de cooperación a través de autoridades y estructuras normativas especializadas en migración de NNA sin acompañar. </a:t>
            </a:r>
            <a:endParaRPr lang="es-ES" sz="2400" dirty="0">
              <a:solidFill>
                <a:srgbClr val="002060"/>
              </a:solidFill>
              <a:latin typeface="Arial" panose="020B0604020202020204" pitchFamily="34" charset="0"/>
              <a:cs typeface="Arial" panose="020B0604020202020204" pitchFamily="34" charset="0"/>
            </a:endParaRPr>
          </a:p>
          <a:p>
            <a:pPr algn="just"/>
            <a:r>
              <a:rPr lang="es-ES" sz="2400" dirty="0">
                <a:solidFill>
                  <a:srgbClr val="002060"/>
                </a:solidFill>
                <a:latin typeface="Arial" panose="020B0604020202020204" pitchFamily="34" charset="0"/>
                <a:cs typeface="Arial" panose="020B0604020202020204" pitchFamily="34" charset="0"/>
              </a:rPr>
              <a:t>Esfuerzos conjuntos para gestionar con un </a:t>
            </a:r>
            <a:r>
              <a:rPr lang="es-MX" sz="2400" dirty="0">
                <a:solidFill>
                  <a:srgbClr val="002060"/>
                </a:solidFill>
                <a:latin typeface="Arial" panose="020B0604020202020204" pitchFamily="34" charset="0"/>
                <a:cs typeface="Arial" panose="020B0604020202020204" pitchFamily="34" charset="0"/>
              </a:rPr>
              <a:t>aparato burocrático más eficiente, </a:t>
            </a:r>
            <a:r>
              <a:rPr lang="es-ES" sz="2400" dirty="0">
                <a:solidFill>
                  <a:srgbClr val="002060"/>
                </a:solidFill>
                <a:latin typeface="Arial" panose="020B0604020202020204" pitchFamily="34" charset="0"/>
                <a:cs typeface="Arial" panose="020B0604020202020204" pitchFamily="34" charset="0"/>
              </a:rPr>
              <a:t>la situación de los NNA de manera humanitaria y respetuosa de sus Derechos Humanos, con mayores apoyos presupuestales, bajo controles de gasto y auditoría social.</a:t>
            </a:r>
          </a:p>
          <a:p>
            <a:pPr algn="just"/>
            <a:r>
              <a:rPr lang="es-MX" sz="2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Estas organizaciones promueven la cooperación, el intercambio de información y las mejores prácticas entre los países por medio de diversos actores, como por ejemplo los OPI. </a:t>
            </a:r>
            <a:r>
              <a:rPr lang="es-ES" sz="2400" dirty="0">
                <a:solidFill>
                  <a:srgbClr val="002060"/>
                </a:solidFill>
                <a:latin typeface="Arial" panose="020B0604020202020204" pitchFamily="34" charset="0"/>
                <a:cs typeface="Arial" panose="020B0604020202020204" pitchFamily="34" charset="0"/>
              </a:rPr>
              <a:t>(</a:t>
            </a:r>
            <a:r>
              <a:rPr lang="es-ES" sz="2400" dirty="0" err="1">
                <a:solidFill>
                  <a:srgbClr val="002060"/>
                </a:solidFill>
                <a:latin typeface="Arial" panose="020B0604020202020204" pitchFamily="34" charset="0"/>
                <a:cs typeface="Arial" panose="020B0604020202020204" pitchFamily="34" charset="0"/>
              </a:rPr>
              <a:t>Axelrod</a:t>
            </a:r>
            <a:r>
              <a:rPr lang="es-ES" sz="2400" dirty="0">
                <a:solidFill>
                  <a:srgbClr val="002060"/>
                </a:solidFill>
                <a:latin typeface="Arial" panose="020B0604020202020204" pitchFamily="34" charset="0"/>
                <a:cs typeface="Arial" panose="020B0604020202020204" pitchFamily="34" charset="0"/>
              </a:rPr>
              <a:t>, 1984)</a:t>
            </a:r>
          </a:p>
          <a:p>
            <a:pPr marL="0" indent="0">
              <a:buNone/>
            </a:pPr>
            <a:endParaRPr lang="es-MX" dirty="0"/>
          </a:p>
        </p:txBody>
      </p:sp>
    </p:spTree>
    <p:extLst>
      <p:ext uri="{BB962C8B-B14F-4D97-AF65-F5344CB8AC3E}">
        <p14:creationId xmlns:p14="http://schemas.microsoft.com/office/powerpoint/2010/main" val="2402064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E4E56-08EC-518A-8BDB-8E979E6FEE34}"/>
              </a:ext>
            </a:extLst>
          </p:cNvPr>
          <p:cNvSpPr>
            <a:spLocks noGrp="1"/>
          </p:cNvSpPr>
          <p:nvPr>
            <p:ph type="title"/>
          </p:nvPr>
        </p:nvSpPr>
        <p:spPr>
          <a:xfrm>
            <a:off x="2630902" y="537411"/>
            <a:ext cx="7984960" cy="608481"/>
          </a:xfrm>
        </p:spPr>
        <p:txBody>
          <a:bodyPr>
            <a:noAutofit/>
          </a:bodyPr>
          <a:lstStyle/>
          <a:p>
            <a:r>
              <a:rPr lang="es-MX" sz="4000" b="1" dirty="0">
                <a:solidFill>
                  <a:srgbClr val="002060"/>
                </a:solidFill>
                <a:latin typeface="Britannic Bold" panose="020B0903060703020204" pitchFamily="34" charset="0"/>
              </a:rPr>
              <a:t>REFERENCIAS</a:t>
            </a:r>
          </a:p>
        </p:txBody>
      </p:sp>
      <p:sp>
        <p:nvSpPr>
          <p:cNvPr id="3" name="Marcador de contenido 2">
            <a:extLst>
              <a:ext uri="{FF2B5EF4-FFF2-40B4-BE49-F238E27FC236}">
                <a16:creationId xmlns:a16="http://schemas.microsoft.com/office/drawing/2014/main" id="{8A7929B7-79A5-0ED5-C1BF-191824DBC0B7}"/>
              </a:ext>
            </a:extLst>
          </p:cNvPr>
          <p:cNvSpPr>
            <a:spLocks noGrp="1"/>
          </p:cNvSpPr>
          <p:nvPr>
            <p:ph idx="1"/>
          </p:nvPr>
        </p:nvSpPr>
        <p:spPr>
          <a:xfrm>
            <a:off x="838199" y="3654425"/>
            <a:ext cx="10515600" cy="2666164"/>
          </a:xfrm>
        </p:spPr>
        <p:txBody>
          <a:bodyPr>
            <a:normAutofit/>
          </a:bodyPr>
          <a:lstStyle/>
          <a:p>
            <a:pPr marL="0" indent="0">
              <a:buNone/>
            </a:pPr>
            <a:endParaRPr lang="es-MX" dirty="0">
              <a:latin typeface="Arial" panose="020B0604020202020204" pitchFamily="34" charset="0"/>
              <a:cs typeface="Arial" panose="020B0604020202020204" pitchFamily="34" charset="0"/>
            </a:endParaRPr>
          </a:p>
          <a:p>
            <a:pPr marL="0" indent="0">
              <a:buNone/>
            </a:pPr>
            <a:endParaRPr lang="es-MX" sz="2800" kern="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s-ES" dirty="0">
              <a:latin typeface="Arial" panose="020B0604020202020204" pitchFamily="34" charset="0"/>
              <a:cs typeface="Arial" panose="020B0604020202020204" pitchFamily="34" charset="0"/>
            </a:endParaRPr>
          </a:p>
          <a:p>
            <a:endParaRPr lang="es-ES" sz="2800" kern="0" dirty="0">
              <a:effectLst/>
              <a:latin typeface="Arial" panose="020B0604020202020204" pitchFamily="34" charset="0"/>
              <a:ea typeface="Calibri" panose="020F0502020204030204" pitchFamily="34" charset="0"/>
            </a:endParaRPr>
          </a:p>
          <a:p>
            <a:endParaRPr lang="es-MX" dirty="0"/>
          </a:p>
          <a:p>
            <a:endParaRPr lang="es-MX" dirty="0"/>
          </a:p>
          <a:p>
            <a:endParaRPr lang="es-MX" dirty="0"/>
          </a:p>
        </p:txBody>
      </p:sp>
      <p:sp>
        <p:nvSpPr>
          <p:cNvPr id="5" name="CuadroTexto 4">
            <a:extLst>
              <a:ext uri="{FF2B5EF4-FFF2-40B4-BE49-F238E27FC236}">
                <a16:creationId xmlns:a16="http://schemas.microsoft.com/office/drawing/2014/main" id="{E72C21EC-99A9-8B68-E94C-33D2506C142C}"/>
              </a:ext>
            </a:extLst>
          </p:cNvPr>
          <p:cNvSpPr txBox="1"/>
          <p:nvPr/>
        </p:nvSpPr>
        <p:spPr>
          <a:xfrm>
            <a:off x="838199" y="1697663"/>
            <a:ext cx="11097126" cy="4753224"/>
          </a:xfrm>
          <a:prstGeom prst="rect">
            <a:avLst/>
          </a:prstGeom>
          <a:noFill/>
        </p:spPr>
        <p:txBody>
          <a:bodyPr wrap="square">
            <a:spAutoFit/>
          </a:bodyPr>
          <a:lstStyle/>
          <a:p>
            <a:pPr marL="342900" lvl="0" indent="-342900" algn="just">
              <a:lnSpc>
                <a:spcPct val="150000"/>
              </a:lnSpc>
              <a:buFont typeface="Symbol" panose="05050102010706020507" pitchFamily="18" charset="2"/>
              <a:buChar char=""/>
            </a:pPr>
            <a:r>
              <a:rPr lang="es-MX" sz="140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Axelrod</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Robert (1984). </a:t>
            </a:r>
            <a:r>
              <a:rPr lang="es-MX" sz="1400" i="1"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Evolution</a:t>
            </a:r>
            <a:r>
              <a:rPr lang="es-MX" sz="1400" i="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es-MX" sz="1400" i="1"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of</a:t>
            </a:r>
            <a:r>
              <a:rPr lang="es-MX" sz="1400" i="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es-MX" sz="1400" i="1"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cooperation</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New York: Basic </a:t>
            </a:r>
            <a:r>
              <a:rPr lang="es-MX" sz="140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Books</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endParaRPr lang="es-MX" sz="1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buFont typeface="Symbol" panose="05050102010706020507" pitchFamily="18" charset="2"/>
              <a:buChar char=""/>
            </a:pPr>
            <a:r>
              <a:rPr lang="es-MX" sz="140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Bonnici</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Giselle; Palma, Silvia; Coria, Elba, et al (2018). </a:t>
            </a:r>
            <a:r>
              <a:rPr lang="es-MX" sz="1400" i="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Estudio Comparativo De La Legislación Y Políticas Migratorias En Centroamérica, </a:t>
            </a:r>
            <a:r>
              <a:rPr lang="es-MX" sz="1400" i="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México Y República Dominicana.</a:t>
            </a: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 México: INCEDES, Sin Fronteras.</a:t>
            </a:r>
          </a:p>
          <a:p>
            <a:pPr marL="0" lvl="0" indent="0">
              <a:lnSpc>
                <a:spcPct val="150000"/>
              </a:lnSpc>
              <a:buNone/>
            </a:pP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https://onedrive.live.com/?cid=380ED5B8535EC4CF&amp;id=380ed5b8535ec4cf%211879&amp;parId=380ed5b8535ec4cf%211654&amp;o=OneUp</a:t>
            </a:r>
            <a:endPar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buNone/>
            </a:pP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fecha de consulta: 2 de julio, 2023.</a:t>
            </a:r>
          </a:p>
          <a:p>
            <a:pPr marL="285750" lvl="0" indent="-285750">
              <a:lnSpc>
                <a:spcPct val="150000"/>
              </a:lnSpc>
              <a:buFont typeface="Arial" panose="020B0604020202020204" pitchFamily="34" charset="0"/>
              <a:buChar char="•"/>
            </a:pPr>
            <a:r>
              <a:rPr lang="es-ES" sz="1400" kern="100" dirty="0" err="1">
                <a:solidFill>
                  <a:srgbClr val="002060"/>
                </a:solidFill>
                <a:latin typeface="Arial" panose="020B0604020202020204" pitchFamily="34" charset="0"/>
                <a:ea typeface="Calibri" panose="020F0502020204030204" pitchFamily="34" charset="0"/>
                <a:cs typeface="Arial" panose="020B0604020202020204" pitchFamily="34" charset="0"/>
              </a:rPr>
              <a:t>Gzesh</a:t>
            </a:r>
            <a:r>
              <a:rPr lang="es-ES" sz="1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S. (2023). </a:t>
            </a:r>
            <a:r>
              <a:rPr lang="es-MX" sz="1400" dirty="0">
                <a:solidFill>
                  <a:srgbClr val="002060"/>
                </a:solidFill>
                <a:effectLst/>
                <a:latin typeface="Times New Roman" panose="02020603050405020304" pitchFamily="18" charset="0"/>
                <a:ea typeface="Calibri" panose="020F0502020204030204" pitchFamily="34" charset="0"/>
              </a:rPr>
              <a:t>México ante las iniciativas en migración del presidente </a:t>
            </a:r>
            <a:r>
              <a:rPr lang="es-MX" sz="1400" dirty="0" err="1">
                <a:solidFill>
                  <a:srgbClr val="002060"/>
                </a:solidFill>
                <a:effectLst/>
                <a:latin typeface="Times New Roman" panose="02020603050405020304" pitchFamily="18" charset="0"/>
                <a:ea typeface="Calibri" panose="020F0502020204030204" pitchFamily="34" charset="0"/>
              </a:rPr>
              <a:t>Biden</a:t>
            </a:r>
            <a:r>
              <a:rPr lang="es-MX" sz="1400" dirty="0">
                <a:solidFill>
                  <a:srgbClr val="002060"/>
                </a:solidFill>
                <a:effectLst/>
                <a:latin typeface="Times New Roman" panose="02020603050405020304" pitchFamily="18" charset="0"/>
                <a:ea typeface="Calibri" panose="020F0502020204030204" pitchFamily="34" charset="0"/>
              </a:rPr>
              <a:t>. Seminario MIGDEP, en El Colegio de México. Recuperado de: </a:t>
            </a:r>
            <a:r>
              <a:rPr lang="es-MX" sz="1400" u="sng"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https://www.youtube.com/live/cO-U_s8sV5c?feature=share</a:t>
            </a:r>
            <a:r>
              <a:rPr lang="es-MX" sz="1400" dirty="0">
                <a:solidFill>
                  <a:srgbClr val="002060"/>
                </a:solidFill>
                <a:effectLst/>
                <a:latin typeface="Times New Roman" panose="02020603050405020304" pitchFamily="18" charset="0"/>
                <a:ea typeface="Calibri" panose="020F0502020204030204" pitchFamily="34" charset="0"/>
              </a:rPr>
              <a:t> el 24 de mayo, 2023.</a:t>
            </a:r>
            <a:endParaRPr lang="es-MX" sz="1400" kern="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spcAft>
                <a:spcPts val="800"/>
              </a:spcAft>
              <a:buFont typeface="Arial" panose="020B0604020202020204" pitchFamily="34" charset="0"/>
              <a:buChar char="•"/>
            </a:pP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Maldonado, </a:t>
            </a:r>
            <a:r>
              <a:rPr lang="es-MX" sz="140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Mtz</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es-MX" sz="1400" dirty="0" err="1">
                <a:solidFill>
                  <a:srgbClr val="002060"/>
                </a:solidFill>
                <a:effectLst/>
                <a:latin typeface="Arial" panose="020B0604020202020204" pitchFamily="34" charset="0"/>
                <a:ea typeface="Times New Roman" panose="02020603050405020304" pitchFamily="18" charset="0"/>
                <a:cs typeface="Arial" panose="020B0604020202020204" pitchFamily="34" charset="0"/>
              </a:rPr>
              <a:t>Mtz</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(2018). </a:t>
            </a:r>
            <a:r>
              <a:rPr lang="es-MX" sz="1400" i="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Protección social y migración.</a:t>
            </a:r>
            <a:r>
              <a:rPr lang="es-MX" sz="14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Santiago: CEPAL.	</a:t>
            </a:r>
          </a:p>
          <a:p>
            <a:pPr marL="0" indent="0">
              <a:lnSpc>
                <a:spcPct val="150000"/>
              </a:lnSpc>
              <a:spcAft>
                <a:spcPts val="800"/>
              </a:spcAft>
              <a:buNone/>
              <a:tabLst>
                <a:tab pos="4945380" algn="l"/>
              </a:tabLst>
            </a:pP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https://onedrive.live.com/?cid=380ED5B8535EC4CF&amp;id=380ed5b8535ec4cf%211821&amp;parId=380ed5b8535ec4cf%211654&amp;o=OneUp</a:t>
            </a:r>
            <a:endPar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Aft>
                <a:spcPts val="800"/>
              </a:spcAft>
              <a:buNone/>
              <a:tabLst>
                <a:tab pos="4945380" algn="l"/>
              </a:tabLst>
            </a:pPr>
            <a:r>
              <a:rPr lang="es-MX" sz="1400"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fecha de consulta: 2 de julio, 2023. </a:t>
            </a:r>
          </a:p>
          <a:p>
            <a:pPr marL="285750" indent="-285750">
              <a:lnSpc>
                <a:spcPct val="150000"/>
              </a:lnSpc>
              <a:spcAft>
                <a:spcPts val="800"/>
              </a:spcAft>
              <a:buFont typeface="Arial" panose="020B0604020202020204" pitchFamily="34" charset="0"/>
              <a:buChar char="•"/>
              <a:tabLst>
                <a:tab pos="4945380" algn="l"/>
              </a:tabLst>
            </a:pPr>
            <a:r>
              <a:rPr lang="es-ES" sz="1400" dirty="0">
                <a:solidFill>
                  <a:srgbClr val="002060"/>
                </a:solidFill>
                <a:latin typeface="Arial" panose="020B0604020202020204" pitchFamily="34" charset="0"/>
                <a:cs typeface="Arial" panose="020B0604020202020204" pitchFamily="34" charset="0"/>
              </a:rPr>
              <a:t>Ortega, Elisa (2018). Niños, niñas y adolescentes solicitantes de asilo en México: una crítica a los defectos del procedimiento para el reconocimiento de la condición de refugiado. IIJ, UNAM, recuperado de: </a:t>
            </a:r>
            <a:r>
              <a:rPr lang="es-ES" sz="1400" dirty="0">
                <a:solidFill>
                  <a:srgbClr val="00206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http://dx.doi.org/10.22201/iij.24484873e.2018.152.12923</a:t>
            </a:r>
            <a:r>
              <a:rPr lang="es-ES" sz="1400" dirty="0">
                <a:solidFill>
                  <a:srgbClr val="002060"/>
                </a:solidFill>
                <a:latin typeface="Arial" panose="020B0604020202020204" pitchFamily="34" charset="0"/>
                <a:cs typeface="Arial" panose="020B0604020202020204" pitchFamily="34" charset="0"/>
              </a:rPr>
              <a:t> </a:t>
            </a:r>
          </a:p>
          <a:p>
            <a:pPr marL="0" indent="0">
              <a:lnSpc>
                <a:spcPct val="150000"/>
              </a:lnSpc>
              <a:spcAft>
                <a:spcPts val="800"/>
              </a:spcAft>
              <a:buNone/>
              <a:tabLst>
                <a:tab pos="4945380" algn="l"/>
              </a:tabLst>
            </a:pPr>
            <a:endParaRPr lang="es-MX"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492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283E45-592E-C868-3957-ECF641DA73F5}"/>
              </a:ext>
            </a:extLst>
          </p:cNvPr>
          <p:cNvSpPr>
            <a:spLocks noGrp="1"/>
          </p:cNvSpPr>
          <p:nvPr>
            <p:ph type="title"/>
          </p:nvPr>
        </p:nvSpPr>
        <p:spPr>
          <a:xfrm>
            <a:off x="838200" y="3864975"/>
            <a:ext cx="10515600" cy="1325563"/>
          </a:xfrm>
        </p:spPr>
        <p:txBody>
          <a:bodyPr>
            <a:normAutofit/>
          </a:bodyPr>
          <a:lstStyle/>
          <a:p>
            <a:pPr algn="ctr"/>
            <a:r>
              <a:rPr lang="es-MX" sz="6000" b="1" dirty="0">
                <a:solidFill>
                  <a:srgbClr val="002060"/>
                </a:solidFill>
                <a:latin typeface="Algerian" panose="04020705040A02060702" pitchFamily="82" charset="0"/>
              </a:rPr>
              <a:t>GRACIAS</a:t>
            </a:r>
          </a:p>
        </p:txBody>
      </p:sp>
      <p:sp>
        <p:nvSpPr>
          <p:cNvPr id="3" name="Marcador de contenido 2">
            <a:extLst>
              <a:ext uri="{FF2B5EF4-FFF2-40B4-BE49-F238E27FC236}">
                <a16:creationId xmlns:a16="http://schemas.microsoft.com/office/drawing/2014/main" id="{B16969DB-A487-C5E9-A50A-2649B38B2193}"/>
              </a:ext>
            </a:extLst>
          </p:cNvPr>
          <p:cNvSpPr>
            <a:spLocks noGrp="1"/>
          </p:cNvSpPr>
          <p:nvPr>
            <p:ph idx="1"/>
          </p:nvPr>
        </p:nvSpPr>
        <p:spPr>
          <a:xfrm>
            <a:off x="838200" y="3657599"/>
            <a:ext cx="10515600" cy="2519363"/>
          </a:xfrm>
        </p:spPr>
        <p:txBody>
          <a:bodyPr/>
          <a:lstStyle/>
          <a:p>
            <a:pPr marL="0" indent="0">
              <a:buNone/>
            </a:pPr>
            <a:r>
              <a:rPr lang="es-MX" dirty="0"/>
              <a:t> </a:t>
            </a:r>
          </a:p>
        </p:txBody>
      </p:sp>
      <p:pic>
        <p:nvPicPr>
          <p:cNvPr id="5" name="Gráfico 4" descr="Niño con un globo contorno">
            <a:extLst>
              <a:ext uri="{FF2B5EF4-FFF2-40B4-BE49-F238E27FC236}">
                <a16:creationId xmlns:a16="http://schemas.microsoft.com/office/drawing/2014/main" id="{69A9F347-4C00-97D0-D39A-82BB72694C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25180" y="835742"/>
            <a:ext cx="2541639" cy="2541639"/>
          </a:xfrm>
          <a:prstGeom prst="rect">
            <a:avLst/>
          </a:prstGeom>
        </p:spPr>
      </p:pic>
    </p:spTree>
    <p:extLst>
      <p:ext uri="{BB962C8B-B14F-4D97-AF65-F5344CB8AC3E}">
        <p14:creationId xmlns:p14="http://schemas.microsoft.com/office/powerpoint/2010/main" val="156380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6A4374-905F-6EA8-B2FD-41D757C841D7}"/>
              </a:ext>
            </a:extLst>
          </p:cNvPr>
          <p:cNvSpPr>
            <a:spLocks noGrp="1"/>
          </p:cNvSpPr>
          <p:nvPr>
            <p:ph type="title"/>
          </p:nvPr>
        </p:nvSpPr>
        <p:spPr>
          <a:xfrm>
            <a:off x="1640155" y="724373"/>
            <a:ext cx="8911687" cy="1280890"/>
          </a:xfrm>
        </p:spPr>
        <p:txBody>
          <a:bodyPr/>
          <a:lstStyle/>
          <a:p>
            <a:pPr algn="ctr"/>
            <a:r>
              <a:rPr lang="es-MX" b="1" dirty="0">
                <a:solidFill>
                  <a:srgbClr val="002060"/>
                </a:solidFill>
                <a:latin typeface="Britannic Bold" panose="020B0903060703020204" pitchFamily="34" charset="0"/>
              </a:rPr>
              <a:t>FRONTERAS VECINAS</a:t>
            </a:r>
          </a:p>
        </p:txBody>
      </p:sp>
      <p:sp>
        <p:nvSpPr>
          <p:cNvPr id="4" name="Marcador de contenido 3">
            <a:extLst>
              <a:ext uri="{FF2B5EF4-FFF2-40B4-BE49-F238E27FC236}">
                <a16:creationId xmlns:a16="http://schemas.microsoft.com/office/drawing/2014/main" id="{E347F2E5-3B84-0F17-A313-BFCCE54604D2}"/>
              </a:ext>
            </a:extLst>
          </p:cNvPr>
          <p:cNvSpPr>
            <a:spLocks noGrp="1"/>
          </p:cNvSpPr>
          <p:nvPr>
            <p:ph idx="1"/>
          </p:nvPr>
        </p:nvSpPr>
        <p:spPr/>
        <p:txBody>
          <a:bodyPr/>
          <a:lstStyle/>
          <a:p>
            <a:pPr marL="0" indent="0">
              <a:buNone/>
            </a:pPr>
            <a:r>
              <a:rPr lang="es-MX" dirty="0"/>
              <a:t> </a:t>
            </a:r>
          </a:p>
        </p:txBody>
      </p:sp>
      <p:pic>
        <p:nvPicPr>
          <p:cNvPr id="1026" name="Picture 2">
            <a:extLst>
              <a:ext uri="{FF2B5EF4-FFF2-40B4-BE49-F238E27FC236}">
                <a16:creationId xmlns:a16="http://schemas.microsoft.com/office/drawing/2014/main" id="{428B5D85-E446-9081-93F6-A9EA85BE8F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33" t="53599" r="38397" b="10001"/>
          <a:stretch/>
        </p:blipFill>
        <p:spPr bwMode="auto">
          <a:xfrm>
            <a:off x="3716591" y="1674322"/>
            <a:ext cx="4758813" cy="4459305"/>
          </a:xfrm>
          <a:prstGeom prst="rect">
            <a:avLst/>
          </a:prstGeom>
          <a:noFill/>
          <a:ln w="762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53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1E23EE-1A61-2145-0C7B-E6BA15FCA303}"/>
              </a:ext>
            </a:extLst>
          </p:cNvPr>
          <p:cNvSpPr>
            <a:spLocks noGrp="1"/>
          </p:cNvSpPr>
          <p:nvPr>
            <p:ph type="title"/>
          </p:nvPr>
        </p:nvSpPr>
        <p:spPr>
          <a:xfrm>
            <a:off x="1419725" y="392280"/>
            <a:ext cx="10515600" cy="726256"/>
          </a:xfrm>
        </p:spPr>
        <p:txBody>
          <a:bodyPr>
            <a:noAutofit/>
          </a:bodyPr>
          <a:lstStyle/>
          <a:p>
            <a:pPr algn="ctr"/>
            <a:r>
              <a:rPr lang="es-ES" sz="4000" b="1" dirty="0">
                <a:solidFill>
                  <a:srgbClr val="002060"/>
                </a:solidFill>
                <a:latin typeface="Britannic Bold" panose="020B0903060703020204" pitchFamily="34" charset="0"/>
              </a:rPr>
              <a:t>CONTEXTO DE LAS RELACIONES FRONTERIZAS DE MÉXICO. ALGUNOS ASPECTOS</a:t>
            </a:r>
            <a:endParaRPr lang="es-MX" sz="4000" b="1" dirty="0">
              <a:solidFill>
                <a:srgbClr val="002060"/>
              </a:solidFill>
              <a:latin typeface="Britannic Bold" panose="020B0903060703020204" pitchFamily="34" charset="0"/>
            </a:endParaRPr>
          </a:p>
        </p:txBody>
      </p:sp>
      <p:sp>
        <p:nvSpPr>
          <p:cNvPr id="3" name="Marcador de contenido 2">
            <a:extLst>
              <a:ext uri="{FF2B5EF4-FFF2-40B4-BE49-F238E27FC236}">
                <a16:creationId xmlns:a16="http://schemas.microsoft.com/office/drawing/2014/main" id="{D8FE923F-BA5D-B0A2-D4C7-3DA41436FE8C}"/>
              </a:ext>
            </a:extLst>
          </p:cNvPr>
          <p:cNvSpPr>
            <a:spLocks noGrp="1"/>
          </p:cNvSpPr>
          <p:nvPr>
            <p:ph idx="1"/>
          </p:nvPr>
        </p:nvSpPr>
        <p:spPr>
          <a:xfrm>
            <a:off x="757988" y="1973179"/>
            <a:ext cx="11177337" cy="4139615"/>
          </a:xfrm>
        </p:spPr>
        <p:txBody>
          <a:bodyPr>
            <a:noAutofit/>
          </a:bodyPr>
          <a:lstStyle/>
          <a:p>
            <a:pPr marL="342900" lvl="0" indent="-342900">
              <a:lnSpc>
                <a:spcPct val="107000"/>
              </a:lnSpc>
              <a:spcAft>
                <a:spcPts val="800"/>
              </a:spcAft>
              <a:buFont typeface="+mj-lt"/>
              <a:buAutoNum type="arabicPeriod"/>
              <a:tabLst>
                <a:tab pos="457200" algn="l"/>
              </a:tabLst>
            </a:pPr>
            <a:r>
              <a:rPr lang="es-MX" b="1" u="sng"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Marco Legal y Normativo</a:t>
            </a:r>
            <a:r>
              <a:rPr lang="es-MX" b="1"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Existen acuerdos y convenciones internacionales que establecen los derechos de los niños migrantes, como la Convención sobre los Derechos del Niño. </a:t>
            </a:r>
          </a:p>
          <a:p>
            <a:pPr marL="342900" lvl="0" indent="-342900">
              <a:lnSpc>
                <a:spcPct val="107000"/>
              </a:lnSpc>
              <a:spcAft>
                <a:spcPts val="800"/>
              </a:spcAft>
              <a:buFont typeface="+mj-lt"/>
              <a:buAutoNum type="arabicPeriod"/>
              <a:tabLst>
                <a:tab pos="457200" algn="l"/>
              </a:tabLst>
            </a:pPr>
            <a:r>
              <a:rPr lang="es-MX" b="1" u="sng"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Protección y Asistencia</a:t>
            </a:r>
            <a:r>
              <a:rPr lang="es-MX" b="1"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Las ONG y agencias de la ONU, como el Alto Comisionado de las Naciones Unidas para los Refugiados (ACNUR) y el Fondo de las Naciones Unidas para la Infancia (UNICEF). </a:t>
            </a:r>
          </a:p>
          <a:p>
            <a:pPr marL="342900" lvl="0" indent="-342900">
              <a:lnSpc>
                <a:spcPct val="107000"/>
              </a:lnSpc>
              <a:spcAft>
                <a:spcPts val="800"/>
              </a:spcAft>
              <a:buFont typeface="+mj-lt"/>
              <a:buAutoNum type="arabicPeriod"/>
              <a:tabLst>
                <a:tab pos="457200" algn="l"/>
              </a:tabLst>
            </a:pPr>
            <a:r>
              <a:rPr lang="es-MX" b="1" u="sng"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Prevención y Sensibilización</a:t>
            </a:r>
            <a:r>
              <a:rPr lang="es-MX" b="1"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Se busca atender las causas fundamentales de la migración y promover alternativas más seguras.</a:t>
            </a:r>
          </a:p>
          <a:p>
            <a:pPr marL="342900" lvl="0" indent="-342900">
              <a:lnSpc>
                <a:spcPct val="107000"/>
              </a:lnSpc>
              <a:spcAft>
                <a:spcPts val="800"/>
              </a:spcAft>
              <a:buFont typeface="+mj-lt"/>
              <a:buAutoNum type="arabicPeriod"/>
              <a:tabLst>
                <a:tab pos="457200" algn="l"/>
              </a:tabLst>
            </a:pPr>
            <a:r>
              <a:rPr lang="es-MX" b="1" u="sng"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Reunificación Familiar y Soluciones Duraderas</a:t>
            </a:r>
            <a:r>
              <a:rPr lang="es-MX" b="1"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o alternativas como: adopción, la guarda o la protección subsidiaria. </a:t>
            </a:r>
          </a:p>
          <a:p>
            <a:pPr marL="342900" lvl="0" indent="-342900">
              <a:lnSpc>
                <a:spcPct val="107000"/>
              </a:lnSpc>
              <a:spcAft>
                <a:spcPts val="800"/>
              </a:spcAft>
              <a:buFont typeface="+mj-lt"/>
              <a:buAutoNum type="arabicPeriod"/>
              <a:tabLst>
                <a:tab pos="457200" algn="l"/>
              </a:tabLst>
            </a:pPr>
            <a:r>
              <a:rPr lang="es-MX" b="1" u="sng"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Monitoreo y Evaluación</a:t>
            </a:r>
            <a:r>
              <a:rPr lang="es-MX" b="1" kern="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Se realizan esfuerzos para evaluar la efectividad de las políticas y programas relacionados con los NNA sin acompañar y garantizar que se respeten sus derechos.</a:t>
            </a:r>
          </a:p>
        </p:txBody>
      </p:sp>
    </p:spTree>
    <p:extLst>
      <p:ext uri="{BB962C8B-B14F-4D97-AF65-F5344CB8AC3E}">
        <p14:creationId xmlns:p14="http://schemas.microsoft.com/office/powerpoint/2010/main" val="65453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BA8D15-D537-65AF-6841-DE9CAA1B8C01}"/>
              </a:ext>
            </a:extLst>
          </p:cNvPr>
          <p:cNvSpPr>
            <a:spLocks noGrp="1"/>
          </p:cNvSpPr>
          <p:nvPr>
            <p:ph type="title"/>
          </p:nvPr>
        </p:nvSpPr>
        <p:spPr/>
        <p:txBody>
          <a:bodyPr/>
          <a:lstStyle/>
          <a:p>
            <a:r>
              <a:rPr lang="es-MX" dirty="0"/>
              <a:t> </a:t>
            </a:r>
          </a:p>
        </p:txBody>
      </p:sp>
      <p:sp>
        <p:nvSpPr>
          <p:cNvPr id="3" name="Marcador de contenido 2">
            <a:extLst>
              <a:ext uri="{FF2B5EF4-FFF2-40B4-BE49-F238E27FC236}">
                <a16:creationId xmlns:a16="http://schemas.microsoft.com/office/drawing/2014/main" id="{CE2BEDC7-6C48-C05A-0597-83ED5256E67B}"/>
              </a:ext>
            </a:extLst>
          </p:cNvPr>
          <p:cNvSpPr>
            <a:spLocks noGrp="1"/>
          </p:cNvSpPr>
          <p:nvPr>
            <p:ph idx="1"/>
          </p:nvPr>
        </p:nvSpPr>
        <p:spPr>
          <a:xfrm>
            <a:off x="749085" y="1092074"/>
            <a:ext cx="10515600" cy="5230479"/>
          </a:xfrm>
        </p:spPr>
        <p:txBody>
          <a:bodyPr/>
          <a:lstStyle/>
          <a:p>
            <a:pPr marL="0" indent="0">
              <a:buNone/>
            </a:pPr>
            <a:endParaRPr lang="es-MX" dirty="0"/>
          </a:p>
          <a:p>
            <a:pPr marL="0" indent="0">
              <a:buNone/>
            </a:pPr>
            <a:endParaRPr lang="es-MX" dirty="0"/>
          </a:p>
        </p:txBody>
      </p:sp>
      <p:graphicFrame>
        <p:nvGraphicFramePr>
          <p:cNvPr id="4" name="Diagrama 3">
            <a:extLst>
              <a:ext uri="{FF2B5EF4-FFF2-40B4-BE49-F238E27FC236}">
                <a16:creationId xmlns:a16="http://schemas.microsoft.com/office/drawing/2014/main" id="{04FF0790-06EC-AAE2-F871-758FF75FE4DB}"/>
              </a:ext>
            </a:extLst>
          </p:cNvPr>
          <p:cNvGraphicFramePr/>
          <p:nvPr>
            <p:extLst>
              <p:ext uri="{D42A27DB-BD31-4B8C-83A1-F6EECF244321}">
                <p14:modId xmlns:p14="http://schemas.microsoft.com/office/powerpoint/2010/main" val="270376632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esquinas redondeadas 4">
            <a:extLst>
              <a:ext uri="{FF2B5EF4-FFF2-40B4-BE49-F238E27FC236}">
                <a16:creationId xmlns:a16="http://schemas.microsoft.com/office/drawing/2014/main" id="{444BEEAE-F297-DBE9-B551-8407C024951C}"/>
              </a:ext>
            </a:extLst>
          </p:cNvPr>
          <p:cNvSpPr/>
          <p:nvPr/>
        </p:nvSpPr>
        <p:spPr>
          <a:xfrm>
            <a:off x="3665287" y="611012"/>
            <a:ext cx="1660692" cy="468041"/>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b="1" dirty="0">
                <a:solidFill>
                  <a:srgbClr val="002060"/>
                </a:solidFill>
              </a:rPr>
              <a:t>Reglamento</a:t>
            </a:r>
          </a:p>
        </p:txBody>
      </p:sp>
      <p:sp>
        <p:nvSpPr>
          <p:cNvPr id="6" name="Rectángulo: esquinas redondeadas 5">
            <a:extLst>
              <a:ext uri="{FF2B5EF4-FFF2-40B4-BE49-F238E27FC236}">
                <a16:creationId xmlns:a16="http://schemas.microsoft.com/office/drawing/2014/main" id="{886FF272-1418-0E01-1D78-3621048E27F0}"/>
              </a:ext>
            </a:extLst>
          </p:cNvPr>
          <p:cNvSpPr/>
          <p:nvPr/>
        </p:nvSpPr>
        <p:spPr>
          <a:xfrm>
            <a:off x="639010" y="1092074"/>
            <a:ext cx="2785979" cy="1090863"/>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800" b="1" i="0" dirty="0">
                <a:solidFill>
                  <a:schemeClr val="accent6">
                    <a:lumMod val="50000"/>
                  </a:schemeClr>
                </a:solidFill>
                <a:effectLst/>
                <a:latin typeface="Söhne"/>
              </a:rPr>
              <a:t>Protocolo Atención a Personas Extranjeras Menores de Edad No Acompañadas en México</a:t>
            </a:r>
            <a:endParaRPr lang="es-MX" dirty="0">
              <a:solidFill>
                <a:schemeClr val="accent6">
                  <a:lumMod val="50000"/>
                </a:schemeClr>
              </a:solidFill>
            </a:endParaRPr>
          </a:p>
        </p:txBody>
      </p:sp>
      <p:sp>
        <p:nvSpPr>
          <p:cNvPr id="7" name="Rectángulo: esquinas redondeadas 6">
            <a:extLst>
              <a:ext uri="{FF2B5EF4-FFF2-40B4-BE49-F238E27FC236}">
                <a16:creationId xmlns:a16="http://schemas.microsoft.com/office/drawing/2014/main" id="{8EAEED94-A08D-4330-9C12-7293A1777C49}"/>
              </a:ext>
            </a:extLst>
          </p:cNvPr>
          <p:cNvSpPr/>
          <p:nvPr/>
        </p:nvSpPr>
        <p:spPr>
          <a:xfrm>
            <a:off x="657726" y="4778370"/>
            <a:ext cx="2785979" cy="1090862"/>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800" b="1" i="0" dirty="0">
                <a:solidFill>
                  <a:schemeClr val="accent6">
                    <a:lumMod val="50000"/>
                  </a:schemeClr>
                </a:solidFill>
                <a:effectLst/>
                <a:latin typeface="Söhne"/>
              </a:rPr>
              <a:t>Convención sobre el Estatuto de los Refugiados de 1951 y su Protocolo de 1967</a:t>
            </a:r>
            <a:endParaRPr lang="es-MX" b="1" dirty="0">
              <a:solidFill>
                <a:schemeClr val="accent6">
                  <a:lumMod val="50000"/>
                </a:schemeClr>
              </a:solidFill>
            </a:endParaRPr>
          </a:p>
        </p:txBody>
      </p:sp>
      <p:sp>
        <p:nvSpPr>
          <p:cNvPr id="8" name="Rectángulo: esquinas redondeadas 7">
            <a:extLst>
              <a:ext uri="{FF2B5EF4-FFF2-40B4-BE49-F238E27FC236}">
                <a16:creationId xmlns:a16="http://schemas.microsoft.com/office/drawing/2014/main" id="{1583FB43-23B2-EFFE-971A-AC4CCA4CACA9}"/>
              </a:ext>
            </a:extLst>
          </p:cNvPr>
          <p:cNvSpPr/>
          <p:nvPr/>
        </p:nvSpPr>
        <p:spPr>
          <a:xfrm>
            <a:off x="8254333" y="4720266"/>
            <a:ext cx="2894931" cy="1148966"/>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800" b="1" i="0" dirty="0">
                <a:solidFill>
                  <a:schemeClr val="accent6">
                    <a:lumMod val="50000"/>
                  </a:schemeClr>
                </a:solidFill>
                <a:effectLst/>
                <a:latin typeface="Söhne"/>
              </a:rPr>
              <a:t>Acuerdo sobre Normas de Atención a Personas en Contexto de Migración en Estaciones Migratorias</a:t>
            </a:r>
            <a:endParaRPr lang="es-MX" dirty="0">
              <a:solidFill>
                <a:schemeClr val="accent6">
                  <a:lumMod val="50000"/>
                </a:schemeClr>
              </a:solidFill>
            </a:endParaRPr>
          </a:p>
        </p:txBody>
      </p:sp>
      <p:sp>
        <p:nvSpPr>
          <p:cNvPr id="9" name="Rectángulo: esquinas redondeadas 8">
            <a:extLst>
              <a:ext uri="{FF2B5EF4-FFF2-40B4-BE49-F238E27FC236}">
                <a16:creationId xmlns:a16="http://schemas.microsoft.com/office/drawing/2014/main" id="{EABAF1BB-7877-2172-9438-49C68D0F7C54}"/>
              </a:ext>
            </a:extLst>
          </p:cNvPr>
          <p:cNvSpPr/>
          <p:nvPr/>
        </p:nvSpPr>
        <p:spPr>
          <a:xfrm>
            <a:off x="8526714" y="1079053"/>
            <a:ext cx="2714457" cy="1148966"/>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800" b="1" i="0" dirty="0">
                <a:solidFill>
                  <a:schemeClr val="accent6">
                    <a:lumMod val="50000"/>
                  </a:schemeClr>
                </a:solidFill>
                <a:effectLst/>
                <a:latin typeface="Söhne"/>
              </a:rPr>
              <a:t>Convención sobre los Derechos del Niño de las Naciones Unidas</a:t>
            </a:r>
            <a:endParaRPr lang="es-MX" dirty="0">
              <a:solidFill>
                <a:schemeClr val="accent6">
                  <a:lumMod val="50000"/>
                </a:schemeClr>
              </a:solidFill>
            </a:endParaRPr>
          </a:p>
        </p:txBody>
      </p:sp>
      <p:cxnSp>
        <p:nvCxnSpPr>
          <p:cNvPr id="11" name="Conector recto de flecha 10">
            <a:extLst>
              <a:ext uri="{FF2B5EF4-FFF2-40B4-BE49-F238E27FC236}">
                <a16:creationId xmlns:a16="http://schemas.microsoft.com/office/drawing/2014/main" id="{6E36F917-F9CA-C733-4FFB-5F2C8B25BE09}"/>
              </a:ext>
            </a:extLst>
          </p:cNvPr>
          <p:cNvCxnSpPr/>
          <p:nvPr/>
        </p:nvCxnSpPr>
        <p:spPr>
          <a:xfrm>
            <a:off x="3424989" y="1637505"/>
            <a:ext cx="2189748" cy="13623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ector recto de flecha 11">
            <a:extLst>
              <a:ext uri="{FF2B5EF4-FFF2-40B4-BE49-F238E27FC236}">
                <a16:creationId xmlns:a16="http://schemas.microsoft.com/office/drawing/2014/main" id="{B0D42AE6-AFDF-7D9F-B1B6-B3FAAFEBFCDE}"/>
              </a:ext>
            </a:extLst>
          </p:cNvPr>
          <p:cNvCxnSpPr>
            <a:cxnSpLocks/>
          </p:cNvCxnSpPr>
          <p:nvPr/>
        </p:nvCxnSpPr>
        <p:spPr>
          <a:xfrm flipH="1" flipV="1">
            <a:off x="6500229" y="3861399"/>
            <a:ext cx="1754104" cy="14282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ector recto de flecha 12">
            <a:extLst>
              <a:ext uri="{FF2B5EF4-FFF2-40B4-BE49-F238E27FC236}">
                <a16:creationId xmlns:a16="http://schemas.microsoft.com/office/drawing/2014/main" id="{27D78A06-F04D-CF15-E7F9-3E3A4E8A1AFF}"/>
              </a:ext>
            </a:extLst>
          </p:cNvPr>
          <p:cNvCxnSpPr>
            <a:cxnSpLocks/>
            <a:stCxn id="9" idx="1"/>
          </p:cNvCxnSpPr>
          <p:nvPr/>
        </p:nvCxnSpPr>
        <p:spPr>
          <a:xfrm flipH="1">
            <a:off x="6503071" y="1653536"/>
            <a:ext cx="2023643" cy="13444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ector recto de flecha 13">
            <a:extLst>
              <a:ext uri="{FF2B5EF4-FFF2-40B4-BE49-F238E27FC236}">
                <a16:creationId xmlns:a16="http://schemas.microsoft.com/office/drawing/2014/main" id="{B60E03DB-4AB0-AE6F-7F84-3665C9887B37}"/>
              </a:ext>
            </a:extLst>
          </p:cNvPr>
          <p:cNvCxnSpPr>
            <a:cxnSpLocks/>
          </p:cNvCxnSpPr>
          <p:nvPr/>
        </p:nvCxnSpPr>
        <p:spPr>
          <a:xfrm flipV="1">
            <a:off x="3467768" y="3879223"/>
            <a:ext cx="2146969" cy="14965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08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B50B8-8180-E48D-6FA9-299DE0E94CB0}"/>
              </a:ext>
            </a:extLst>
          </p:cNvPr>
          <p:cNvSpPr>
            <a:spLocks noGrp="1"/>
          </p:cNvSpPr>
          <p:nvPr>
            <p:ph type="title"/>
          </p:nvPr>
        </p:nvSpPr>
        <p:spPr/>
        <p:txBody>
          <a:bodyPr/>
          <a:lstStyle/>
          <a:p>
            <a:r>
              <a:rPr lang="es-MX" dirty="0"/>
              <a:t> </a:t>
            </a:r>
            <a:r>
              <a:rPr lang="es-MX" b="1" dirty="0">
                <a:solidFill>
                  <a:srgbClr val="002060"/>
                </a:solidFill>
                <a:latin typeface="Britannic Bold" panose="020B0903060703020204" pitchFamily="34" charset="0"/>
              </a:rPr>
              <a:t>DISCUSIÓN</a:t>
            </a:r>
          </a:p>
        </p:txBody>
      </p:sp>
      <p:sp>
        <p:nvSpPr>
          <p:cNvPr id="3" name="Marcador de contenido 2">
            <a:extLst>
              <a:ext uri="{FF2B5EF4-FFF2-40B4-BE49-F238E27FC236}">
                <a16:creationId xmlns:a16="http://schemas.microsoft.com/office/drawing/2014/main" id="{37393F6E-142C-0DF1-B703-C4808FED1ED7}"/>
              </a:ext>
            </a:extLst>
          </p:cNvPr>
          <p:cNvSpPr>
            <a:spLocks noGrp="1"/>
          </p:cNvSpPr>
          <p:nvPr>
            <p:ph idx="1"/>
          </p:nvPr>
        </p:nvSpPr>
        <p:spPr>
          <a:xfrm>
            <a:off x="1743638" y="1540189"/>
            <a:ext cx="8915400" cy="3777622"/>
          </a:xfrm>
        </p:spPr>
        <p:txBody>
          <a:bodyPr>
            <a:normAutofit fontScale="92500"/>
          </a:bodyPr>
          <a:lstStyle/>
          <a:p>
            <a:pPr marL="0" indent="0" algn="just">
              <a:buNone/>
            </a:pPr>
            <a:r>
              <a:rPr lang="es-ES" sz="2800" b="1" i="0" u="none" strike="noStrike" baseline="0" dirty="0">
                <a:solidFill>
                  <a:srgbClr val="002060"/>
                </a:solidFill>
                <a:latin typeface="Arial" panose="020B0604020202020204" pitchFamily="34" charset="0"/>
                <a:cs typeface="Arial" panose="020B0604020202020204" pitchFamily="34" charset="0"/>
              </a:rPr>
              <a:t>Los NNA se encuentran en estado de indefensión respecto al procedimiento de determinación de la calidad de refugiado al que se enfrentan. Por un lado, el proceso es confuso y burocrático, incluso para un adulto; y, por el otro, el acceso de estos NNA a los pormenores del proceso en sí es limitado. Las consecuencias del procedimiento, sin embargo, suelen ser bastante serias, independientemente de la edad de la persona solicitante. (</a:t>
            </a:r>
            <a:r>
              <a:rPr lang="es-MX" sz="2800" b="1" dirty="0">
                <a:solidFill>
                  <a:srgbClr val="002060"/>
                </a:solidFill>
                <a:latin typeface="Arial" panose="020B0604020202020204" pitchFamily="34" charset="0"/>
                <a:cs typeface="Arial" panose="020B0604020202020204" pitchFamily="34" charset="0"/>
              </a:rPr>
              <a:t>O</a:t>
            </a:r>
            <a:r>
              <a:rPr lang="es-MX" sz="2800" b="1" i="0" u="none" strike="noStrike" baseline="0" dirty="0">
                <a:solidFill>
                  <a:srgbClr val="002060"/>
                </a:solidFill>
                <a:latin typeface="Arial" panose="020B0604020202020204" pitchFamily="34" charset="0"/>
                <a:cs typeface="Arial" panose="020B0604020202020204" pitchFamily="34" charset="0"/>
              </a:rPr>
              <a:t>rtega, 2018)</a:t>
            </a:r>
            <a:endParaRPr lang="es-ES" sz="2800" b="1" dirty="0">
              <a:solidFill>
                <a:srgbClr val="002060"/>
              </a:solidFill>
              <a:latin typeface="Arial" panose="020B0604020202020204" pitchFamily="34" charset="0"/>
              <a:cs typeface="Arial" panose="020B0604020202020204" pitchFamily="34" charset="0"/>
            </a:endParaRPr>
          </a:p>
          <a:p>
            <a:endParaRPr lang="es-MX" dirty="0"/>
          </a:p>
        </p:txBody>
      </p:sp>
      <p:pic>
        <p:nvPicPr>
          <p:cNvPr id="2050" name="Picture 2">
            <a:extLst>
              <a:ext uri="{FF2B5EF4-FFF2-40B4-BE49-F238E27FC236}">
                <a16:creationId xmlns:a16="http://schemas.microsoft.com/office/drawing/2014/main" id="{7024C50A-4875-6E76-8557-C2A55DC3BB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688" y="4953001"/>
            <a:ext cx="2571750" cy="1714500"/>
          </a:xfrm>
          <a:prstGeom prst="rect">
            <a:avLst/>
          </a:prstGeom>
          <a:noFill/>
          <a:ln w="5715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562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29C07-203D-E399-3C63-1A703A9B1AB7}"/>
              </a:ext>
            </a:extLst>
          </p:cNvPr>
          <p:cNvSpPr>
            <a:spLocks noGrp="1"/>
          </p:cNvSpPr>
          <p:nvPr>
            <p:ph type="title"/>
          </p:nvPr>
        </p:nvSpPr>
        <p:spPr>
          <a:xfrm>
            <a:off x="1014663" y="631875"/>
            <a:ext cx="10515600" cy="391277"/>
          </a:xfrm>
        </p:spPr>
        <p:txBody>
          <a:bodyPr>
            <a:normAutofit fontScale="90000"/>
          </a:bodyPr>
          <a:lstStyle/>
          <a:p>
            <a:pPr algn="ctr"/>
            <a:r>
              <a:rPr lang="es-ES" sz="4400" b="1" dirty="0">
                <a:solidFill>
                  <a:srgbClr val="002060"/>
                </a:solidFill>
                <a:latin typeface="Britannic Bold" panose="020B0903060703020204" pitchFamily="34" charset="0"/>
              </a:rPr>
              <a:t>RELACIONES INTERNACIONALES DE  COOPERACIÓN Y DERECHOS HUMANOS</a:t>
            </a:r>
            <a:br>
              <a:rPr lang="es-ES" dirty="0"/>
            </a:br>
            <a:endParaRPr lang="es-MX" dirty="0"/>
          </a:p>
        </p:txBody>
      </p:sp>
      <p:sp>
        <p:nvSpPr>
          <p:cNvPr id="3" name="Marcador de contenido 2">
            <a:extLst>
              <a:ext uri="{FF2B5EF4-FFF2-40B4-BE49-F238E27FC236}">
                <a16:creationId xmlns:a16="http://schemas.microsoft.com/office/drawing/2014/main" id="{C82720CE-EAC4-4534-4187-0D2858C11249}"/>
              </a:ext>
            </a:extLst>
          </p:cNvPr>
          <p:cNvSpPr>
            <a:spLocks noGrp="1"/>
          </p:cNvSpPr>
          <p:nvPr>
            <p:ph idx="1"/>
          </p:nvPr>
        </p:nvSpPr>
        <p:spPr>
          <a:xfrm>
            <a:off x="1351547" y="1874787"/>
            <a:ext cx="10515600" cy="4351338"/>
          </a:xfrm>
        </p:spPr>
        <p:txBody>
          <a:bodyPr>
            <a:normAutofit fontScale="92500" lnSpcReduction="20000"/>
          </a:bodyPr>
          <a:lstStyle/>
          <a:p>
            <a:pPr algn="just"/>
            <a:endParaRPr lang="es-MX" sz="1800" kern="0" dirty="0">
              <a:solidFill>
                <a:srgbClr val="002060"/>
              </a:solidFill>
              <a:effectLst/>
              <a:latin typeface="Arial" panose="020B0604020202020204" pitchFamily="34" charset="0"/>
              <a:ea typeface="Calibri" panose="020F0502020204030204" pitchFamily="34" charset="0"/>
            </a:endParaRPr>
          </a:p>
          <a:p>
            <a:pPr marL="0" indent="0" algn="just">
              <a:buNone/>
            </a:pPr>
            <a:r>
              <a:rPr lang="es-MX" sz="2000" b="1" kern="0" dirty="0">
                <a:solidFill>
                  <a:srgbClr val="002060"/>
                </a:solidFill>
                <a:effectLst/>
                <a:latin typeface="Arial" panose="020B0604020202020204" pitchFamily="34" charset="0"/>
                <a:ea typeface="Calibri" panose="020F0502020204030204" pitchFamily="34" charset="0"/>
              </a:rPr>
              <a:t>Actuación de Autoridades</a:t>
            </a:r>
            <a:r>
              <a:rPr lang="es-MX" sz="2000" kern="0" dirty="0">
                <a:solidFill>
                  <a:srgbClr val="002060"/>
                </a:solidFill>
                <a:effectLst/>
                <a:latin typeface="Arial" panose="020B0604020202020204" pitchFamily="34" charset="0"/>
                <a:ea typeface="Calibri" panose="020F0502020204030204" pitchFamily="34" charset="0"/>
              </a:rPr>
              <a:t>: Acción coordinada </a:t>
            </a:r>
            <a:r>
              <a:rPr lang="es-MX" sz="2000" kern="0" dirty="0">
                <a:solidFill>
                  <a:srgbClr val="002060"/>
                </a:solidFill>
                <a:latin typeface="Arial" panose="020B0604020202020204" pitchFamily="34" charset="0"/>
                <a:ea typeface="Calibri" panose="020F0502020204030204" pitchFamily="34" charset="0"/>
              </a:rPr>
              <a:t>y coherente, mediante </a:t>
            </a:r>
            <a:r>
              <a:rPr lang="es-MX" sz="2000" kern="0" dirty="0">
                <a:solidFill>
                  <a:srgbClr val="002060"/>
                </a:solidFill>
                <a:effectLst/>
                <a:latin typeface="Arial" panose="020B0604020202020204" pitchFamily="34" charset="0"/>
                <a:ea typeface="Calibri" panose="020F0502020204030204" pitchFamily="34" charset="0"/>
              </a:rPr>
              <a:t>Oficiales de Protección a la Infancia (inspirada en los trabajadores sociales de atención a la niñez de otros países como EUA, Canadá y Reino Unido), que desempeñan un papel crucial en la protección y el bienestar de los </a:t>
            </a:r>
            <a:r>
              <a:rPr lang="es-MX" sz="2000" b="1" kern="0" dirty="0">
                <a:solidFill>
                  <a:srgbClr val="002060"/>
                </a:solidFill>
                <a:effectLst/>
                <a:latin typeface="Arial" panose="020B0604020202020204" pitchFamily="34" charset="0"/>
                <a:ea typeface="Calibri" panose="020F0502020204030204" pitchFamily="34" charset="0"/>
              </a:rPr>
              <a:t>NNA migrantes sin acompañar.</a:t>
            </a:r>
          </a:p>
          <a:p>
            <a:pPr marL="0" indent="0" algn="just">
              <a:buNone/>
            </a:pPr>
            <a:r>
              <a:rPr lang="es-MX" sz="2000" b="1" kern="0" dirty="0">
                <a:solidFill>
                  <a:srgbClr val="002060"/>
                </a:solidFill>
                <a:latin typeface="Arial" panose="020B0604020202020204" pitchFamily="34" charset="0"/>
                <a:ea typeface="Calibri" panose="020F0502020204030204" pitchFamily="34" charset="0"/>
              </a:rPr>
              <a:t>Incorporación a acuerdos de Cooperación internacional:</a:t>
            </a:r>
          </a:p>
          <a:p>
            <a:pPr algn="just"/>
            <a:r>
              <a:rPr lang="es-MX" sz="2000" kern="0" dirty="0">
                <a:solidFill>
                  <a:srgbClr val="002060"/>
                </a:solidFill>
                <a:latin typeface="Arial" panose="020B0604020202020204" pitchFamily="34" charset="0"/>
                <a:ea typeface="Calibri" panose="020F0502020204030204" pitchFamily="34" charset="0"/>
              </a:rPr>
              <a:t>OEA, </a:t>
            </a:r>
            <a:r>
              <a:rPr lang="es-ES" sz="2000" kern="0" dirty="0">
                <a:solidFill>
                  <a:srgbClr val="002060"/>
                </a:solidFill>
                <a:latin typeface="Arial" panose="020B0604020202020204" pitchFamily="34" charset="0"/>
                <a:ea typeface="Calibri" panose="020F0502020204030204" pitchFamily="34" charset="0"/>
              </a:rPr>
              <a:t>en temas migratorios y de Derechos Humanos.</a:t>
            </a:r>
          </a:p>
          <a:p>
            <a:pPr marL="0" indent="0" algn="just">
              <a:buNone/>
            </a:pPr>
            <a:r>
              <a:rPr lang="es-ES" sz="2000" b="1" kern="0" dirty="0">
                <a:solidFill>
                  <a:srgbClr val="002060"/>
                </a:solidFill>
                <a:latin typeface="Arial" panose="020B0604020202020204" pitchFamily="34" charset="0"/>
                <a:ea typeface="Calibri" panose="020F0502020204030204" pitchFamily="34" charset="0"/>
              </a:rPr>
              <a:t>Alianza para la Prosperidad:</a:t>
            </a:r>
            <a:r>
              <a:rPr lang="es-ES" sz="2000" kern="0" dirty="0">
                <a:solidFill>
                  <a:srgbClr val="002060"/>
                </a:solidFill>
                <a:latin typeface="Arial" panose="020B0604020202020204" pitchFamily="34" charset="0"/>
                <a:ea typeface="Calibri" panose="020F0502020204030204" pitchFamily="34" charset="0"/>
              </a:rPr>
              <a:t> </a:t>
            </a:r>
          </a:p>
          <a:p>
            <a:pPr algn="just"/>
            <a:r>
              <a:rPr lang="es-ES" sz="2000" kern="0" dirty="0">
                <a:solidFill>
                  <a:srgbClr val="002060"/>
                </a:solidFill>
                <a:latin typeface="Arial" panose="020B0604020202020204" pitchFamily="34" charset="0"/>
                <a:ea typeface="Calibri" panose="020F0502020204030204" pitchFamily="34" charset="0"/>
              </a:rPr>
              <a:t>Programa de cooperación entre Estados Unidos y países centroamericanos para abordar las causas de la migración irregular.</a:t>
            </a:r>
          </a:p>
          <a:p>
            <a:pPr marL="0" indent="0" algn="just">
              <a:buNone/>
            </a:pPr>
            <a:r>
              <a:rPr lang="es-ES" sz="2000" b="1" kern="0" dirty="0">
                <a:solidFill>
                  <a:srgbClr val="002060"/>
                </a:solidFill>
                <a:latin typeface="Arial" panose="020B0604020202020204" pitchFamily="34" charset="0"/>
                <a:ea typeface="Calibri" panose="020F0502020204030204" pitchFamily="34" charset="0"/>
              </a:rPr>
              <a:t>Foro Global sobre Migración y Desarrollo: </a:t>
            </a:r>
          </a:p>
          <a:p>
            <a:pPr algn="just"/>
            <a:r>
              <a:rPr lang="es-ES" sz="2000" kern="0" dirty="0">
                <a:solidFill>
                  <a:srgbClr val="002060"/>
                </a:solidFill>
                <a:latin typeface="Arial" panose="020B0604020202020204" pitchFamily="34" charset="0"/>
                <a:ea typeface="Calibri" panose="020F0502020204030204" pitchFamily="34" charset="0"/>
              </a:rPr>
              <a:t>Espacio de diálogo internacional que involucra a varios países de América.</a:t>
            </a:r>
          </a:p>
          <a:p>
            <a:pPr marL="0" indent="0" algn="just">
              <a:buNone/>
            </a:pPr>
            <a:r>
              <a:rPr lang="es-ES" sz="2000" b="1" kern="0" dirty="0">
                <a:solidFill>
                  <a:srgbClr val="002060"/>
                </a:solidFill>
                <a:latin typeface="Arial" panose="020B0604020202020204" pitchFamily="34" charset="0"/>
                <a:ea typeface="Calibri" panose="020F0502020204030204" pitchFamily="34" charset="0"/>
              </a:rPr>
              <a:t>Sistema de la Integración Centroamericana </a:t>
            </a:r>
            <a:r>
              <a:rPr lang="es-ES" sz="2000" kern="0" dirty="0">
                <a:solidFill>
                  <a:srgbClr val="002060"/>
                </a:solidFill>
                <a:latin typeface="Arial" panose="020B0604020202020204" pitchFamily="34" charset="0"/>
                <a:ea typeface="Calibri" panose="020F0502020204030204" pitchFamily="34" charset="0"/>
              </a:rPr>
              <a:t>(</a:t>
            </a:r>
            <a:r>
              <a:rPr lang="es-MX" sz="2000" kern="0" dirty="0">
                <a:solidFill>
                  <a:srgbClr val="002060"/>
                </a:solidFill>
                <a:latin typeface="Arial" panose="020B0604020202020204" pitchFamily="34" charset="0"/>
                <a:ea typeface="Calibri" panose="020F0502020204030204" pitchFamily="34" charset="0"/>
              </a:rPr>
              <a:t>SICA), entre otras.</a:t>
            </a:r>
          </a:p>
        </p:txBody>
      </p:sp>
    </p:spTree>
    <p:extLst>
      <p:ext uri="{BB962C8B-B14F-4D97-AF65-F5344CB8AC3E}">
        <p14:creationId xmlns:p14="http://schemas.microsoft.com/office/powerpoint/2010/main" val="74829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C3AF69-21F8-F49D-EBC8-785C8E22863F}"/>
              </a:ext>
            </a:extLst>
          </p:cNvPr>
          <p:cNvSpPr>
            <a:spLocks noGrp="1"/>
          </p:cNvSpPr>
          <p:nvPr>
            <p:ph type="title"/>
          </p:nvPr>
        </p:nvSpPr>
        <p:spPr/>
        <p:txBody>
          <a:bodyPr>
            <a:noAutofit/>
          </a:bodyPr>
          <a:lstStyle/>
          <a:p>
            <a:pPr algn="ctr"/>
            <a:r>
              <a:rPr lang="es-MX" sz="4000" dirty="0">
                <a:solidFill>
                  <a:srgbClr val="002060"/>
                </a:solidFill>
                <a:latin typeface="Britannic Bold" panose="020B0903060703020204" pitchFamily="34" charset="0"/>
              </a:rPr>
              <a:t>Evaluación de organismos internacionales</a:t>
            </a:r>
          </a:p>
        </p:txBody>
      </p:sp>
      <p:sp>
        <p:nvSpPr>
          <p:cNvPr id="3" name="Marcador de contenido 2">
            <a:extLst>
              <a:ext uri="{FF2B5EF4-FFF2-40B4-BE49-F238E27FC236}">
                <a16:creationId xmlns:a16="http://schemas.microsoft.com/office/drawing/2014/main" id="{CCD48FB3-41B2-3345-6619-B35A379B237C}"/>
              </a:ext>
            </a:extLst>
          </p:cNvPr>
          <p:cNvSpPr>
            <a:spLocks noGrp="1"/>
          </p:cNvSpPr>
          <p:nvPr>
            <p:ph idx="1"/>
          </p:nvPr>
        </p:nvSpPr>
        <p:spPr>
          <a:xfrm>
            <a:off x="1423608" y="2143432"/>
            <a:ext cx="10571747" cy="4491789"/>
          </a:xfrm>
        </p:spPr>
        <p:txBody>
          <a:bodyPr>
            <a:normAutofit fontScale="55000" lnSpcReduction="20000"/>
          </a:bodyPr>
          <a:lstStyle/>
          <a:p>
            <a:pPr marL="0" indent="0">
              <a:lnSpc>
                <a:spcPct val="120000"/>
              </a:lnSpc>
              <a:buNone/>
            </a:pPr>
            <a:r>
              <a:rPr lang="es-MX" sz="36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Sistema </a:t>
            </a:r>
            <a:r>
              <a:rPr lang="es-MX" sz="3600" b="1" kern="0" dirty="0">
                <a:solidFill>
                  <a:srgbClr val="002060"/>
                </a:solidFill>
                <a:latin typeface="Arial" panose="020B0604020202020204" pitchFamily="34" charset="0"/>
                <a:ea typeface="Calibri" panose="020F0502020204030204" pitchFamily="34" charset="0"/>
                <a:cs typeface="Arial" panose="020B0604020202020204" pitchFamily="34" charset="0"/>
              </a:rPr>
              <a:t>N</a:t>
            </a:r>
            <a:r>
              <a:rPr lang="es-MX" sz="36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ormativo </a:t>
            </a:r>
            <a:r>
              <a:rPr lang="es-MX" sz="3600" b="1" kern="0" dirty="0">
                <a:solidFill>
                  <a:srgbClr val="002060"/>
                </a:solidFill>
                <a:latin typeface="Arial" panose="020B0604020202020204" pitchFamily="34" charset="0"/>
                <a:ea typeface="Calibri" panose="020F0502020204030204" pitchFamily="34" charset="0"/>
                <a:cs typeface="Arial" panose="020B0604020202020204" pitchFamily="34" charset="0"/>
              </a:rPr>
              <a:t>I</a:t>
            </a:r>
            <a:r>
              <a:rPr lang="es-MX" sz="36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nternacional de Derechos </a:t>
            </a:r>
            <a:r>
              <a:rPr lang="es-MX" sz="3600" b="1" kern="0" dirty="0">
                <a:solidFill>
                  <a:srgbClr val="002060"/>
                </a:solidFill>
                <a:latin typeface="Arial" panose="020B0604020202020204" pitchFamily="34" charset="0"/>
                <a:ea typeface="Calibri" panose="020F0502020204030204" pitchFamily="34" charset="0"/>
                <a:cs typeface="Arial" panose="020B0604020202020204" pitchFamily="34" charset="0"/>
              </a:rPr>
              <a:t>H</a:t>
            </a:r>
            <a:r>
              <a:rPr lang="es-MX" sz="36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umanos</a:t>
            </a:r>
          </a:p>
          <a:p>
            <a:pPr marL="0" indent="0">
              <a:lnSpc>
                <a:spcPct val="120000"/>
              </a:lnSpc>
              <a:buNone/>
            </a:pPr>
            <a:endParaRPr lang="es-MX" sz="36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buNone/>
            </a:pPr>
            <a:r>
              <a:rPr lang="es-MX" sz="3600" b="1" i="0" kern="0" dirty="0">
                <a:solidFill>
                  <a:srgbClr val="002060"/>
                </a:solidFill>
                <a:latin typeface="Arial" panose="020B0604020202020204" pitchFamily="34" charset="0"/>
                <a:ea typeface="Calibri" panose="020F0502020204030204" pitchFamily="34" charset="0"/>
                <a:cs typeface="Arial" panose="020B0604020202020204" pitchFamily="34" charset="0"/>
              </a:rPr>
              <a:t>-</a:t>
            </a:r>
            <a:r>
              <a:rPr lang="es-ES" sz="3600" b="1" i="0" dirty="0">
                <a:solidFill>
                  <a:srgbClr val="002060"/>
                </a:solidFill>
                <a:effectLst/>
                <a:latin typeface="Arial" panose="020B0604020202020204" pitchFamily="34" charset="0"/>
                <a:cs typeface="Arial" panose="020B0604020202020204" pitchFamily="34" charset="0"/>
              </a:rPr>
              <a:t>Convención sobre el Estatuto de los Refugiados (1951) y su Protocolo (1967).</a:t>
            </a:r>
          </a:p>
          <a:p>
            <a:pPr marL="0" indent="0" algn="just">
              <a:lnSpc>
                <a:spcPct val="120000"/>
              </a:lnSpc>
              <a:buNone/>
            </a:pPr>
            <a:r>
              <a:rPr lang="es-ES" sz="3600" b="1" i="0" dirty="0">
                <a:solidFill>
                  <a:srgbClr val="002060"/>
                </a:solidFill>
                <a:effectLst/>
                <a:latin typeface="Arial" panose="020B0604020202020204" pitchFamily="34" charset="0"/>
                <a:cs typeface="Arial" panose="020B0604020202020204" pitchFamily="34" charset="0"/>
              </a:rPr>
              <a:t>-Convención Internacional sobre la Protección de los Derechos de todos los Trabajadores Migratorios y de sus Familiares (1990). </a:t>
            </a:r>
          </a:p>
          <a:p>
            <a:pPr marL="0" indent="0" algn="just">
              <a:lnSpc>
                <a:spcPct val="120000"/>
              </a:lnSpc>
              <a:buNone/>
            </a:pPr>
            <a:r>
              <a:rPr lang="es-ES" sz="3600" b="1" i="0" dirty="0">
                <a:solidFill>
                  <a:srgbClr val="002060"/>
                </a:solidFill>
                <a:effectLst/>
                <a:latin typeface="Arial" panose="020B0604020202020204" pitchFamily="34" charset="0"/>
                <a:cs typeface="Arial" panose="020B0604020202020204" pitchFamily="34" charset="0"/>
              </a:rPr>
              <a:t>-Declaración de Nueva York para los Refugiados y los Migrantes (2016). </a:t>
            </a:r>
          </a:p>
          <a:p>
            <a:pPr marL="0" indent="0" algn="just">
              <a:lnSpc>
                <a:spcPct val="120000"/>
              </a:lnSpc>
              <a:buNone/>
            </a:pPr>
            <a:r>
              <a:rPr lang="es-ES" sz="3600" b="1" i="0" dirty="0">
                <a:solidFill>
                  <a:srgbClr val="002060"/>
                </a:solidFill>
                <a:effectLst/>
                <a:latin typeface="Arial" panose="020B0604020202020204" pitchFamily="34" charset="0"/>
                <a:cs typeface="Arial" panose="020B0604020202020204" pitchFamily="34" charset="0"/>
              </a:rPr>
              <a:t>-Declaración Universal de Derechos Humanos (1948) y Culturales (1966).</a:t>
            </a:r>
            <a:endParaRPr lang="es-ES" sz="3600" b="1" dirty="0">
              <a:solidFill>
                <a:srgbClr val="002060"/>
              </a:solidFill>
              <a:latin typeface="Arial" panose="020B0604020202020204" pitchFamily="34" charset="0"/>
              <a:cs typeface="Arial" panose="020B0604020202020204" pitchFamily="34" charset="0"/>
            </a:endParaRPr>
          </a:p>
          <a:p>
            <a:pPr marL="0" indent="0" algn="just">
              <a:lnSpc>
                <a:spcPct val="120000"/>
              </a:lnSpc>
              <a:buNone/>
            </a:pPr>
            <a:r>
              <a:rPr lang="es-ES" sz="3600" b="1" i="0" dirty="0">
                <a:solidFill>
                  <a:srgbClr val="002060"/>
                </a:solidFill>
                <a:effectLst/>
                <a:latin typeface="Arial" panose="020B0604020202020204" pitchFamily="34" charset="0"/>
                <a:cs typeface="Arial" panose="020B0604020202020204" pitchFamily="34" charset="0"/>
              </a:rPr>
              <a:t>-Convención sobre la Eliminación de Todas las Formas de Discriminación Racial (1965).</a:t>
            </a:r>
          </a:p>
          <a:p>
            <a:pPr marL="0" indent="0" algn="just">
              <a:buNone/>
            </a:pPr>
            <a:r>
              <a:rPr lang="es-MX" sz="36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-OIM (Organización Internacional para las Migraciones). </a:t>
            </a:r>
          </a:p>
          <a:p>
            <a:pPr marL="0" indent="0" algn="just">
              <a:buNone/>
            </a:pPr>
            <a:r>
              <a:rPr lang="es-MX" sz="36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-ACNUR (Alto Comisionado de las Naciones Unidas para los Refugiados). </a:t>
            </a:r>
            <a:endParaRPr lang="es-MX" sz="3600" b="1"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buNone/>
            </a:pPr>
            <a:endParaRPr lang="es-MX" sz="2900" kern="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20914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AE4703-9B4C-90B4-70AC-6B99958B2809}"/>
              </a:ext>
            </a:extLst>
          </p:cNvPr>
          <p:cNvSpPr>
            <a:spLocks noGrp="1"/>
          </p:cNvSpPr>
          <p:nvPr>
            <p:ph type="title"/>
          </p:nvPr>
        </p:nvSpPr>
        <p:spPr/>
        <p:txBody>
          <a:bodyPr>
            <a:noAutofit/>
          </a:bodyPr>
          <a:lstStyle/>
          <a:p>
            <a:pPr algn="ctr"/>
            <a:r>
              <a:rPr lang="es-MX" sz="4000" b="1" dirty="0">
                <a:solidFill>
                  <a:srgbClr val="002060"/>
                </a:solidFill>
                <a:latin typeface="Britannic Bold" panose="020B0903060703020204" pitchFamily="34" charset="0"/>
              </a:rPr>
              <a:t>Evaluación de organismos internacionales</a:t>
            </a:r>
          </a:p>
        </p:txBody>
      </p:sp>
      <p:sp>
        <p:nvSpPr>
          <p:cNvPr id="3" name="Marcador de contenido 2">
            <a:extLst>
              <a:ext uri="{FF2B5EF4-FFF2-40B4-BE49-F238E27FC236}">
                <a16:creationId xmlns:a16="http://schemas.microsoft.com/office/drawing/2014/main" id="{BE9EEDA1-2C51-3837-5633-445E4B55B1FF}"/>
              </a:ext>
            </a:extLst>
          </p:cNvPr>
          <p:cNvSpPr>
            <a:spLocks noGrp="1"/>
          </p:cNvSpPr>
          <p:nvPr>
            <p:ph idx="1"/>
          </p:nvPr>
        </p:nvSpPr>
        <p:spPr>
          <a:xfrm>
            <a:off x="1640156" y="1854395"/>
            <a:ext cx="8911688" cy="4379495"/>
          </a:xfrm>
        </p:spPr>
        <p:txBody>
          <a:bodyPr>
            <a:normAutofit fontScale="92500" lnSpcReduction="10000"/>
          </a:bodyPr>
          <a:lstStyle/>
          <a:p>
            <a:pPr marL="0" indent="0">
              <a:lnSpc>
                <a:spcPct val="120000"/>
              </a:lnSpc>
              <a:buNone/>
            </a:pPr>
            <a:r>
              <a:rPr lang="es-MX" sz="2100" b="1" kern="0" dirty="0">
                <a:solidFill>
                  <a:srgbClr val="002060"/>
                </a:solidFill>
                <a:latin typeface="Arial" panose="020B0604020202020204" pitchFamily="34" charset="0"/>
                <a:ea typeface="Calibri" panose="020F0502020204030204" pitchFamily="34" charset="0"/>
                <a:cs typeface="Arial" panose="020B0604020202020204" pitchFamily="34" charset="0"/>
              </a:rPr>
              <a:t>P</a:t>
            </a:r>
            <a:r>
              <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rincipales Tratados y Convenciones internacionales relacionados con los Derechos </a:t>
            </a:r>
            <a:r>
              <a:rPr lang="es-MX" sz="2100" b="1" kern="0" dirty="0">
                <a:solidFill>
                  <a:srgbClr val="002060"/>
                </a:solidFill>
                <a:latin typeface="Arial" panose="020B0604020202020204" pitchFamily="34" charset="0"/>
                <a:ea typeface="Calibri" panose="020F0502020204030204" pitchFamily="34" charset="0"/>
                <a:cs typeface="Arial" panose="020B0604020202020204" pitchFamily="34" charset="0"/>
              </a:rPr>
              <a:t>H</a:t>
            </a:r>
            <a:r>
              <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umanos, en particular aquellos que protegen los derechos de los NNA: </a:t>
            </a:r>
          </a:p>
          <a:p>
            <a:pPr marL="0" indent="0">
              <a:lnSpc>
                <a:spcPct val="120000"/>
              </a:lnSpc>
              <a:buNone/>
            </a:pPr>
            <a:endPar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Convención sobre los Derechos de la Niñez.</a:t>
            </a:r>
          </a:p>
          <a:p>
            <a:pPr>
              <a:lnSpc>
                <a:spcPct val="120000"/>
              </a:lnSpc>
            </a:pPr>
            <a:r>
              <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Comisión Económica para América Latina y el Caribe (CEPAL, 2018).</a:t>
            </a:r>
          </a:p>
          <a:p>
            <a:pPr>
              <a:lnSpc>
                <a:spcPct val="120000"/>
              </a:lnSpc>
            </a:pPr>
            <a:r>
              <a:rPr lang="es-MX" sz="2100" b="1" kern="0" dirty="0">
                <a:solidFill>
                  <a:srgbClr val="002060"/>
                </a:solidFill>
                <a:effectLst/>
                <a:latin typeface="Arial" panose="020B0604020202020204" pitchFamily="34" charset="0"/>
                <a:ea typeface="Calibri" panose="020F0502020204030204" pitchFamily="34" charset="0"/>
                <a:cs typeface="Arial" panose="020B0604020202020204" pitchFamily="34" charset="0"/>
              </a:rPr>
              <a:t>Instituto Centroamericano de Estudios Sociales y Desarrollo (INCEDES) y SIN FRONTERAS (2023).</a:t>
            </a:r>
            <a:endParaRPr lang="es-MX" sz="21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r>
              <a:rPr lang="es-MX" sz="2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UNICEF (Fondo de las Naciones Unidas para la Infancia). </a:t>
            </a:r>
          </a:p>
          <a:p>
            <a:r>
              <a:rPr lang="es-MX" sz="2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Gobiernos Nacionales.</a:t>
            </a:r>
          </a:p>
          <a:p>
            <a:r>
              <a:rPr lang="es-MX" sz="21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ONG y Organizaciones de Derechos Humanos. </a:t>
            </a:r>
          </a:p>
          <a:p>
            <a:pPr marL="0" indent="0">
              <a:buNone/>
            </a:pPr>
            <a:endParaRPr lang="es-MX" sz="1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endParaRPr lang="es-MX" sz="1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a:extLst>
              <a:ext uri="{FF2B5EF4-FFF2-40B4-BE49-F238E27FC236}">
                <a16:creationId xmlns:a16="http://schemas.microsoft.com/office/drawing/2014/main" id="{6BF921CB-E545-B780-C076-6D92892BAA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0444" y="4825182"/>
            <a:ext cx="2809875" cy="1714500"/>
          </a:xfrm>
          <a:prstGeom prst="rect">
            <a:avLst/>
          </a:prstGeom>
          <a:noFill/>
          <a:ln w="38100">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35020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2198</TotalTime>
  <Words>2204</Words>
  <Application>Microsoft Office PowerPoint</Application>
  <PresentationFormat>Panorámica</PresentationFormat>
  <Paragraphs>152</Paragraphs>
  <Slides>24</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24</vt:i4>
      </vt:variant>
    </vt:vector>
  </HeadingPairs>
  <TitlesOfParts>
    <vt:vector size="35" baseType="lpstr">
      <vt:lpstr>Algerian</vt:lpstr>
      <vt:lpstr>Arial</vt:lpstr>
      <vt:lpstr>Britannic Bold</vt:lpstr>
      <vt:lpstr>Calibri</vt:lpstr>
      <vt:lpstr>Century Gothic</vt:lpstr>
      <vt:lpstr>Söhne</vt:lpstr>
      <vt:lpstr>Symbol</vt:lpstr>
      <vt:lpstr>Times New Roman</vt:lpstr>
      <vt:lpstr>Wingdings</vt:lpstr>
      <vt:lpstr>Wingdings 3</vt:lpstr>
      <vt:lpstr>Espiral</vt:lpstr>
      <vt:lpstr> </vt:lpstr>
      <vt:lpstr>INTRODUCCIÓN</vt:lpstr>
      <vt:lpstr>FRONTERAS VECINAS</vt:lpstr>
      <vt:lpstr>CONTEXTO DE LAS RELACIONES FRONTERIZAS DE MÉXICO. ALGUNOS ASPECTOS</vt:lpstr>
      <vt:lpstr> </vt:lpstr>
      <vt:lpstr> DISCUSIÓN</vt:lpstr>
      <vt:lpstr>RELACIONES INTERNACIONALES DE  COOPERACIÓN Y DERECHOS HUMANOS </vt:lpstr>
      <vt:lpstr>Evaluación de organismos internacionales</vt:lpstr>
      <vt:lpstr>Evaluación de organismos internacionales</vt:lpstr>
      <vt:lpstr>BREVE DIAGNÓSTICO INTERNACIONAL DE LA POLÍTICA EXTERIOR DE E.U.A., MÉXICO Y GUATEMALA</vt:lpstr>
      <vt:lpstr> </vt:lpstr>
      <vt:lpstr>  </vt:lpstr>
      <vt:lpstr> </vt:lpstr>
      <vt:lpstr> </vt:lpstr>
      <vt:lpstr>Crítica Internacional a  LOS GOBIERNOS</vt:lpstr>
      <vt:lpstr>ESTADOS UNIDOS</vt:lpstr>
      <vt:lpstr>MÉXICO</vt:lpstr>
      <vt:lpstr>GUATEMALA</vt:lpstr>
      <vt:lpstr>RECOMENDACIONES PARA LA COOPERACIÓN REGIONAL  </vt:lpstr>
      <vt:lpstr> </vt:lpstr>
      <vt:lpstr>CONCLUSIONES</vt:lpstr>
      <vt:lpstr>CONCLUSIONES</vt:lpstr>
      <vt:lpstr>REFERENCIAS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LOPEZ CARRANZA BLANCA INES</dc:creator>
  <cp:lastModifiedBy>Blanca López</cp:lastModifiedBy>
  <cp:revision>13</cp:revision>
  <dcterms:created xsi:type="dcterms:W3CDTF">2023-10-08T14:44:08Z</dcterms:created>
  <dcterms:modified xsi:type="dcterms:W3CDTF">2023-10-17T05:23:37Z</dcterms:modified>
</cp:coreProperties>
</file>