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9" r:id="rId3"/>
    <p:sldId id="260" r:id="rId4"/>
    <p:sldId id="261" r:id="rId5"/>
    <p:sldId id="262" r:id="rId6"/>
    <p:sldId id="264" r:id="rId7"/>
    <p:sldId id="265" r:id="rId8"/>
    <p:sldId id="263" r:id="rId9"/>
    <p:sldId id="267" r:id="rId10"/>
    <p:sldId id="268" r:id="rId11"/>
    <p:sldId id="269" r:id="rId12"/>
    <p:sldId id="273" r:id="rId13"/>
    <p:sldId id="270" r:id="rId14"/>
    <p:sldId id="271" r:id="rId15"/>
    <p:sldId id="274" r:id="rId16"/>
    <p:sldId id="275" r:id="rId17"/>
    <p:sldId id="272" r:id="rId18"/>
    <p:sldId id="266" r:id="rId19"/>
    <p:sldId id="276" r:id="rId2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3DB5DC-5439-4225-AD46-A80CC14505C8}" v="12" dt="2023-10-18T02:24:21.451"/>
    <p1510:client id="{DFE27B75-A723-45E5-BB41-8AC730077F18}" v="49" dt="2023-10-18T16:10:01.3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40" d="100"/>
          <a:sy n="40" d="100"/>
        </p:scale>
        <p:origin x="355" y="8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HERNANDEZ LOPEZ" userId="ccf10e49-a288-4732-ba4d-4c153532986c" providerId="ADAL" clId="{8BC97582-11BD-43BB-921D-24142ED88648}"/>
    <pc:docChg chg="modSld modMainMaster">
      <pc:chgData name="DAVID HERNANDEZ LOPEZ" userId="ccf10e49-a288-4732-ba4d-4c153532986c" providerId="ADAL" clId="{8BC97582-11BD-43BB-921D-24142ED88648}" dt="2023-10-17T17:11:10.594" v="326"/>
      <pc:docMkLst>
        <pc:docMk/>
      </pc:docMkLst>
      <pc:sldChg chg="setBg">
        <pc:chgData name="DAVID HERNANDEZ LOPEZ" userId="ccf10e49-a288-4732-ba4d-4c153532986c" providerId="ADAL" clId="{8BC97582-11BD-43BB-921D-24142ED88648}" dt="2023-10-17T17:11:10.594" v="326"/>
        <pc:sldMkLst>
          <pc:docMk/>
          <pc:sldMk cId="2925315478" sldId="256"/>
        </pc:sldMkLst>
      </pc:sldChg>
      <pc:sldMasterChg chg="setBg modSldLayout">
        <pc:chgData name="DAVID HERNANDEZ LOPEZ" userId="ccf10e49-a288-4732-ba4d-4c153532986c" providerId="ADAL" clId="{8BC97582-11BD-43BB-921D-24142ED88648}" dt="2023-10-17T17:11:10.594" v="326"/>
        <pc:sldMasterMkLst>
          <pc:docMk/>
          <pc:sldMasterMk cId="4136529135" sldId="2147483648"/>
        </pc:sldMasterMkLst>
        <pc:sldLayoutChg chg="setBg">
          <pc:chgData name="DAVID HERNANDEZ LOPEZ" userId="ccf10e49-a288-4732-ba4d-4c153532986c" providerId="ADAL" clId="{8BC97582-11BD-43BB-921D-24142ED88648}" dt="2023-10-17T17:11:10.594" v="326"/>
          <pc:sldLayoutMkLst>
            <pc:docMk/>
            <pc:sldMasterMk cId="4136529135" sldId="2147483648"/>
            <pc:sldLayoutMk cId="2987978498" sldId="2147483649"/>
          </pc:sldLayoutMkLst>
        </pc:sldLayoutChg>
        <pc:sldLayoutChg chg="setBg">
          <pc:chgData name="DAVID HERNANDEZ LOPEZ" userId="ccf10e49-a288-4732-ba4d-4c153532986c" providerId="ADAL" clId="{8BC97582-11BD-43BB-921D-24142ED88648}" dt="2023-10-17T17:11:10.594" v="326"/>
          <pc:sldLayoutMkLst>
            <pc:docMk/>
            <pc:sldMasterMk cId="4136529135" sldId="2147483648"/>
            <pc:sldLayoutMk cId="130162960" sldId="2147483650"/>
          </pc:sldLayoutMkLst>
        </pc:sldLayoutChg>
        <pc:sldLayoutChg chg="setBg">
          <pc:chgData name="DAVID HERNANDEZ LOPEZ" userId="ccf10e49-a288-4732-ba4d-4c153532986c" providerId="ADAL" clId="{8BC97582-11BD-43BB-921D-24142ED88648}" dt="2023-10-17T17:11:10.594" v="326"/>
          <pc:sldLayoutMkLst>
            <pc:docMk/>
            <pc:sldMasterMk cId="4136529135" sldId="2147483648"/>
            <pc:sldLayoutMk cId="1796702359" sldId="2147483651"/>
          </pc:sldLayoutMkLst>
        </pc:sldLayoutChg>
        <pc:sldLayoutChg chg="setBg">
          <pc:chgData name="DAVID HERNANDEZ LOPEZ" userId="ccf10e49-a288-4732-ba4d-4c153532986c" providerId="ADAL" clId="{8BC97582-11BD-43BB-921D-24142ED88648}" dt="2023-10-17T17:11:10.594" v="326"/>
          <pc:sldLayoutMkLst>
            <pc:docMk/>
            <pc:sldMasterMk cId="4136529135" sldId="2147483648"/>
            <pc:sldLayoutMk cId="3963231534" sldId="2147483652"/>
          </pc:sldLayoutMkLst>
        </pc:sldLayoutChg>
        <pc:sldLayoutChg chg="setBg">
          <pc:chgData name="DAVID HERNANDEZ LOPEZ" userId="ccf10e49-a288-4732-ba4d-4c153532986c" providerId="ADAL" clId="{8BC97582-11BD-43BB-921D-24142ED88648}" dt="2023-10-17T17:11:10.594" v="326"/>
          <pc:sldLayoutMkLst>
            <pc:docMk/>
            <pc:sldMasterMk cId="4136529135" sldId="2147483648"/>
            <pc:sldLayoutMk cId="2563074622" sldId="2147483653"/>
          </pc:sldLayoutMkLst>
        </pc:sldLayoutChg>
        <pc:sldLayoutChg chg="setBg">
          <pc:chgData name="DAVID HERNANDEZ LOPEZ" userId="ccf10e49-a288-4732-ba4d-4c153532986c" providerId="ADAL" clId="{8BC97582-11BD-43BB-921D-24142ED88648}" dt="2023-10-17T17:11:10.594" v="326"/>
          <pc:sldLayoutMkLst>
            <pc:docMk/>
            <pc:sldMasterMk cId="4136529135" sldId="2147483648"/>
            <pc:sldLayoutMk cId="4005107358" sldId="2147483654"/>
          </pc:sldLayoutMkLst>
        </pc:sldLayoutChg>
        <pc:sldLayoutChg chg="setBg">
          <pc:chgData name="DAVID HERNANDEZ LOPEZ" userId="ccf10e49-a288-4732-ba4d-4c153532986c" providerId="ADAL" clId="{8BC97582-11BD-43BB-921D-24142ED88648}" dt="2023-10-17T17:11:10.594" v="326"/>
          <pc:sldLayoutMkLst>
            <pc:docMk/>
            <pc:sldMasterMk cId="4136529135" sldId="2147483648"/>
            <pc:sldLayoutMk cId="564552361" sldId="2147483655"/>
          </pc:sldLayoutMkLst>
        </pc:sldLayoutChg>
        <pc:sldLayoutChg chg="setBg">
          <pc:chgData name="DAVID HERNANDEZ LOPEZ" userId="ccf10e49-a288-4732-ba4d-4c153532986c" providerId="ADAL" clId="{8BC97582-11BD-43BB-921D-24142ED88648}" dt="2023-10-17T17:11:10.594" v="326"/>
          <pc:sldLayoutMkLst>
            <pc:docMk/>
            <pc:sldMasterMk cId="4136529135" sldId="2147483648"/>
            <pc:sldLayoutMk cId="3218075920" sldId="2147483656"/>
          </pc:sldLayoutMkLst>
        </pc:sldLayoutChg>
        <pc:sldLayoutChg chg="setBg">
          <pc:chgData name="DAVID HERNANDEZ LOPEZ" userId="ccf10e49-a288-4732-ba4d-4c153532986c" providerId="ADAL" clId="{8BC97582-11BD-43BB-921D-24142ED88648}" dt="2023-10-17T17:11:10.594" v="326"/>
          <pc:sldLayoutMkLst>
            <pc:docMk/>
            <pc:sldMasterMk cId="4136529135" sldId="2147483648"/>
            <pc:sldLayoutMk cId="146265062" sldId="2147483657"/>
          </pc:sldLayoutMkLst>
        </pc:sldLayoutChg>
        <pc:sldLayoutChg chg="setBg">
          <pc:chgData name="DAVID HERNANDEZ LOPEZ" userId="ccf10e49-a288-4732-ba4d-4c153532986c" providerId="ADAL" clId="{8BC97582-11BD-43BB-921D-24142ED88648}" dt="2023-10-17T17:11:10.594" v="326"/>
          <pc:sldLayoutMkLst>
            <pc:docMk/>
            <pc:sldMasterMk cId="4136529135" sldId="2147483648"/>
            <pc:sldLayoutMk cId="2076595989" sldId="2147483658"/>
          </pc:sldLayoutMkLst>
        </pc:sldLayoutChg>
        <pc:sldLayoutChg chg="setBg">
          <pc:chgData name="DAVID HERNANDEZ LOPEZ" userId="ccf10e49-a288-4732-ba4d-4c153532986c" providerId="ADAL" clId="{8BC97582-11BD-43BB-921D-24142ED88648}" dt="2023-10-17T17:11:10.594" v="326"/>
          <pc:sldLayoutMkLst>
            <pc:docMk/>
            <pc:sldMasterMk cId="4136529135" sldId="2147483648"/>
            <pc:sldLayoutMk cId="3840634031" sldId="2147483659"/>
          </pc:sldLayoutMkLst>
        </pc:sldLayoutChg>
      </pc:sldMasterChg>
    </pc:docChg>
  </pc:docChgLst>
  <pc:docChgLst>
    <pc:chgData name="DAVID HERNANDEZ LOPEZ" userId="ccf10e49-a288-4732-ba4d-4c153532986c" providerId="ADAL" clId="{113DB5DC-5439-4225-AD46-A80CC14505C8}"/>
    <pc:docChg chg="undo custSel addSld delSld modSld">
      <pc:chgData name="DAVID HERNANDEZ LOPEZ" userId="ccf10e49-a288-4732-ba4d-4c153532986c" providerId="ADAL" clId="{113DB5DC-5439-4225-AD46-A80CC14505C8}" dt="2023-10-18T02:24:21.448" v="6785" actId="20577"/>
      <pc:docMkLst>
        <pc:docMk/>
      </pc:docMkLst>
      <pc:sldChg chg="del">
        <pc:chgData name="DAVID HERNANDEZ LOPEZ" userId="ccf10e49-a288-4732-ba4d-4c153532986c" providerId="ADAL" clId="{113DB5DC-5439-4225-AD46-A80CC14505C8}" dt="2023-10-17T17:18:00.771" v="36" actId="2696"/>
        <pc:sldMkLst>
          <pc:docMk/>
          <pc:sldMk cId="2925315478" sldId="256"/>
        </pc:sldMkLst>
      </pc:sldChg>
      <pc:sldChg chg="modSp new mod">
        <pc:chgData name="DAVID HERNANDEZ LOPEZ" userId="ccf10e49-a288-4732-ba4d-4c153532986c" providerId="ADAL" clId="{113DB5DC-5439-4225-AD46-A80CC14505C8}" dt="2023-10-17T23:23:16.574" v="843" actId="1076"/>
        <pc:sldMkLst>
          <pc:docMk/>
          <pc:sldMk cId="360928043" sldId="257"/>
        </pc:sldMkLst>
        <pc:spChg chg="mod">
          <ac:chgData name="DAVID HERNANDEZ LOPEZ" userId="ccf10e49-a288-4732-ba4d-4c153532986c" providerId="ADAL" clId="{113DB5DC-5439-4225-AD46-A80CC14505C8}" dt="2023-10-17T23:23:11.964" v="842" actId="122"/>
          <ac:spMkLst>
            <pc:docMk/>
            <pc:sldMk cId="360928043" sldId="257"/>
            <ac:spMk id="2" creationId="{364AFE6D-C894-A032-61FD-BC11A257F35F}"/>
          </ac:spMkLst>
        </pc:spChg>
        <pc:spChg chg="mod">
          <ac:chgData name="DAVID HERNANDEZ LOPEZ" userId="ccf10e49-a288-4732-ba4d-4c153532986c" providerId="ADAL" clId="{113DB5DC-5439-4225-AD46-A80CC14505C8}" dt="2023-10-17T23:23:16.574" v="843" actId="1076"/>
          <ac:spMkLst>
            <pc:docMk/>
            <pc:sldMk cId="360928043" sldId="257"/>
            <ac:spMk id="3" creationId="{D92CA695-9721-3323-CDFF-1863A70833CF}"/>
          </ac:spMkLst>
        </pc:spChg>
      </pc:sldChg>
      <pc:sldChg chg="addSp delSp modSp new del mod modClrScheme chgLayout">
        <pc:chgData name="DAVID HERNANDEZ LOPEZ" userId="ccf10e49-a288-4732-ba4d-4c153532986c" providerId="ADAL" clId="{113DB5DC-5439-4225-AD46-A80CC14505C8}" dt="2023-10-17T23:22:50.424" v="835" actId="2696"/>
        <pc:sldMkLst>
          <pc:docMk/>
          <pc:sldMk cId="124807589" sldId="258"/>
        </pc:sldMkLst>
        <pc:spChg chg="del mod ord">
          <ac:chgData name="DAVID HERNANDEZ LOPEZ" userId="ccf10e49-a288-4732-ba4d-4c153532986c" providerId="ADAL" clId="{113DB5DC-5439-4225-AD46-A80CC14505C8}" dt="2023-10-17T22:54:49.203" v="87" actId="700"/>
          <ac:spMkLst>
            <pc:docMk/>
            <pc:sldMk cId="124807589" sldId="258"/>
            <ac:spMk id="2" creationId="{6CABEF20-C4F9-B09E-8462-4766CD7F7BC3}"/>
          </ac:spMkLst>
        </pc:spChg>
        <pc:spChg chg="del mod ord">
          <ac:chgData name="DAVID HERNANDEZ LOPEZ" userId="ccf10e49-a288-4732-ba4d-4c153532986c" providerId="ADAL" clId="{113DB5DC-5439-4225-AD46-A80CC14505C8}" dt="2023-10-17T22:54:49.203" v="87" actId="700"/>
          <ac:spMkLst>
            <pc:docMk/>
            <pc:sldMk cId="124807589" sldId="258"/>
            <ac:spMk id="3" creationId="{C58F7525-FFB9-48C4-CCE9-A14AE160E463}"/>
          </ac:spMkLst>
        </pc:spChg>
        <pc:spChg chg="add del mod ord">
          <ac:chgData name="DAVID HERNANDEZ LOPEZ" userId="ccf10e49-a288-4732-ba4d-4c153532986c" providerId="ADAL" clId="{113DB5DC-5439-4225-AD46-A80CC14505C8}" dt="2023-10-17T22:54:55.440" v="88" actId="700"/>
          <ac:spMkLst>
            <pc:docMk/>
            <pc:sldMk cId="124807589" sldId="258"/>
            <ac:spMk id="4" creationId="{DE4C9326-51BD-6D28-814B-968D3068F875}"/>
          </ac:spMkLst>
        </pc:spChg>
        <pc:spChg chg="add del mod ord">
          <ac:chgData name="DAVID HERNANDEZ LOPEZ" userId="ccf10e49-a288-4732-ba4d-4c153532986c" providerId="ADAL" clId="{113DB5DC-5439-4225-AD46-A80CC14505C8}" dt="2023-10-17T22:54:55.440" v="88" actId="700"/>
          <ac:spMkLst>
            <pc:docMk/>
            <pc:sldMk cId="124807589" sldId="258"/>
            <ac:spMk id="5" creationId="{90866AC7-DB15-B727-2A40-D4ACD2AF390D}"/>
          </ac:spMkLst>
        </pc:spChg>
        <pc:spChg chg="add del mod ord">
          <ac:chgData name="DAVID HERNANDEZ LOPEZ" userId="ccf10e49-a288-4732-ba4d-4c153532986c" providerId="ADAL" clId="{113DB5DC-5439-4225-AD46-A80CC14505C8}" dt="2023-10-17T22:54:55.440" v="88" actId="700"/>
          <ac:spMkLst>
            <pc:docMk/>
            <pc:sldMk cId="124807589" sldId="258"/>
            <ac:spMk id="6" creationId="{90B804CD-6112-6CBE-8AC6-AFE9731AFF1E}"/>
          </ac:spMkLst>
        </pc:spChg>
        <pc:spChg chg="add del mod ord">
          <ac:chgData name="DAVID HERNANDEZ LOPEZ" userId="ccf10e49-a288-4732-ba4d-4c153532986c" providerId="ADAL" clId="{113DB5DC-5439-4225-AD46-A80CC14505C8}" dt="2023-10-17T22:54:55.440" v="88" actId="700"/>
          <ac:spMkLst>
            <pc:docMk/>
            <pc:sldMk cId="124807589" sldId="258"/>
            <ac:spMk id="7" creationId="{1290B945-C57F-F354-5B92-5955BFAD59ED}"/>
          </ac:spMkLst>
        </pc:spChg>
        <pc:spChg chg="add del mod ord">
          <ac:chgData name="DAVID HERNANDEZ LOPEZ" userId="ccf10e49-a288-4732-ba4d-4c153532986c" providerId="ADAL" clId="{113DB5DC-5439-4225-AD46-A80CC14505C8}" dt="2023-10-17T22:54:55.440" v="88" actId="700"/>
          <ac:spMkLst>
            <pc:docMk/>
            <pc:sldMk cId="124807589" sldId="258"/>
            <ac:spMk id="8" creationId="{D12AB7D2-2CF7-9677-0324-1BAAD818E0C6}"/>
          </ac:spMkLst>
        </pc:spChg>
        <pc:spChg chg="add mod ord">
          <ac:chgData name="DAVID HERNANDEZ LOPEZ" userId="ccf10e49-a288-4732-ba4d-4c153532986c" providerId="ADAL" clId="{113DB5DC-5439-4225-AD46-A80CC14505C8}" dt="2023-10-17T22:54:55.440" v="88" actId="700"/>
          <ac:spMkLst>
            <pc:docMk/>
            <pc:sldMk cId="124807589" sldId="258"/>
            <ac:spMk id="9" creationId="{D4042399-2203-912F-03E3-1D0F9BC16745}"/>
          </ac:spMkLst>
        </pc:spChg>
        <pc:spChg chg="add mod ord">
          <ac:chgData name="DAVID HERNANDEZ LOPEZ" userId="ccf10e49-a288-4732-ba4d-4c153532986c" providerId="ADAL" clId="{113DB5DC-5439-4225-AD46-A80CC14505C8}" dt="2023-10-17T22:54:55.440" v="88" actId="700"/>
          <ac:spMkLst>
            <pc:docMk/>
            <pc:sldMk cId="124807589" sldId="258"/>
            <ac:spMk id="10" creationId="{606860F6-285B-B07B-EAB3-D3AC32C2FE17}"/>
          </ac:spMkLst>
        </pc:spChg>
        <pc:spChg chg="add mod ord">
          <ac:chgData name="DAVID HERNANDEZ LOPEZ" userId="ccf10e49-a288-4732-ba4d-4c153532986c" providerId="ADAL" clId="{113DB5DC-5439-4225-AD46-A80CC14505C8}" dt="2023-10-17T22:54:55.440" v="88" actId="700"/>
          <ac:spMkLst>
            <pc:docMk/>
            <pc:sldMk cId="124807589" sldId="258"/>
            <ac:spMk id="11" creationId="{88BADF8C-0764-BB65-2148-C9080AAE6A8C}"/>
          </ac:spMkLst>
        </pc:spChg>
      </pc:sldChg>
      <pc:sldChg chg="addSp delSp modSp new mod chgLayout">
        <pc:chgData name="DAVID HERNANDEZ LOPEZ" userId="ccf10e49-a288-4732-ba4d-4c153532986c" providerId="ADAL" clId="{113DB5DC-5439-4225-AD46-A80CC14505C8}" dt="2023-10-17T23:22:36.585" v="834" actId="1076"/>
        <pc:sldMkLst>
          <pc:docMk/>
          <pc:sldMk cId="3055646779" sldId="259"/>
        </pc:sldMkLst>
        <pc:spChg chg="mod ord">
          <ac:chgData name="DAVID HERNANDEZ LOPEZ" userId="ccf10e49-a288-4732-ba4d-4c153532986c" providerId="ADAL" clId="{113DB5DC-5439-4225-AD46-A80CC14505C8}" dt="2023-10-17T23:21:44.085" v="806" actId="1076"/>
          <ac:spMkLst>
            <pc:docMk/>
            <pc:sldMk cId="3055646779" sldId="259"/>
            <ac:spMk id="2" creationId="{A1E00201-5908-AF25-B313-BBA69C26E967}"/>
          </ac:spMkLst>
        </pc:spChg>
        <pc:spChg chg="del">
          <ac:chgData name="DAVID HERNANDEZ LOPEZ" userId="ccf10e49-a288-4732-ba4d-4c153532986c" providerId="ADAL" clId="{113DB5DC-5439-4225-AD46-A80CC14505C8}" dt="2023-10-17T23:18:32.395" v="402" actId="21"/>
          <ac:spMkLst>
            <pc:docMk/>
            <pc:sldMk cId="3055646779" sldId="259"/>
            <ac:spMk id="3" creationId="{175C0135-0F47-3F71-CB8B-8AEDFDB89D7F}"/>
          </ac:spMkLst>
        </pc:spChg>
        <pc:spChg chg="add mod ord">
          <ac:chgData name="DAVID HERNANDEZ LOPEZ" userId="ccf10e49-a288-4732-ba4d-4c153532986c" providerId="ADAL" clId="{113DB5DC-5439-4225-AD46-A80CC14505C8}" dt="2023-10-17T23:22:36.585" v="834" actId="1076"/>
          <ac:spMkLst>
            <pc:docMk/>
            <pc:sldMk cId="3055646779" sldId="259"/>
            <ac:spMk id="4" creationId="{69181AF0-E8A4-8CA8-EC94-0F88654F5F4D}"/>
          </ac:spMkLst>
        </pc:spChg>
      </pc:sldChg>
      <pc:sldChg chg="addSp delSp modSp new mod modClrScheme chgLayout">
        <pc:chgData name="DAVID HERNANDEZ LOPEZ" userId="ccf10e49-a288-4732-ba4d-4c153532986c" providerId="ADAL" clId="{113DB5DC-5439-4225-AD46-A80CC14505C8}" dt="2023-10-17T23:34:53.262" v="1130" actId="1076"/>
        <pc:sldMkLst>
          <pc:docMk/>
          <pc:sldMk cId="572753479" sldId="260"/>
        </pc:sldMkLst>
        <pc:spChg chg="mod ord">
          <ac:chgData name="DAVID HERNANDEZ LOPEZ" userId="ccf10e49-a288-4732-ba4d-4c153532986c" providerId="ADAL" clId="{113DB5DC-5439-4225-AD46-A80CC14505C8}" dt="2023-10-17T23:24:05.434" v="901" actId="27636"/>
          <ac:spMkLst>
            <pc:docMk/>
            <pc:sldMk cId="572753479" sldId="260"/>
            <ac:spMk id="2" creationId="{2B5C778F-D1D9-B66A-2AB7-AFF66BBB9BDC}"/>
          </ac:spMkLst>
        </pc:spChg>
        <pc:spChg chg="del mod ord">
          <ac:chgData name="DAVID HERNANDEZ LOPEZ" userId="ccf10e49-a288-4732-ba4d-4c153532986c" providerId="ADAL" clId="{113DB5DC-5439-4225-AD46-A80CC14505C8}" dt="2023-10-17T23:23:48.934" v="887" actId="700"/>
          <ac:spMkLst>
            <pc:docMk/>
            <pc:sldMk cId="572753479" sldId="260"/>
            <ac:spMk id="3" creationId="{899FFB96-ACB0-49B3-C1F2-F51061510884}"/>
          </ac:spMkLst>
        </pc:spChg>
        <pc:spChg chg="add mod ord">
          <ac:chgData name="DAVID HERNANDEZ LOPEZ" userId="ccf10e49-a288-4732-ba4d-4c153532986c" providerId="ADAL" clId="{113DB5DC-5439-4225-AD46-A80CC14505C8}" dt="2023-10-17T23:34:53.262" v="1130" actId="1076"/>
          <ac:spMkLst>
            <pc:docMk/>
            <pc:sldMk cId="572753479" sldId="260"/>
            <ac:spMk id="4" creationId="{A96EAD7E-5A14-E44A-6F94-78A27867721B}"/>
          </ac:spMkLst>
        </pc:spChg>
      </pc:sldChg>
      <pc:sldChg chg="modSp new del mod">
        <pc:chgData name="DAVID HERNANDEZ LOPEZ" userId="ccf10e49-a288-4732-ba4d-4c153532986c" providerId="ADAL" clId="{113DB5DC-5439-4225-AD46-A80CC14505C8}" dt="2023-10-17T23:40:43.262" v="1224" actId="2696"/>
        <pc:sldMkLst>
          <pc:docMk/>
          <pc:sldMk cId="1387322389" sldId="261"/>
        </pc:sldMkLst>
        <pc:spChg chg="mod">
          <ac:chgData name="DAVID HERNANDEZ LOPEZ" userId="ccf10e49-a288-4732-ba4d-4c153532986c" providerId="ADAL" clId="{113DB5DC-5439-4225-AD46-A80CC14505C8}" dt="2023-10-17T23:39:18.282" v="1181" actId="113"/>
          <ac:spMkLst>
            <pc:docMk/>
            <pc:sldMk cId="1387322389" sldId="261"/>
            <ac:spMk id="2" creationId="{F97A46DE-47BB-73BC-C598-8D1C700B9115}"/>
          </ac:spMkLst>
        </pc:spChg>
        <pc:spChg chg="mod">
          <ac:chgData name="DAVID HERNANDEZ LOPEZ" userId="ccf10e49-a288-4732-ba4d-4c153532986c" providerId="ADAL" clId="{113DB5DC-5439-4225-AD46-A80CC14505C8}" dt="2023-10-17T23:39:35.583" v="1223" actId="20577"/>
          <ac:spMkLst>
            <pc:docMk/>
            <pc:sldMk cId="1387322389" sldId="261"/>
            <ac:spMk id="3" creationId="{B4C14338-C382-7849-1827-D56867CF3370}"/>
          </ac:spMkLst>
        </pc:spChg>
      </pc:sldChg>
      <pc:sldChg chg="modSp new mod">
        <pc:chgData name="DAVID HERNANDEZ LOPEZ" userId="ccf10e49-a288-4732-ba4d-4c153532986c" providerId="ADAL" clId="{113DB5DC-5439-4225-AD46-A80CC14505C8}" dt="2023-10-18T00:46:46.196" v="3872" actId="113"/>
        <pc:sldMkLst>
          <pc:docMk/>
          <pc:sldMk cId="3111609067" sldId="261"/>
        </pc:sldMkLst>
        <pc:spChg chg="mod">
          <ac:chgData name="DAVID HERNANDEZ LOPEZ" userId="ccf10e49-a288-4732-ba4d-4c153532986c" providerId="ADAL" clId="{113DB5DC-5439-4225-AD46-A80CC14505C8}" dt="2023-10-18T00:46:46.196" v="3872" actId="113"/>
          <ac:spMkLst>
            <pc:docMk/>
            <pc:sldMk cId="3111609067" sldId="261"/>
            <ac:spMk id="2" creationId="{50911936-E496-08DC-7923-C6DCE5A5B766}"/>
          </ac:spMkLst>
        </pc:spChg>
        <pc:spChg chg="mod">
          <ac:chgData name="DAVID HERNANDEZ LOPEZ" userId="ccf10e49-a288-4732-ba4d-4c153532986c" providerId="ADAL" clId="{113DB5DC-5439-4225-AD46-A80CC14505C8}" dt="2023-10-17T23:47:05.273" v="1736" actId="1076"/>
          <ac:spMkLst>
            <pc:docMk/>
            <pc:sldMk cId="3111609067" sldId="261"/>
            <ac:spMk id="3" creationId="{B5D7070C-7E94-45C8-8223-AB16DFA99D1D}"/>
          </ac:spMkLst>
        </pc:spChg>
      </pc:sldChg>
      <pc:sldChg chg="addSp delSp modSp new mod modClrScheme chgLayout">
        <pc:chgData name="DAVID HERNANDEZ LOPEZ" userId="ccf10e49-a288-4732-ba4d-4c153532986c" providerId="ADAL" clId="{113DB5DC-5439-4225-AD46-A80CC14505C8}" dt="2023-10-18T00:04:27.927" v="2574" actId="1076"/>
        <pc:sldMkLst>
          <pc:docMk/>
          <pc:sldMk cId="2852400132" sldId="262"/>
        </pc:sldMkLst>
        <pc:spChg chg="mod ord">
          <ac:chgData name="DAVID HERNANDEZ LOPEZ" userId="ccf10e49-a288-4732-ba4d-4c153532986c" providerId="ADAL" clId="{113DB5DC-5439-4225-AD46-A80CC14505C8}" dt="2023-10-18T00:00:41.935" v="2270" actId="1076"/>
          <ac:spMkLst>
            <pc:docMk/>
            <pc:sldMk cId="2852400132" sldId="262"/>
            <ac:spMk id="2" creationId="{0B1D8056-CCAA-0A20-FD13-CE56C8D48443}"/>
          </ac:spMkLst>
        </pc:spChg>
        <pc:spChg chg="mod ord">
          <ac:chgData name="DAVID HERNANDEZ LOPEZ" userId="ccf10e49-a288-4732-ba4d-4c153532986c" providerId="ADAL" clId="{113DB5DC-5439-4225-AD46-A80CC14505C8}" dt="2023-10-17T23:59:48.906" v="2269" actId="20577"/>
          <ac:spMkLst>
            <pc:docMk/>
            <pc:sldMk cId="2852400132" sldId="262"/>
            <ac:spMk id="3" creationId="{2885057F-8F7D-8C63-6A12-E1AE16760F54}"/>
          </ac:spMkLst>
        </pc:spChg>
        <pc:spChg chg="mod ord">
          <ac:chgData name="DAVID HERNANDEZ LOPEZ" userId="ccf10e49-a288-4732-ba4d-4c153532986c" providerId="ADAL" clId="{113DB5DC-5439-4225-AD46-A80CC14505C8}" dt="2023-10-17T23:56:36.215" v="1946" actId="700"/>
          <ac:spMkLst>
            <pc:docMk/>
            <pc:sldMk cId="2852400132" sldId="262"/>
            <ac:spMk id="4" creationId="{C30432E4-13AA-EEA9-6244-A9D505007508}"/>
          </ac:spMkLst>
        </pc:spChg>
        <pc:spChg chg="add del mod ord">
          <ac:chgData name="DAVID HERNANDEZ LOPEZ" userId="ccf10e49-a288-4732-ba4d-4c153532986c" providerId="ADAL" clId="{113DB5DC-5439-4225-AD46-A80CC14505C8}" dt="2023-10-17T23:56:36.215" v="1946" actId="700"/>
          <ac:spMkLst>
            <pc:docMk/>
            <pc:sldMk cId="2852400132" sldId="262"/>
            <ac:spMk id="5" creationId="{4BA790B8-0637-7622-EF43-A596718FF22A}"/>
          </ac:spMkLst>
        </pc:spChg>
        <pc:spChg chg="add mod ord">
          <ac:chgData name="DAVID HERNANDEZ LOPEZ" userId="ccf10e49-a288-4732-ba4d-4c153532986c" providerId="ADAL" clId="{113DB5DC-5439-4225-AD46-A80CC14505C8}" dt="2023-10-17T23:59:14.306" v="2236" actId="403"/>
          <ac:spMkLst>
            <pc:docMk/>
            <pc:sldMk cId="2852400132" sldId="262"/>
            <ac:spMk id="6" creationId="{3C6D05FF-DD31-3002-B5BF-4EED7E6CBC8D}"/>
          </ac:spMkLst>
        </pc:spChg>
        <pc:spChg chg="add mod ord">
          <ac:chgData name="DAVID HERNANDEZ LOPEZ" userId="ccf10e49-a288-4732-ba4d-4c153532986c" providerId="ADAL" clId="{113DB5DC-5439-4225-AD46-A80CC14505C8}" dt="2023-10-17T23:59:27.606" v="2241" actId="403"/>
          <ac:spMkLst>
            <pc:docMk/>
            <pc:sldMk cId="2852400132" sldId="262"/>
            <ac:spMk id="7" creationId="{3CC94974-9F28-5808-EA2B-42DDB62DDD64}"/>
          </ac:spMkLst>
        </pc:spChg>
        <pc:spChg chg="add mod ord">
          <ac:chgData name="DAVID HERNANDEZ LOPEZ" userId="ccf10e49-a288-4732-ba4d-4c153532986c" providerId="ADAL" clId="{113DB5DC-5439-4225-AD46-A80CC14505C8}" dt="2023-10-18T00:02:39.176" v="2520" actId="14100"/>
          <ac:spMkLst>
            <pc:docMk/>
            <pc:sldMk cId="2852400132" sldId="262"/>
            <ac:spMk id="8" creationId="{3FEF12FF-189B-572C-2B21-845A41F20A87}"/>
          </ac:spMkLst>
        </pc:spChg>
        <pc:spChg chg="add mod">
          <ac:chgData name="DAVID HERNANDEZ LOPEZ" userId="ccf10e49-a288-4732-ba4d-4c153532986c" providerId="ADAL" clId="{113DB5DC-5439-4225-AD46-A80CC14505C8}" dt="2023-10-18T00:04:27.927" v="2574" actId="1076"/>
          <ac:spMkLst>
            <pc:docMk/>
            <pc:sldMk cId="2852400132" sldId="262"/>
            <ac:spMk id="9" creationId="{DFFDE38B-E2AE-FF54-5207-F27546AEAE9D}"/>
          </ac:spMkLst>
        </pc:spChg>
      </pc:sldChg>
      <pc:sldChg chg="addSp delSp modSp new mod modClrScheme chgLayout">
        <pc:chgData name="DAVID HERNANDEZ LOPEZ" userId="ccf10e49-a288-4732-ba4d-4c153532986c" providerId="ADAL" clId="{113DB5DC-5439-4225-AD46-A80CC14505C8}" dt="2023-10-18T01:25:52.860" v="5099" actId="20577"/>
        <pc:sldMkLst>
          <pc:docMk/>
          <pc:sldMk cId="4058419128" sldId="263"/>
        </pc:sldMkLst>
        <pc:spChg chg="del mod ord">
          <ac:chgData name="DAVID HERNANDEZ LOPEZ" userId="ccf10e49-a288-4732-ba4d-4c153532986c" providerId="ADAL" clId="{113DB5DC-5439-4225-AD46-A80CC14505C8}" dt="2023-10-18T00:06:05.576" v="2576" actId="700"/>
          <ac:spMkLst>
            <pc:docMk/>
            <pc:sldMk cId="4058419128" sldId="263"/>
            <ac:spMk id="2" creationId="{F8F0FA4B-A392-E8EE-3B03-BC1A2A7A43DB}"/>
          </ac:spMkLst>
        </pc:spChg>
        <pc:spChg chg="del">
          <ac:chgData name="DAVID HERNANDEZ LOPEZ" userId="ccf10e49-a288-4732-ba4d-4c153532986c" providerId="ADAL" clId="{113DB5DC-5439-4225-AD46-A80CC14505C8}" dt="2023-10-18T00:06:05.576" v="2576" actId="700"/>
          <ac:spMkLst>
            <pc:docMk/>
            <pc:sldMk cId="4058419128" sldId="263"/>
            <ac:spMk id="3" creationId="{5995A9AA-2A4A-0F5F-9F44-25B54F1236F0}"/>
          </ac:spMkLst>
        </pc:spChg>
        <pc:spChg chg="del mod ord">
          <ac:chgData name="DAVID HERNANDEZ LOPEZ" userId="ccf10e49-a288-4732-ba4d-4c153532986c" providerId="ADAL" clId="{113DB5DC-5439-4225-AD46-A80CC14505C8}" dt="2023-10-18T00:06:05.576" v="2576" actId="700"/>
          <ac:spMkLst>
            <pc:docMk/>
            <pc:sldMk cId="4058419128" sldId="263"/>
            <ac:spMk id="4" creationId="{DE0937A4-73A4-3D39-0C18-5144627DEEC3}"/>
          </ac:spMkLst>
        </pc:spChg>
        <pc:spChg chg="del">
          <ac:chgData name="DAVID HERNANDEZ LOPEZ" userId="ccf10e49-a288-4732-ba4d-4c153532986c" providerId="ADAL" clId="{113DB5DC-5439-4225-AD46-A80CC14505C8}" dt="2023-10-18T00:06:05.576" v="2576" actId="700"/>
          <ac:spMkLst>
            <pc:docMk/>
            <pc:sldMk cId="4058419128" sldId="263"/>
            <ac:spMk id="5" creationId="{1D94A02D-4B5A-9743-5BD6-798A885F44A3}"/>
          </ac:spMkLst>
        </pc:spChg>
        <pc:spChg chg="del">
          <ac:chgData name="DAVID HERNANDEZ LOPEZ" userId="ccf10e49-a288-4732-ba4d-4c153532986c" providerId="ADAL" clId="{113DB5DC-5439-4225-AD46-A80CC14505C8}" dt="2023-10-18T00:06:05.576" v="2576" actId="700"/>
          <ac:spMkLst>
            <pc:docMk/>
            <pc:sldMk cId="4058419128" sldId="263"/>
            <ac:spMk id="6" creationId="{F8539E24-DCD0-0F72-93AA-3A02CB69BAB8}"/>
          </ac:spMkLst>
        </pc:spChg>
        <pc:spChg chg="mod ord">
          <ac:chgData name="DAVID HERNANDEZ LOPEZ" userId="ccf10e49-a288-4732-ba4d-4c153532986c" providerId="ADAL" clId="{113DB5DC-5439-4225-AD46-A80CC14505C8}" dt="2023-10-18T00:06:05.576" v="2576" actId="700"/>
          <ac:spMkLst>
            <pc:docMk/>
            <pc:sldMk cId="4058419128" sldId="263"/>
            <ac:spMk id="7" creationId="{117E05D4-F475-5341-55E1-701C08BC5B98}"/>
          </ac:spMkLst>
        </pc:spChg>
        <pc:spChg chg="add mod ord">
          <ac:chgData name="DAVID HERNANDEZ LOPEZ" userId="ccf10e49-a288-4732-ba4d-4c153532986c" providerId="ADAL" clId="{113DB5DC-5439-4225-AD46-A80CC14505C8}" dt="2023-10-18T00:06:36.636" v="2625" actId="1076"/>
          <ac:spMkLst>
            <pc:docMk/>
            <pc:sldMk cId="4058419128" sldId="263"/>
            <ac:spMk id="8" creationId="{A3D1944D-6D0A-F46B-70A9-22DB04CDA9CA}"/>
          </ac:spMkLst>
        </pc:spChg>
        <pc:spChg chg="add mod ord">
          <ac:chgData name="DAVID HERNANDEZ LOPEZ" userId="ccf10e49-a288-4732-ba4d-4c153532986c" providerId="ADAL" clId="{113DB5DC-5439-4225-AD46-A80CC14505C8}" dt="2023-10-18T01:25:52.860" v="5099" actId="20577"/>
          <ac:spMkLst>
            <pc:docMk/>
            <pc:sldMk cId="4058419128" sldId="263"/>
            <ac:spMk id="9" creationId="{0581FCBE-A158-0F80-E6A6-09DFF0FC0803}"/>
          </ac:spMkLst>
        </pc:spChg>
      </pc:sldChg>
      <pc:sldChg chg="addSp delSp modSp new mod modClrScheme chgLayout">
        <pc:chgData name="DAVID HERNANDEZ LOPEZ" userId="ccf10e49-a288-4732-ba4d-4c153532986c" providerId="ADAL" clId="{113DB5DC-5439-4225-AD46-A80CC14505C8}" dt="2023-10-18T00:46:39.196" v="3871" actId="113"/>
        <pc:sldMkLst>
          <pc:docMk/>
          <pc:sldMk cId="2006252566" sldId="264"/>
        </pc:sldMkLst>
        <pc:spChg chg="del mod ord">
          <ac:chgData name="DAVID HERNANDEZ LOPEZ" userId="ccf10e49-a288-4732-ba4d-4c153532986c" providerId="ADAL" clId="{113DB5DC-5439-4225-AD46-A80CC14505C8}" dt="2023-10-18T00:13:57.874" v="2871" actId="700"/>
          <ac:spMkLst>
            <pc:docMk/>
            <pc:sldMk cId="2006252566" sldId="264"/>
            <ac:spMk id="2" creationId="{D7CE13D2-B32C-67FE-1C88-C4D8B21B4D6E}"/>
          </ac:spMkLst>
        </pc:spChg>
        <pc:spChg chg="del">
          <ac:chgData name="DAVID HERNANDEZ LOPEZ" userId="ccf10e49-a288-4732-ba4d-4c153532986c" providerId="ADAL" clId="{113DB5DC-5439-4225-AD46-A80CC14505C8}" dt="2023-10-18T00:13:57.874" v="2871" actId="700"/>
          <ac:spMkLst>
            <pc:docMk/>
            <pc:sldMk cId="2006252566" sldId="264"/>
            <ac:spMk id="3" creationId="{139F7C83-348F-6690-1216-32FF5CB2A63A}"/>
          </ac:spMkLst>
        </pc:spChg>
        <pc:spChg chg="del mod ord">
          <ac:chgData name="DAVID HERNANDEZ LOPEZ" userId="ccf10e49-a288-4732-ba4d-4c153532986c" providerId="ADAL" clId="{113DB5DC-5439-4225-AD46-A80CC14505C8}" dt="2023-10-18T00:13:57.874" v="2871" actId="700"/>
          <ac:spMkLst>
            <pc:docMk/>
            <pc:sldMk cId="2006252566" sldId="264"/>
            <ac:spMk id="4" creationId="{24D12C78-B571-DA3C-9D19-0E21510142C3}"/>
          </ac:spMkLst>
        </pc:spChg>
        <pc:spChg chg="del">
          <ac:chgData name="DAVID HERNANDEZ LOPEZ" userId="ccf10e49-a288-4732-ba4d-4c153532986c" providerId="ADAL" clId="{113DB5DC-5439-4225-AD46-A80CC14505C8}" dt="2023-10-18T00:13:57.874" v="2871" actId="700"/>
          <ac:spMkLst>
            <pc:docMk/>
            <pc:sldMk cId="2006252566" sldId="264"/>
            <ac:spMk id="5" creationId="{2025E4F5-F7B5-1F42-ED27-D587BB2E1A1A}"/>
          </ac:spMkLst>
        </pc:spChg>
        <pc:spChg chg="del">
          <ac:chgData name="DAVID HERNANDEZ LOPEZ" userId="ccf10e49-a288-4732-ba4d-4c153532986c" providerId="ADAL" clId="{113DB5DC-5439-4225-AD46-A80CC14505C8}" dt="2023-10-18T00:13:57.874" v="2871" actId="700"/>
          <ac:spMkLst>
            <pc:docMk/>
            <pc:sldMk cId="2006252566" sldId="264"/>
            <ac:spMk id="6" creationId="{E4B71AF4-7345-8FEC-F8F4-68CF6C060DEF}"/>
          </ac:spMkLst>
        </pc:spChg>
        <pc:spChg chg="mod ord">
          <ac:chgData name="DAVID HERNANDEZ LOPEZ" userId="ccf10e49-a288-4732-ba4d-4c153532986c" providerId="ADAL" clId="{113DB5DC-5439-4225-AD46-A80CC14505C8}" dt="2023-10-18T00:13:57.874" v="2871" actId="700"/>
          <ac:spMkLst>
            <pc:docMk/>
            <pc:sldMk cId="2006252566" sldId="264"/>
            <ac:spMk id="7" creationId="{59568B8D-1882-D25E-2F3E-4872F323D202}"/>
          </ac:spMkLst>
        </pc:spChg>
        <pc:spChg chg="add mod ord">
          <ac:chgData name="DAVID HERNANDEZ LOPEZ" userId="ccf10e49-a288-4732-ba4d-4c153532986c" providerId="ADAL" clId="{113DB5DC-5439-4225-AD46-A80CC14505C8}" dt="2023-10-18T00:46:39.196" v="3871" actId="113"/>
          <ac:spMkLst>
            <pc:docMk/>
            <pc:sldMk cId="2006252566" sldId="264"/>
            <ac:spMk id="8" creationId="{39C793A3-A4F0-B6E5-F1A6-8F20F0B1F511}"/>
          </ac:spMkLst>
        </pc:spChg>
        <pc:spChg chg="add mod ord">
          <ac:chgData name="DAVID HERNANDEZ LOPEZ" userId="ccf10e49-a288-4732-ba4d-4c153532986c" providerId="ADAL" clId="{113DB5DC-5439-4225-AD46-A80CC14505C8}" dt="2023-10-18T00:31:37.586" v="3497" actId="20577"/>
          <ac:spMkLst>
            <pc:docMk/>
            <pc:sldMk cId="2006252566" sldId="264"/>
            <ac:spMk id="9" creationId="{E24DE1C6-DFB2-6A0D-B1F1-99B2EEA76DCE}"/>
          </ac:spMkLst>
        </pc:spChg>
      </pc:sldChg>
      <pc:sldChg chg="modSp new mod">
        <pc:chgData name="DAVID HERNANDEZ LOPEZ" userId="ccf10e49-a288-4732-ba4d-4c153532986c" providerId="ADAL" clId="{113DB5DC-5439-4225-AD46-A80CC14505C8}" dt="2023-10-18T00:50:58.037" v="3916" actId="20577"/>
        <pc:sldMkLst>
          <pc:docMk/>
          <pc:sldMk cId="1252666337" sldId="265"/>
        </pc:sldMkLst>
        <pc:spChg chg="mod">
          <ac:chgData name="DAVID HERNANDEZ LOPEZ" userId="ccf10e49-a288-4732-ba4d-4c153532986c" providerId="ADAL" clId="{113DB5DC-5439-4225-AD46-A80CC14505C8}" dt="2023-10-18T00:46:35.636" v="3870" actId="113"/>
          <ac:spMkLst>
            <pc:docMk/>
            <pc:sldMk cId="1252666337" sldId="265"/>
            <ac:spMk id="2" creationId="{6162A520-33B7-C1DE-C489-0C15640D9027}"/>
          </ac:spMkLst>
        </pc:spChg>
        <pc:spChg chg="mod">
          <ac:chgData name="DAVID HERNANDEZ LOPEZ" userId="ccf10e49-a288-4732-ba4d-4c153532986c" providerId="ADAL" clId="{113DB5DC-5439-4225-AD46-A80CC14505C8}" dt="2023-10-18T00:50:58.037" v="3916" actId="20577"/>
          <ac:spMkLst>
            <pc:docMk/>
            <pc:sldMk cId="1252666337" sldId="265"/>
            <ac:spMk id="3" creationId="{F731EC3A-A94F-78AF-7AEF-FF2969AFE842}"/>
          </ac:spMkLst>
        </pc:spChg>
      </pc:sldChg>
      <pc:sldChg chg="new del">
        <pc:chgData name="DAVID HERNANDEZ LOPEZ" userId="ccf10e49-a288-4732-ba4d-4c153532986c" providerId="ADAL" clId="{113DB5DC-5439-4225-AD46-A80CC14505C8}" dt="2023-10-18T00:32:26.991" v="3499" actId="2696"/>
        <pc:sldMkLst>
          <pc:docMk/>
          <pc:sldMk cId="3926006094" sldId="265"/>
        </pc:sldMkLst>
      </pc:sldChg>
      <pc:sldChg chg="modSp new mod">
        <pc:chgData name="DAVID HERNANDEZ LOPEZ" userId="ccf10e49-a288-4732-ba4d-4c153532986c" providerId="ADAL" clId="{113DB5DC-5439-4225-AD46-A80CC14505C8}" dt="2023-10-18T01:42:56.433" v="5583" actId="2711"/>
        <pc:sldMkLst>
          <pc:docMk/>
          <pc:sldMk cId="2773918644" sldId="266"/>
        </pc:sldMkLst>
        <pc:spChg chg="mod">
          <ac:chgData name="DAVID HERNANDEZ LOPEZ" userId="ccf10e49-a288-4732-ba4d-4c153532986c" providerId="ADAL" clId="{113DB5DC-5439-4225-AD46-A80CC14505C8}" dt="2023-10-18T00:51:35.747" v="4021" actId="1076"/>
          <ac:spMkLst>
            <pc:docMk/>
            <pc:sldMk cId="2773918644" sldId="266"/>
            <ac:spMk id="2" creationId="{297F08C8-3D17-D7F9-832B-F88576885544}"/>
          </ac:spMkLst>
        </pc:spChg>
        <pc:spChg chg="mod">
          <ac:chgData name="DAVID HERNANDEZ LOPEZ" userId="ccf10e49-a288-4732-ba4d-4c153532986c" providerId="ADAL" clId="{113DB5DC-5439-4225-AD46-A80CC14505C8}" dt="2023-10-18T01:42:56.433" v="5583" actId="2711"/>
          <ac:spMkLst>
            <pc:docMk/>
            <pc:sldMk cId="2773918644" sldId="266"/>
            <ac:spMk id="3" creationId="{125B46D3-AC64-02FB-5236-8799F2FAC24C}"/>
          </ac:spMkLst>
        </pc:spChg>
      </pc:sldChg>
      <pc:sldChg chg="modSp new mod">
        <pc:chgData name="DAVID HERNANDEZ LOPEZ" userId="ccf10e49-a288-4732-ba4d-4c153532986c" providerId="ADAL" clId="{113DB5DC-5439-4225-AD46-A80CC14505C8}" dt="2023-10-18T01:48:20.514" v="5715" actId="20577"/>
        <pc:sldMkLst>
          <pc:docMk/>
          <pc:sldMk cId="1879567337" sldId="267"/>
        </pc:sldMkLst>
        <pc:spChg chg="mod">
          <ac:chgData name="DAVID HERNANDEZ LOPEZ" userId="ccf10e49-a288-4732-ba4d-4c153532986c" providerId="ADAL" clId="{113DB5DC-5439-4225-AD46-A80CC14505C8}" dt="2023-10-18T01:34:14.049" v="5299" actId="1076"/>
          <ac:spMkLst>
            <pc:docMk/>
            <pc:sldMk cId="1879567337" sldId="267"/>
            <ac:spMk id="2" creationId="{7CC804D4-EDBB-C75C-4C7C-84122ED42076}"/>
          </ac:spMkLst>
        </pc:spChg>
        <pc:spChg chg="mod">
          <ac:chgData name="DAVID HERNANDEZ LOPEZ" userId="ccf10e49-a288-4732-ba4d-4c153532986c" providerId="ADAL" clId="{113DB5DC-5439-4225-AD46-A80CC14505C8}" dt="2023-10-18T01:48:20.514" v="5715" actId="20577"/>
          <ac:spMkLst>
            <pc:docMk/>
            <pc:sldMk cId="1879567337" sldId="267"/>
            <ac:spMk id="3" creationId="{7C1C4372-6D41-6D90-7D00-113C723F4BBC}"/>
          </ac:spMkLst>
        </pc:spChg>
      </pc:sldChg>
      <pc:sldChg chg="modSp new mod">
        <pc:chgData name="DAVID HERNANDEZ LOPEZ" userId="ccf10e49-a288-4732-ba4d-4c153532986c" providerId="ADAL" clId="{113DB5DC-5439-4225-AD46-A80CC14505C8}" dt="2023-10-18T01:43:57.879" v="5600" actId="20577"/>
        <pc:sldMkLst>
          <pc:docMk/>
          <pc:sldMk cId="3676275621" sldId="268"/>
        </pc:sldMkLst>
        <pc:spChg chg="mod">
          <ac:chgData name="DAVID HERNANDEZ LOPEZ" userId="ccf10e49-a288-4732-ba4d-4c153532986c" providerId="ADAL" clId="{113DB5DC-5439-4225-AD46-A80CC14505C8}" dt="2023-10-18T01:43:35.039" v="5588" actId="404"/>
          <ac:spMkLst>
            <pc:docMk/>
            <pc:sldMk cId="3676275621" sldId="268"/>
            <ac:spMk id="2" creationId="{12C712F4-321B-40EE-B2CB-7631A00FAAF8}"/>
          </ac:spMkLst>
        </pc:spChg>
        <pc:spChg chg="mod">
          <ac:chgData name="DAVID HERNANDEZ LOPEZ" userId="ccf10e49-a288-4732-ba4d-4c153532986c" providerId="ADAL" clId="{113DB5DC-5439-4225-AD46-A80CC14505C8}" dt="2023-10-18T01:43:57.879" v="5600" actId="20577"/>
          <ac:spMkLst>
            <pc:docMk/>
            <pc:sldMk cId="3676275621" sldId="268"/>
            <ac:spMk id="3" creationId="{E69D626F-8B07-D47E-09D0-B4EBBB8DB540}"/>
          </ac:spMkLst>
        </pc:spChg>
      </pc:sldChg>
      <pc:sldChg chg="modSp new mod">
        <pc:chgData name="DAVID HERNANDEZ LOPEZ" userId="ccf10e49-a288-4732-ba4d-4c153532986c" providerId="ADAL" clId="{113DB5DC-5439-4225-AD46-A80CC14505C8}" dt="2023-10-18T01:47:07.350" v="5649" actId="14100"/>
        <pc:sldMkLst>
          <pc:docMk/>
          <pc:sldMk cId="448519059" sldId="269"/>
        </pc:sldMkLst>
        <pc:spChg chg="mod">
          <ac:chgData name="DAVID HERNANDEZ LOPEZ" userId="ccf10e49-a288-4732-ba4d-4c153532986c" providerId="ADAL" clId="{113DB5DC-5439-4225-AD46-A80CC14505C8}" dt="2023-10-18T01:47:05.316" v="5648" actId="1076"/>
          <ac:spMkLst>
            <pc:docMk/>
            <pc:sldMk cId="448519059" sldId="269"/>
            <ac:spMk id="2" creationId="{9309304B-4A20-A039-36D0-500FCC0C2106}"/>
          </ac:spMkLst>
        </pc:spChg>
        <pc:spChg chg="mod">
          <ac:chgData name="DAVID HERNANDEZ LOPEZ" userId="ccf10e49-a288-4732-ba4d-4c153532986c" providerId="ADAL" clId="{113DB5DC-5439-4225-AD46-A80CC14505C8}" dt="2023-10-18T01:47:07.350" v="5649" actId="14100"/>
          <ac:spMkLst>
            <pc:docMk/>
            <pc:sldMk cId="448519059" sldId="269"/>
            <ac:spMk id="3" creationId="{F390C1ED-A862-1254-2C7B-07362136522C}"/>
          </ac:spMkLst>
        </pc:spChg>
      </pc:sldChg>
      <pc:sldChg chg="modSp new mod">
        <pc:chgData name="DAVID HERNANDEZ LOPEZ" userId="ccf10e49-a288-4732-ba4d-4c153532986c" providerId="ADAL" clId="{113DB5DC-5439-4225-AD46-A80CC14505C8}" dt="2023-10-18T01:58:59.411" v="6511" actId="20577"/>
        <pc:sldMkLst>
          <pc:docMk/>
          <pc:sldMk cId="2800632419" sldId="270"/>
        </pc:sldMkLst>
        <pc:spChg chg="mod">
          <ac:chgData name="DAVID HERNANDEZ LOPEZ" userId="ccf10e49-a288-4732-ba4d-4c153532986c" providerId="ADAL" clId="{113DB5DC-5439-4225-AD46-A80CC14505C8}" dt="2023-10-18T01:58:37.949" v="6503" actId="1076"/>
          <ac:spMkLst>
            <pc:docMk/>
            <pc:sldMk cId="2800632419" sldId="270"/>
            <ac:spMk id="2" creationId="{11635E0F-D69D-C4C1-5C61-7AD4AA040531}"/>
          </ac:spMkLst>
        </pc:spChg>
        <pc:spChg chg="mod">
          <ac:chgData name="DAVID HERNANDEZ LOPEZ" userId="ccf10e49-a288-4732-ba4d-4c153532986c" providerId="ADAL" clId="{113DB5DC-5439-4225-AD46-A80CC14505C8}" dt="2023-10-18T01:58:59.411" v="6511" actId="20577"/>
          <ac:spMkLst>
            <pc:docMk/>
            <pc:sldMk cId="2800632419" sldId="270"/>
            <ac:spMk id="3" creationId="{64279FF3-1389-B570-8B29-667E9A1C7A18}"/>
          </ac:spMkLst>
        </pc:spChg>
      </pc:sldChg>
      <pc:sldChg chg="delSp modSp new mod">
        <pc:chgData name="DAVID HERNANDEZ LOPEZ" userId="ccf10e49-a288-4732-ba4d-4c153532986c" providerId="ADAL" clId="{113DB5DC-5439-4225-AD46-A80CC14505C8}" dt="2023-10-18T01:57:23.209" v="6498" actId="5793"/>
        <pc:sldMkLst>
          <pc:docMk/>
          <pc:sldMk cId="3624561526" sldId="271"/>
        </pc:sldMkLst>
        <pc:spChg chg="del">
          <ac:chgData name="DAVID HERNANDEZ LOPEZ" userId="ccf10e49-a288-4732-ba4d-4c153532986c" providerId="ADAL" clId="{113DB5DC-5439-4225-AD46-A80CC14505C8}" dt="2023-10-18T01:57:06.306" v="6492" actId="21"/>
          <ac:spMkLst>
            <pc:docMk/>
            <pc:sldMk cId="3624561526" sldId="271"/>
            <ac:spMk id="2" creationId="{4C9663CF-1BA1-D04B-38B1-B5F948B2AA34}"/>
          </ac:spMkLst>
        </pc:spChg>
        <pc:spChg chg="mod">
          <ac:chgData name="DAVID HERNANDEZ LOPEZ" userId="ccf10e49-a288-4732-ba4d-4c153532986c" providerId="ADAL" clId="{113DB5DC-5439-4225-AD46-A80CC14505C8}" dt="2023-10-18T01:57:23.209" v="6498" actId="5793"/>
          <ac:spMkLst>
            <pc:docMk/>
            <pc:sldMk cId="3624561526" sldId="271"/>
            <ac:spMk id="3" creationId="{F06A2D54-25FB-0F1F-0C88-FBDCACE20938}"/>
          </ac:spMkLst>
        </pc:spChg>
      </pc:sldChg>
      <pc:sldChg chg="modSp new mod">
        <pc:chgData name="DAVID HERNANDEZ LOPEZ" userId="ccf10e49-a288-4732-ba4d-4c153532986c" providerId="ADAL" clId="{113DB5DC-5439-4225-AD46-A80CC14505C8}" dt="2023-10-18T02:24:21.448" v="6785" actId="20577"/>
        <pc:sldMkLst>
          <pc:docMk/>
          <pc:sldMk cId="2610526619" sldId="272"/>
        </pc:sldMkLst>
        <pc:spChg chg="mod">
          <ac:chgData name="DAVID HERNANDEZ LOPEZ" userId="ccf10e49-a288-4732-ba4d-4c153532986c" providerId="ADAL" clId="{113DB5DC-5439-4225-AD46-A80CC14505C8}" dt="2023-10-18T02:24:21.448" v="6785" actId="20577"/>
          <ac:spMkLst>
            <pc:docMk/>
            <pc:sldMk cId="2610526619" sldId="272"/>
            <ac:spMk id="3" creationId="{DE79D9F5-5E86-9A22-5BC6-664E2176C41F}"/>
          </ac:spMkLst>
        </pc:spChg>
      </pc:sldChg>
    </pc:docChg>
  </pc:docChgLst>
  <pc:docChgLst>
    <pc:chgData name="DAVID HERNANDEZ LOPEZ" userId="ccf10e49-a288-4732-ba4d-4c153532986c" providerId="ADAL" clId="{DFE27B75-A723-45E5-BB41-8AC730077F18}"/>
    <pc:docChg chg="undo custSel addSld modSld sldOrd">
      <pc:chgData name="DAVID HERNANDEZ LOPEZ" userId="ccf10e49-a288-4732-ba4d-4c153532986c" providerId="ADAL" clId="{DFE27B75-A723-45E5-BB41-8AC730077F18}" dt="2023-10-18T17:14:06.818" v="4348"/>
      <pc:docMkLst>
        <pc:docMk/>
      </pc:docMkLst>
      <pc:sldChg chg="modSp mod">
        <pc:chgData name="DAVID HERNANDEZ LOPEZ" userId="ccf10e49-a288-4732-ba4d-4c153532986c" providerId="ADAL" clId="{DFE27B75-A723-45E5-BB41-8AC730077F18}" dt="2023-10-18T15:46:26.637" v="3605" actId="113"/>
        <pc:sldMkLst>
          <pc:docMk/>
          <pc:sldMk cId="360928043" sldId="257"/>
        </pc:sldMkLst>
        <pc:spChg chg="mod">
          <ac:chgData name="DAVID HERNANDEZ LOPEZ" userId="ccf10e49-a288-4732-ba4d-4c153532986c" providerId="ADAL" clId="{DFE27B75-A723-45E5-BB41-8AC730077F18}" dt="2023-10-18T15:46:26.637" v="3605" actId="113"/>
          <ac:spMkLst>
            <pc:docMk/>
            <pc:sldMk cId="360928043" sldId="257"/>
            <ac:spMk id="2" creationId="{364AFE6D-C894-A032-61FD-BC11A257F35F}"/>
          </ac:spMkLst>
        </pc:spChg>
      </pc:sldChg>
      <pc:sldChg chg="modSp mod">
        <pc:chgData name="DAVID HERNANDEZ LOPEZ" userId="ccf10e49-a288-4732-ba4d-4c153532986c" providerId="ADAL" clId="{DFE27B75-A723-45E5-BB41-8AC730077F18}" dt="2023-10-18T15:46:00.732" v="3601" actId="20577"/>
        <pc:sldMkLst>
          <pc:docMk/>
          <pc:sldMk cId="3055646779" sldId="259"/>
        </pc:sldMkLst>
        <pc:spChg chg="mod">
          <ac:chgData name="DAVID HERNANDEZ LOPEZ" userId="ccf10e49-a288-4732-ba4d-4c153532986c" providerId="ADAL" clId="{DFE27B75-A723-45E5-BB41-8AC730077F18}" dt="2023-10-18T15:46:00.732" v="3601" actId="20577"/>
          <ac:spMkLst>
            <pc:docMk/>
            <pc:sldMk cId="3055646779" sldId="259"/>
            <ac:spMk id="4" creationId="{69181AF0-E8A4-8CA8-EC94-0F88654F5F4D}"/>
          </ac:spMkLst>
        </pc:spChg>
      </pc:sldChg>
      <pc:sldChg chg="modSp mod">
        <pc:chgData name="DAVID HERNANDEZ LOPEZ" userId="ccf10e49-a288-4732-ba4d-4c153532986c" providerId="ADAL" clId="{DFE27B75-A723-45E5-BB41-8AC730077F18}" dt="2023-10-18T15:46:19.740" v="3603" actId="27636"/>
        <pc:sldMkLst>
          <pc:docMk/>
          <pc:sldMk cId="572753479" sldId="260"/>
        </pc:sldMkLst>
        <pc:spChg chg="mod">
          <ac:chgData name="DAVID HERNANDEZ LOPEZ" userId="ccf10e49-a288-4732-ba4d-4c153532986c" providerId="ADAL" clId="{DFE27B75-A723-45E5-BB41-8AC730077F18}" dt="2023-10-18T15:46:19.740" v="3603" actId="27636"/>
          <ac:spMkLst>
            <pc:docMk/>
            <pc:sldMk cId="572753479" sldId="260"/>
            <ac:spMk id="2" creationId="{2B5C778F-D1D9-B66A-2AB7-AFF66BBB9BDC}"/>
          </ac:spMkLst>
        </pc:spChg>
      </pc:sldChg>
      <pc:sldChg chg="modSp mod">
        <pc:chgData name="DAVID HERNANDEZ LOPEZ" userId="ccf10e49-a288-4732-ba4d-4c153532986c" providerId="ADAL" clId="{DFE27B75-A723-45E5-BB41-8AC730077F18}" dt="2023-10-18T15:49:01.394" v="3648" actId="1076"/>
        <pc:sldMkLst>
          <pc:docMk/>
          <pc:sldMk cId="2852400132" sldId="262"/>
        </pc:sldMkLst>
        <pc:spChg chg="mod">
          <ac:chgData name="DAVID HERNANDEZ LOPEZ" userId="ccf10e49-a288-4732-ba4d-4c153532986c" providerId="ADAL" clId="{DFE27B75-A723-45E5-BB41-8AC730077F18}" dt="2023-10-18T15:48:36.367" v="3634" actId="404"/>
          <ac:spMkLst>
            <pc:docMk/>
            <pc:sldMk cId="2852400132" sldId="262"/>
            <ac:spMk id="2" creationId="{0B1D8056-CCAA-0A20-FD13-CE56C8D48443}"/>
          </ac:spMkLst>
        </pc:spChg>
        <pc:spChg chg="mod">
          <ac:chgData name="DAVID HERNANDEZ LOPEZ" userId="ccf10e49-a288-4732-ba4d-4c153532986c" providerId="ADAL" clId="{DFE27B75-A723-45E5-BB41-8AC730077F18}" dt="2023-10-18T15:48:19.659" v="3630" actId="1076"/>
          <ac:spMkLst>
            <pc:docMk/>
            <pc:sldMk cId="2852400132" sldId="262"/>
            <ac:spMk id="3" creationId="{2885057F-8F7D-8C63-6A12-E1AE16760F54}"/>
          </ac:spMkLst>
        </pc:spChg>
        <pc:spChg chg="mod">
          <ac:chgData name="DAVID HERNANDEZ LOPEZ" userId="ccf10e49-a288-4732-ba4d-4c153532986c" providerId="ADAL" clId="{DFE27B75-A723-45E5-BB41-8AC730077F18}" dt="2023-10-18T15:48:26.569" v="3632" actId="122"/>
          <ac:spMkLst>
            <pc:docMk/>
            <pc:sldMk cId="2852400132" sldId="262"/>
            <ac:spMk id="6" creationId="{3C6D05FF-DD31-3002-B5BF-4EED7E6CBC8D}"/>
          </ac:spMkLst>
        </pc:spChg>
        <pc:spChg chg="mod">
          <ac:chgData name="DAVID HERNANDEZ LOPEZ" userId="ccf10e49-a288-4732-ba4d-4c153532986c" providerId="ADAL" clId="{DFE27B75-A723-45E5-BB41-8AC730077F18}" dt="2023-10-18T15:48:24.524" v="3631" actId="122"/>
          <ac:spMkLst>
            <pc:docMk/>
            <pc:sldMk cId="2852400132" sldId="262"/>
            <ac:spMk id="7" creationId="{3CC94974-9F28-5808-EA2B-42DDB62DDD64}"/>
          </ac:spMkLst>
        </pc:spChg>
        <pc:spChg chg="mod">
          <ac:chgData name="DAVID HERNANDEZ LOPEZ" userId="ccf10e49-a288-4732-ba4d-4c153532986c" providerId="ADAL" clId="{DFE27B75-A723-45E5-BB41-8AC730077F18}" dt="2023-10-18T15:47:59.606" v="3627" actId="1076"/>
          <ac:spMkLst>
            <pc:docMk/>
            <pc:sldMk cId="2852400132" sldId="262"/>
            <ac:spMk id="8" creationId="{3FEF12FF-189B-572C-2B21-845A41F20A87}"/>
          </ac:spMkLst>
        </pc:spChg>
        <pc:spChg chg="mod">
          <ac:chgData name="DAVID HERNANDEZ LOPEZ" userId="ccf10e49-a288-4732-ba4d-4c153532986c" providerId="ADAL" clId="{DFE27B75-A723-45E5-BB41-8AC730077F18}" dt="2023-10-18T15:49:01.394" v="3648" actId="1076"/>
          <ac:spMkLst>
            <pc:docMk/>
            <pc:sldMk cId="2852400132" sldId="262"/>
            <ac:spMk id="9" creationId="{DFFDE38B-E2AE-FF54-5207-F27546AEAE9D}"/>
          </ac:spMkLst>
        </pc:spChg>
      </pc:sldChg>
      <pc:sldChg chg="modSp mod">
        <pc:chgData name="DAVID HERNANDEZ LOPEZ" userId="ccf10e49-a288-4732-ba4d-4c153532986c" providerId="ADAL" clId="{DFE27B75-A723-45E5-BB41-8AC730077F18}" dt="2023-10-18T15:50:14.381" v="3657" actId="1076"/>
        <pc:sldMkLst>
          <pc:docMk/>
          <pc:sldMk cId="4058419128" sldId="263"/>
        </pc:sldMkLst>
        <pc:spChg chg="mod">
          <ac:chgData name="DAVID HERNANDEZ LOPEZ" userId="ccf10e49-a288-4732-ba4d-4c153532986c" providerId="ADAL" clId="{DFE27B75-A723-45E5-BB41-8AC730077F18}" dt="2023-10-18T15:50:14.381" v="3657" actId="1076"/>
          <ac:spMkLst>
            <pc:docMk/>
            <pc:sldMk cId="4058419128" sldId="263"/>
            <ac:spMk id="9" creationId="{0581FCBE-A158-0F80-E6A6-09DFF0FC0803}"/>
          </ac:spMkLst>
        </pc:spChg>
      </pc:sldChg>
      <pc:sldChg chg="modSp mod">
        <pc:chgData name="DAVID HERNANDEZ LOPEZ" userId="ccf10e49-a288-4732-ba4d-4c153532986c" providerId="ADAL" clId="{DFE27B75-A723-45E5-BB41-8AC730077F18}" dt="2023-10-18T15:49:30.005" v="3649" actId="1076"/>
        <pc:sldMkLst>
          <pc:docMk/>
          <pc:sldMk cId="1252666337" sldId="265"/>
        </pc:sldMkLst>
        <pc:spChg chg="mod">
          <ac:chgData name="DAVID HERNANDEZ LOPEZ" userId="ccf10e49-a288-4732-ba4d-4c153532986c" providerId="ADAL" clId="{DFE27B75-A723-45E5-BB41-8AC730077F18}" dt="2023-10-18T15:49:30.005" v="3649" actId="1076"/>
          <ac:spMkLst>
            <pc:docMk/>
            <pc:sldMk cId="1252666337" sldId="265"/>
            <ac:spMk id="2" creationId="{6162A520-33B7-C1DE-C489-0C15640D9027}"/>
          </ac:spMkLst>
        </pc:spChg>
      </pc:sldChg>
      <pc:sldChg chg="modSp mod">
        <pc:chgData name="DAVID HERNANDEZ LOPEZ" userId="ccf10e49-a288-4732-ba4d-4c153532986c" providerId="ADAL" clId="{DFE27B75-A723-45E5-BB41-8AC730077F18}" dt="2023-10-18T15:59:52.503" v="3954" actId="1076"/>
        <pc:sldMkLst>
          <pc:docMk/>
          <pc:sldMk cId="2773918644" sldId="266"/>
        </pc:sldMkLst>
        <pc:spChg chg="mod">
          <ac:chgData name="DAVID HERNANDEZ LOPEZ" userId="ccf10e49-a288-4732-ba4d-4c153532986c" providerId="ADAL" clId="{DFE27B75-A723-45E5-BB41-8AC730077F18}" dt="2023-10-18T15:59:47.713" v="3953" actId="1076"/>
          <ac:spMkLst>
            <pc:docMk/>
            <pc:sldMk cId="2773918644" sldId="266"/>
            <ac:spMk id="2" creationId="{297F08C8-3D17-D7F9-832B-F88576885544}"/>
          </ac:spMkLst>
        </pc:spChg>
        <pc:spChg chg="mod">
          <ac:chgData name="DAVID HERNANDEZ LOPEZ" userId="ccf10e49-a288-4732-ba4d-4c153532986c" providerId="ADAL" clId="{DFE27B75-A723-45E5-BB41-8AC730077F18}" dt="2023-10-18T15:59:52.503" v="3954" actId="1076"/>
          <ac:spMkLst>
            <pc:docMk/>
            <pc:sldMk cId="2773918644" sldId="266"/>
            <ac:spMk id="3" creationId="{125B46D3-AC64-02FB-5236-8799F2FAC24C}"/>
          </ac:spMkLst>
        </pc:spChg>
      </pc:sldChg>
      <pc:sldChg chg="modSp mod">
        <pc:chgData name="DAVID HERNANDEZ LOPEZ" userId="ccf10e49-a288-4732-ba4d-4c153532986c" providerId="ADAL" clId="{DFE27B75-A723-45E5-BB41-8AC730077F18}" dt="2023-10-18T15:55:11.537" v="3725" actId="20577"/>
        <pc:sldMkLst>
          <pc:docMk/>
          <pc:sldMk cId="1879567337" sldId="267"/>
        </pc:sldMkLst>
        <pc:spChg chg="mod">
          <ac:chgData name="DAVID HERNANDEZ LOPEZ" userId="ccf10e49-a288-4732-ba4d-4c153532986c" providerId="ADAL" clId="{DFE27B75-A723-45E5-BB41-8AC730077F18}" dt="2023-10-18T15:55:11.537" v="3725" actId="20577"/>
          <ac:spMkLst>
            <pc:docMk/>
            <pc:sldMk cId="1879567337" sldId="267"/>
            <ac:spMk id="3" creationId="{7C1C4372-6D41-6D90-7D00-113C723F4BBC}"/>
          </ac:spMkLst>
        </pc:spChg>
      </pc:sldChg>
      <pc:sldChg chg="modSp mod">
        <pc:chgData name="DAVID HERNANDEZ LOPEZ" userId="ccf10e49-a288-4732-ba4d-4c153532986c" providerId="ADAL" clId="{DFE27B75-A723-45E5-BB41-8AC730077F18}" dt="2023-10-18T17:00:26.733" v="4346" actId="20577"/>
        <pc:sldMkLst>
          <pc:docMk/>
          <pc:sldMk cId="3676275621" sldId="268"/>
        </pc:sldMkLst>
        <pc:spChg chg="mod">
          <ac:chgData name="DAVID HERNANDEZ LOPEZ" userId="ccf10e49-a288-4732-ba4d-4c153532986c" providerId="ADAL" clId="{DFE27B75-A723-45E5-BB41-8AC730077F18}" dt="2023-10-18T17:00:26.733" v="4346" actId="20577"/>
          <ac:spMkLst>
            <pc:docMk/>
            <pc:sldMk cId="3676275621" sldId="268"/>
            <ac:spMk id="3" creationId="{E69D626F-8B07-D47E-09D0-B4EBBB8DB540}"/>
          </ac:spMkLst>
        </pc:spChg>
      </pc:sldChg>
      <pc:sldChg chg="modSp mod">
        <pc:chgData name="DAVID HERNANDEZ LOPEZ" userId="ccf10e49-a288-4732-ba4d-4c153532986c" providerId="ADAL" clId="{DFE27B75-A723-45E5-BB41-8AC730077F18}" dt="2023-10-18T14:26:28.675" v="822" actId="404"/>
        <pc:sldMkLst>
          <pc:docMk/>
          <pc:sldMk cId="448519059" sldId="269"/>
        </pc:sldMkLst>
        <pc:spChg chg="mod">
          <ac:chgData name="DAVID HERNANDEZ LOPEZ" userId="ccf10e49-a288-4732-ba4d-4c153532986c" providerId="ADAL" clId="{DFE27B75-A723-45E5-BB41-8AC730077F18}" dt="2023-10-18T14:26:12.902" v="804" actId="1076"/>
          <ac:spMkLst>
            <pc:docMk/>
            <pc:sldMk cId="448519059" sldId="269"/>
            <ac:spMk id="2" creationId="{9309304B-4A20-A039-36D0-500FCC0C2106}"/>
          </ac:spMkLst>
        </pc:spChg>
        <pc:spChg chg="mod">
          <ac:chgData name="DAVID HERNANDEZ LOPEZ" userId="ccf10e49-a288-4732-ba4d-4c153532986c" providerId="ADAL" clId="{DFE27B75-A723-45E5-BB41-8AC730077F18}" dt="2023-10-18T14:26:28.675" v="822" actId="404"/>
          <ac:spMkLst>
            <pc:docMk/>
            <pc:sldMk cId="448519059" sldId="269"/>
            <ac:spMk id="3" creationId="{F390C1ED-A862-1254-2C7B-07362136522C}"/>
          </ac:spMkLst>
        </pc:spChg>
      </pc:sldChg>
      <pc:sldChg chg="modSp mod chgLayout">
        <pc:chgData name="DAVID HERNANDEZ LOPEZ" userId="ccf10e49-a288-4732-ba4d-4c153532986c" providerId="ADAL" clId="{DFE27B75-A723-45E5-BB41-8AC730077F18}" dt="2023-10-18T15:55:42.824" v="3749" actId="20577"/>
        <pc:sldMkLst>
          <pc:docMk/>
          <pc:sldMk cId="2800632419" sldId="270"/>
        </pc:sldMkLst>
        <pc:spChg chg="mod ord">
          <ac:chgData name="DAVID HERNANDEZ LOPEZ" userId="ccf10e49-a288-4732-ba4d-4c153532986c" providerId="ADAL" clId="{DFE27B75-A723-45E5-BB41-8AC730077F18}" dt="2023-10-18T15:54:51.223" v="3716" actId="404"/>
          <ac:spMkLst>
            <pc:docMk/>
            <pc:sldMk cId="2800632419" sldId="270"/>
            <ac:spMk id="2" creationId="{11635E0F-D69D-C4C1-5C61-7AD4AA040531}"/>
          </ac:spMkLst>
        </pc:spChg>
        <pc:spChg chg="mod ord">
          <ac:chgData name="DAVID HERNANDEZ LOPEZ" userId="ccf10e49-a288-4732-ba4d-4c153532986c" providerId="ADAL" clId="{DFE27B75-A723-45E5-BB41-8AC730077F18}" dt="2023-10-18T15:55:42.824" v="3749" actId="20577"/>
          <ac:spMkLst>
            <pc:docMk/>
            <pc:sldMk cId="2800632419" sldId="270"/>
            <ac:spMk id="3" creationId="{64279FF3-1389-B570-8B29-667E9A1C7A18}"/>
          </ac:spMkLst>
        </pc:spChg>
        <pc:spChg chg="mod ord">
          <ac:chgData name="DAVID HERNANDEZ LOPEZ" userId="ccf10e49-a288-4732-ba4d-4c153532986c" providerId="ADAL" clId="{DFE27B75-A723-45E5-BB41-8AC730077F18}" dt="2023-10-18T15:02:18.374" v="1165" actId="700"/>
          <ac:spMkLst>
            <pc:docMk/>
            <pc:sldMk cId="2800632419" sldId="270"/>
            <ac:spMk id="4" creationId="{D3EC31E4-532A-1838-29EA-C90756167C7B}"/>
          </ac:spMkLst>
        </pc:spChg>
      </pc:sldChg>
      <pc:sldChg chg="modSp mod ord">
        <pc:chgData name="DAVID HERNANDEZ LOPEZ" userId="ccf10e49-a288-4732-ba4d-4c153532986c" providerId="ADAL" clId="{DFE27B75-A723-45E5-BB41-8AC730077F18}" dt="2023-10-18T17:14:06.818" v="4348"/>
        <pc:sldMkLst>
          <pc:docMk/>
          <pc:sldMk cId="3624561526" sldId="271"/>
        </pc:sldMkLst>
        <pc:spChg chg="mod">
          <ac:chgData name="DAVID HERNANDEZ LOPEZ" userId="ccf10e49-a288-4732-ba4d-4c153532986c" providerId="ADAL" clId="{DFE27B75-A723-45E5-BB41-8AC730077F18}" dt="2023-10-18T15:57:36.311" v="3880" actId="20577"/>
          <ac:spMkLst>
            <pc:docMk/>
            <pc:sldMk cId="3624561526" sldId="271"/>
            <ac:spMk id="3" creationId="{F06A2D54-25FB-0F1F-0C88-FBDCACE20938}"/>
          </ac:spMkLst>
        </pc:spChg>
      </pc:sldChg>
      <pc:sldChg chg="modSp mod ord">
        <pc:chgData name="DAVID HERNANDEZ LOPEZ" userId="ccf10e49-a288-4732-ba4d-4c153532986c" providerId="ADAL" clId="{DFE27B75-A723-45E5-BB41-8AC730077F18}" dt="2023-10-18T15:58:47.375" v="3918" actId="404"/>
        <pc:sldMkLst>
          <pc:docMk/>
          <pc:sldMk cId="2610526619" sldId="272"/>
        </pc:sldMkLst>
        <pc:spChg chg="mod">
          <ac:chgData name="DAVID HERNANDEZ LOPEZ" userId="ccf10e49-a288-4732-ba4d-4c153532986c" providerId="ADAL" clId="{DFE27B75-A723-45E5-BB41-8AC730077F18}" dt="2023-10-18T15:58:27.493" v="3899" actId="1076"/>
          <ac:spMkLst>
            <pc:docMk/>
            <pc:sldMk cId="2610526619" sldId="272"/>
            <ac:spMk id="2" creationId="{CEBCB7B6-F265-6524-C001-7457ED8428EC}"/>
          </ac:spMkLst>
        </pc:spChg>
        <pc:spChg chg="mod">
          <ac:chgData name="DAVID HERNANDEZ LOPEZ" userId="ccf10e49-a288-4732-ba4d-4c153532986c" providerId="ADAL" clId="{DFE27B75-A723-45E5-BB41-8AC730077F18}" dt="2023-10-18T15:58:47.375" v="3918" actId="404"/>
          <ac:spMkLst>
            <pc:docMk/>
            <pc:sldMk cId="2610526619" sldId="272"/>
            <ac:spMk id="3" creationId="{DE79D9F5-5E86-9A22-5BC6-664E2176C41F}"/>
          </ac:spMkLst>
        </pc:spChg>
      </pc:sldChg>
      <pc:sldChg chg="modSp new mod">
        <pc:chgData name="DAVID HERNANDEZ LOPEZ" userId="ccf10e49-a288-4732-ba4d-4c153532986c" providerId="ADAL" clId="{DFE27B75-A723-45E5-BB41-8AC730077F18}" dt="2023-10-18T15:54:20.965" v="3710" actId="313"/>
        <pc:sldMkLst>
          <pc:docMk/>
          <pc:sldMk cId="2973426877" sldId="273"/>
        </pc:sldMkLst>
        <pc:spChg chg="mod">
          <ac:chgData name="DAVID HERNANDEZ LOPEZ" userId="ccf10e49-a288-4732-ba4d-4c153532986c" providerId="ADAL" clId="{DFE27B75-A723-45E5-BB41-8AC730077F18}" dt="2023-10-18T14:04:33.539" v="69" actId="1076"/>
          <ac:spMkLst>
            <pc:docMk/>
            <pc:sldMk cId="2973426877" sldId="273"/>
            <ac:spMk id="2" creationId="{FB0F4E56-C535-4F11-DFB9-410E3171AF64}"/>
          </ac:spMkLst>
        </pc:spChg>
        <pc:spChg chg="mod">
          <ac:chgData name="DAVID HERNANDEZ LOPEZ" userId="ccf10e49-a288-4732-ba4d-4c153532986c" providerId="ADAL" clId="{DFE27B75-A723-45E5-BB41-8AC730077F18}" dt="2023-10-18T15:54:20.965" v="3710" actId="313"/>
          <ac:spMkLst>
            <pc:docMk/>
            <pc:sldMk cId="2973426877" sldId="273"/>
            <ac:spMk id="3" creationId="{F9D06777-0AF6-D769-CF23-DFDF7BDCD940}"/>
          </ac:spMkLst>
        </pc:spChg>
      </pc:sldChg>
      <pc:sldChg chg="modSp new mod">
        <pc:chgData name="DAVID HERNANDEZ LOPEZ" userId="ccf10e49-a288-4732-ba4d-4c153532986c" providerId="ADAL" clId="{DFE27B75-A723-45E5-BB41-8AC730077F18}" dt="2023-10-18T15:56:56.252" v="3856" actId="20577"/>
        <pc:sldMkLst>
          <pc:docMk/>
          <pc:sldMk cId="1495486213" sldId="274"/>
        </pc:sldMkLst>
        <pc:spChg chg="mod">
          <ac:chgData name="DAVID HERNANDEZ LOPEZ" userId="ccf10e49-a288-4732-ba4d-4c153532986c" providerId="ADAL" clId="{DFE27B75-A723-45E5-BB41-8AC730077F18}" dt="2023-10-18T15:56:02.438" v="3751" actId="1076"/>
          <ac:spMkLst>
            <pc:docMk/>
            <pc:sldMk cId="1495486213" sldId="274"/>
            <ac:spMk id="2" creationId="{FCE43167-9A70-9D43-E9FC-442EBAE1F161}"/>
          </ac:spMkLst>
        </pc:spChg>
        <pc:spChg chg="mod">
          <ac:chgData name="DAVID HERNANDEZ LOPEZ" userId="ccf10e49-a288-4732-ba4d-4c153532986c" providerId="ADAL" clId="{DFE27B75-A723-45E5-BB41-8AC730077F18}" dt="2023-10-18T15:56:56.252" v="3856" actId="20577"/>
          <ac:spMkLst>
            <pc:docMk/>
            <pc:sldMk cId="1495486213" sldId="274"/>
            <ac:spMk id="3" creationId="{003B6656-712E-C853-5393-741237FC6858}"/>
          </ac:spMkLst>
        </pc:spChg>
      </pc:sldChg>
      <pc:sldChg chg="modSp new mod">
        <pc:chgData name="DAVID HERNANDEZ LOPEZ" userId="ccf10e49-a288-4732-ba4d-4c153532986c" providerId="ADAL" clId="{DFE27B75-A723-45E5-BB41-8AC730077F18}" dt="2023-10-18T15:58:15.379" v="3897" actId="20577"/>
        <pc:sldMkLst>
          <pc:docMk/>
          <pc:sldMk cId="3070718583" sldId="275"/>
        </pc:sldMkLst>
        <pc:spChg chg="mod">
          <ac:chgData name="DAVID HERNANDEZ LOPEZ" userId="ccf10e49-a288-4732-ba4d-4c153532986c" providerId="ADAL" clId="{DFE27B75-A723-45E5-BB41-8AC730077F18}" dt="2023-10-18T15:12:41.759" v="1864" actId="1076"/>
          <ac:spMkLst>
            <pc:docMk/>
            <pc:sldMk cId="3070718583" sldId="275"/>
            <ac:spMk id="2" creationId="{24E40A6A-05E9-C5CA-10F6-36135CEE60A2}"/>
          </ac:spMkLst>
        </pc:spChg>
        <pc:spChg chg="mod">
          <ac:chgData name="DAVID HERNANDEZ LOPEZ" userId="ccf10e49-a288-4732-ba4d-4c153532986c" providerId="ADAL" clId="{DFE27B75-A723-45E5-BB41-8AC730077F18}" dt="2023-10-18T15:58:15.379" v="3897" actId="20577"/>
          <ac:spMkLst>
            <pc:docMk/>
            <pc:sldMk cId="3070718583" sldId="275"/>
            <ac:spMk id="3" creationId="{F0CD89A0-F547-F3CC-83B1-5890DC2D4BA4}"/>
          </ac:spMkLst>
        </pc:spChg>
      </pc:sldChg>
      <pc:sldChg chg="addSp delSp modSp new mod modClrScheme chgLayout">
        <pc:chgData name="DAVID HERNANDEZ LOPEZ" userId="ccf10e49-a288-4732-ba4d-4c153532986c" providerId="ADAL" clId="{DFE27B75-A723-45E5-BB41-8AC730077F18}" dt="2023-10-18T16:10:08.459" v="4337" actId="20577"/>
        <pc:sldMkLst>
          <pc:docMk/>
          <pc:sldMk cId="1471686969" sldId="276"/>
        </pc:sldMkLst>
        <pc:spChg chg="del">
          <ac:chgData name="DAVID HERNANDEZ LOPEZ" userId="ccf10e49-a288-4732-ba4d-4c153532986c" providerId="ADAL" clId="{DFE27B75-A723-45E5-BB41-8AC730077F18}" dt="2023-10-18T16:00:24.491" v="3979" actId="21"/>
          <ac:spMkLst>
            <pc:docMk/>
            <pc:sldMk cId="1471686969" sldId="276"/>
            <ac:spMk id="2" creationId="{B3555E57-3555-3410-770F-FA8D8331C2EB}"/>
          </ac:spMkLst>
        </pc:spChg>
        <pc:spChg chg="add del mod ord">
          <ac:chgData name="DAVID HERNANDEZ LOPEZ" userId="ccf10e49-a288-4732-ba4d-4c153532986c" providerId="ADAL" clId="{DFE27B75-A723-45E5-BB41-8AC730077F18}" dt="2023-10-18T16:09:45.742" v="4334" actId="120"/>
          <ac:spMkLst>
            <pc:docMk/>
            <pc:sldMk cId="1471686969" sldId="276"/>
            <ac:spMk id="3" creationId="{440B0704-0054-F45A-CAF7-D18465E76842}"/>
          </ac:spMkLst>
        </pc:spChg>
        <pc:spChg chg="mod ord">
          <ac:chgData name="DAVID HERNANDEZ LOPEZ" userId="ccf10e49-a288-4732-ba4d-4c153532986c" providerId="ADAL" clId="{DFE27B75-A723-45E5-BB41-8AC730077F18}" dt="2023-10-18T16:05:01.200" v="4168" actId="700"/>
          <ac:spMkLst>
            <pc:docMk/>
            <pc:sldMk cId="1471686969" sldId="276"/>
            <ac:spMk id="4" creationId="{093ED597-F076-7092-27C2-6406CDF6D449}"/>
          </ac:spMkLst>
        </pc:spChg>
        <pc:spChg chg="add del">
          <ac:chgData name="DAVID HERNANDEZ LOPEZ" userId="ccf10e49-a288-4732-ba4d-4c153532986c" providerId="ADAL" clId="{DFE27B75-A723-45E5-BB41-8AC730077F18}" dt="2023-10-18T16:01:58.191" v="4113"/>
          <ac:spMkLst>
            <pc:docMk/>
            <pc:sldMk cId="1471686969" sldId="276"/>
            <ac:spMk id="6" creationId="{5468B731-D87D-1E81-7D3C-018220AEA90E}"/>
          </ac:spMkLst>
        </pc:spChg>
        <pc:spChg chg="add del mod">
          <ac:chgData name="DAVID HERNANDEZ LOPEZ" userId="ccf10e49-a288-4732-ba4d-4c153532986c" providerId="ADAL" clId="{DFE27B75-A723-45E5-BB41-8AC730077F18}" dt="2023-10-18T16:04:25.825" v="4157" actId="478"/>
          <ac:spMkLst>
            <pc:docMk/>
            <pc:sldMk cId="1471686969" sldId="276"/>
            <ac:spMk id="8" creationId="{738EED86-88CC-D747-05DC-6DED8FE5F025}"/>
          </ac:spMkLst>
        </pc:spChg>
        <pc:spChg chg="add del mod">
          <ac:chgData name="DAVID HERNANDEZ LOPEZ" userId="ccf10e49-a288-4732-ba4d-4c153532986c" providerId="ADAL" clId="{DFE27B75-A723-45E5-BB41-8AC730077F18}" dt="2023-10-18T16:04:28.510" v="4159" actId="478"/>
          <ac:spMkLst>
            <pc:docMk/>
            <pc:sldMk cId="1471686969" sldId="276"/>
            <ac:spMk id="9" creationId="{C8D5001D-C7A9-B346-104F-CC3D3658B497}"/>
          </ac:spMkLst>
        </pc:spChg>
        <pc:spChg chg="add mod ord">
          <ac:chgData name="DAVID HERNANDEZ LOPEZ" userId="ccf10e49-a288-4732-ba4d-4c153532986c" providerId="ADAL" clId="{DFE27B75-A723-45E5-BB41-8AC730077F18}" dt="2023-10-18T16:09:35.566" v="4331" actId="20577"/>
          <ac:spMkLst>
            <pc:docMk/>
            <pc:sldMk cId="1471686969" sldId="276"/>
            <ac:spMk id="10" creationId="{762F7574-B99F-0B33-668D-4A2364CF3B3C}"/>
          </ac:spMkLst>
        </pc:spChg>
        <pc:spChg chg="add mod ord">
          <ac:chgData name="DAVID HERNANDEZ LOPEZ" userId="ccf10e49-a288-4732-ba4d-4c153532986c" providerId="ADAL" clId="{DFE27B75-A723-45E5-BB41-8AC730077F18}" dt="2023-10-18T16:10:08.459" v="4337" actId="20577"/>
          <ac:spMkLst>
            <pc:docMk/>
            <pc:sldMk cId="1471686969" sldId="276"/>
            <ac:spMk id="11" creationId="{358D08FB-8F4D-1BC8-FE3A-F61824D1E337}"/>
          </ac:spMkLst>
        </pc:spChg>
        <pc:picChg chg="add del">
          <ac:chgData name="DAVID HERNANDEZ LOPEZ" userId="ccf10e49-a288-4732-ba4d-4c153532986c" providerId="ADAL" clId="{DFE27B75-A723-45E5-BB41-8AC730077F18}" dt="2023-10-18T16:01:38.692" v="4111"/>
          <ac:picMkLst>
            <pc:docMk/>
            <pc:sldMk cId="1471686969" sldId="276"/>
            <ac:picMk id="5" creationId="{E2AF5641-5344-E58D-68F8-01B825339868}"/>
          </ac:picMkLst>
        </pc:picChg>
        <pc:picChg chg="add mod">
          <ac:chgData name="DAVID HERNANDEZ LOPEZ" userId="ccf10e49-a288-4732-ba4d-4c153532986c" providerId="ADAL" clId="{DFE27B75-A723-45E5-BB41-8AC730077F18}" dt="2023-10-18T16:07:15.255" v="4302" actId="14100"/>
          <ac:picMkLst>
            <pc:docMk/>
            <pc:sldMk cId="1471686969" sldId="276"/>
            <ac:picMk id="7" creationId="{27B89038-9429-DB8F-B41E-6D8B76F6793C}"/>
          </ac:picMkLst>
        </pc:picChg>
        <pc:picChg chg="add del mod">
          <ac:chgData name="DAVID HERNANDEZ LOPEZ" userId="ccf10e49-a288-4732-ba4d-4c153532986c" providerId="ADAL" clId="{DFE27B75-A723-45E5-BB41-8AC730077F18}" dt="2023-10-18T16:04:11.153" v="4147"/>
          <ac:picMkLst>
            <pc:docMk/>
            <pc:sldMk cId="1471686969" sldId="276"/>
            <ac:picMk id="1028" creationId="{559A929D-BEA5-758D-ACF4-51F5CD2370F6}"/>
          </ac:picMkLst>
        </pc:picChg>
        <pc:picChg chg="add del mod">
          <ac:chgData name="DAVID HERNANDEZ LOPEZ" userId="ccf10e49-a288-4732-ba4d-4c153532986c" providerId="ADAL" clId="{DFE27B75-A723-45E5-BB41-8AC730077F18}" dt="2023-10-18T16:04:15.804" v="4152"/>
          <ac:picMkLst>
            <pc:docMk/>
            <pc:sldMk cId="1471686969" sldId="276"/>
            <ac:picMk id="1030" creationId="{C3504A94-7A8D-6DED-0B94-13AB6051D4C3}"/>
          </ac:picMkLst>
        </pc:picChg>
        <pc:picChg chg="add del mod">
          <ac:chgData name="DAVID HERNANDEZ LOPEZ" userId="ccf10e49-a288-4732-ba4d-4c153532986c" providerId="ADAL" clId="{DFE27B75-A723-45E5-BB41-8AC730077F18}" dt="2023-10-18T16:04:29.666" v="4162"/>
          <ac:picMkLst>
            <pc:docMk/>
            <pc:sldMk cId="1471686969" sldId="276"/>
            <ac:picMk id="1032" creationId="{ABA20802-084E-6B8A-D913-F00740B2EA70}"/>
          </ac:picMkLst>
        </pc:picChg>
        <pc:picChg chg="add mod">
          <ac:chgData name="DAVID HERNANDEZ LOPEZ" userId="ccf10e49-a288-4732-ba4d-4c153532986c" providerId="ADAL" clId="{DFE27B75-A723-45E5-BB41-8AC730077F18}" dt="2023-10-18T16:10:01.324" v="4335" actId="1076"/>
          <ac:picMkLst>
            <pc:docMk/>
            <pc:sldMk cId="1471686969" sldId="276"/>
            <ac:picMk id="1034" creationId="{A370BF4C-857D-2186-FD3C-AF1E764AFEA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DA98EC-8931-48C1-A3BC-6198BD5F578C}" type="datetimeFigureOut">
              <a:rPr lang="es-MX" smtClean="0"/>
              <a:t>18/10/2023</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C72343-696D-44F6-AED0-3741F414B430}" type="slidenum">
              <a:rPr lang="es-MX" smtClean="0"/>
              <a:t>‹Nº›</a:t>
            </a:fld>
            <a:endParaRPr lang="es-MX"/>
          </a:p>
        </p:txBody>
      </p:sp>
    </p:spTree>
    <p:extLst>
      <p:ext uri="{BB962C8B-B14F-4D97-AF65-F5344CB8AC3E}">
        <p14:creationId xmlns:p14="http://schemas.microsoft.com/office/powerpoint/2010/main" val="1374482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FFCA3A-78DA-4548-785F-1E72D1939FC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50C5D934-933F-59C8-DDAA-7D8028E46E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0D5D6DD8-A6C0-FCE9-6FD0-061A77E90A89}"/>
              </a:ext>
            </a:extLst>
          </p:cNvPr>
          <p:cNvSpPr>
            <a:spLocks noGrp="1"/>
          </p:cNvSpPr>
          <p:nvPr>
            <p:ph type="dt" sz="half" idx="10"/>
          </p:nvPr>
        </p:nvSpPr>
        <p:spPr/>
        <p:txBody>
          <a:bodyPr/>
          <a:lstStyle/>
          <a:p>
            <a:fld id="{4CBF93E6-DA05-49B2-957F-E7D59010196E}" type="datetime1">
              <a:rPr lang="es-MX" smtClean="0"/>
              <a:t>18/10/2023</a:t>
            </a:fld>
            <a:endParaRPr lang="es-MX"/>
          </a:p>
        </p:txBody>
      </p:sp>
      <p:sp>
        <p:nvSpPr>
          <p:cNvPr id="5" name="Marcador de pie de página 4">
            <a:extLst>
              <a:ext uri="{FF2B5EF4-FFF2-40B4-BE49-F238E27FC236}">
                <a16:creationId xmlns:a16="http://schemas.microsoft.com/office/drawing/2014/main" id="{E2AF318C-0237-C454-796B-60B300D6717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108B9A3-15C3-AE25-3753-E9F5BE75E107}"/>
              </a:ext>
            </a:extLst>
          </p:cNvPr>
          <p:cNvSpPr>
            <a:spLocks noGrp="1"/>
          </p:cNvSpPr>
          <p:nvPr>
            <p:ph type="sldNum" sz="quarter" idx="12"/>
          </p:nvPr>
        </p:nvSpPr>
        <p:spPr/>
        <p:txBody>
          <a:bodyPr/>
          <a:lstStyle/>
          <a:p>
            <a:fld id="{D83468A8-A645-4EAA-B9EF-DA6B51697E2E}" type="slidenum">
              <a:rPr lang="es-MX" smtClean="0"/>
              <a:t>‹Nº›</a:t>
            </a:fld>
            <a:endParaRPr lang="es-MX"/>
          </a:p>
        </p:txBody>
      </p:sp>
    </p:spTree>
    <p:extLst>
      <p:ext uri="{BB962C8B-B14F-4D97-AF65-F5344CB8AC3E}">
        <p14:creationId xmlns:p14="http://schemas.microsoft.com/office/powerpoint/2010/main" val="2987978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88AC6-C17B-305A-B08A-E91D503F9FB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4CEF6537-009E-697D-A924-06CB910611F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1E2857C-C011-511D-4817-FB13084E2D55}"/>
              </a:ext>
            </a:extLst>
          </p:cNvPr>
          <p:cNvSpPr>
            <a:spLocks noGrp="1"/>
          </p:cNvSpPr>
          <p:nvPr>
            <p:ph type="dt" sz="half" idx="10"/>
          </p:nvPr>
        </p:nvSpPr>
        <p:spPr/>
        <p:txBody>
          <a:bodyPr/>
          <a:lstStyle/>
          <a:p>
            <a:fld id="{C88EF2E9-BC7A-4FE3-A7B3-8E19CB571A4F}" type="datetime1">
              <a:rPr lang="es-MX" smtClean="0"/>
              <a:t>18/10/2023</a:t>
            </a:fld>
            <a:endParaRPr lang="es-MX"/>
          </a:p>
        </p:txBody>
      </p:sp>
      <p:sp>
        <p:nvSpPr>
          <p:cNvPr id="5" name="Marcador de pie de página 4">
            <a:extLst>
              <a:ext uri="{FF2B5EF4-FFF2-40B4-BE49-F238E27FC236}">
                <a16:creationId xmlns:a16="http://schemas.microsoft.com/office/drawing/2014/main" id="{0F391693-3BF7-87C7-614A-FF89752AD8F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7D2B799-7FF5-6D50-1410-2E07962A4203}"/>
              </a:ext>
            </a:extLst>
          </p:cNvPr>
          <p:cNvSpPr>
            <a:spLocks noGrp="1"/>
          </p:cNvSpPr>
          <p:nvPr>
            <p:ph type="sldNum" sz="quarter" idx="12"/>
          </p:nvPr>
        </p:nvSpPr>
        <p:spPr/>
        <p:txBody>
          <a:bodyPr/>
          <a:lstStyle/>
          <a:p>
            <a:fld id="{D83468A8-A645-4EAA-B9EF-DA6B51697E2E}" type="slidenum">
              <a:rPr lang="es-MX" smtClean="0"/>
              <a:t>‹Nº›</a:t>
            </a:fld>
            <a:endParaRPr lang="es-MX"/>
          </a:p>
        </p:txBody>
      </p:sp>
    </p:spTree>
    <p:extLst>
      <p:ext uri="{BB962C8B-B14F-4D97-AF65-F5344CB8AC3E}">
        <p14:creationId xmlns:p14="http://schemas.microsoft.com/office/powerpoint/2010/main" val="2076595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523D42C-AA76-70C0-78F2-7FC02F40BB7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31268D63-B7C1-44AE-0B53-D6136AA775E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362DC44-882F-D4F1-3FE3-8C18B27429B4}"/>
              </a:ext>
            </a:extLst>
          </p:cNvPr>
          <p:cNvSpPr>
            <a:spLocks noGrp="1"/>
          </p:cNvSpPr>
          <p:nvPr>
            <p:ph type="dt" sz="half" idx="10"/>
          </p:nvPr>
        </p:nvSpPr>
        <p:spPr/>
        <p:txBody>
          <a:bodyPr/>
          <a:lstStyle/>
          <a:p>
            <a:fld id="{236AEF43-40AC-43D1-9CCD-AA4FDF985019}" type="datetime1">
              <a:rPr lang="es-MX" smtClean="0"/>
              <a:t>18/10/2023</a:t>
            </a:fld>
            <a:endParaRPr lang="es-MX"/>
          </a:p>
        </p:txBody>
      </p:sp>
      <p:sp>
        <p:nvSpPr>
          <p:cNvPr id="5" name="Marcador de pie de página 4">
            <a:extLst>
              <a:ext uri="{FF2B5EF4-FFF2-40B4-BE49-F238E27FC236}">
                <a16:creationId xmlns:a16="http://schemas.microsoft.com/office/drawing/2014/main" id="{1A40F5FC-3FA2-0B52-1425-5AACF93DB09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D76970E-9B9C-DC57-BDE3-87BBDC4D5B4C}"/>
              </a:ext>
            </a:extLst>
          </p:cNvPr>
          <p:cNvSpPr>
            <a:spLocks noGrp="1"/>
          </p:cNvSpPr>
          <p:nvPr>
            <p:ph type="sldNum" sz="quarter" idx="12"/>
          </p:nvPr>
        </p:nvSpPr>
        <p:spPr/>
        <p:txBody>
          <a:bodyPr/>
          <a:lstStyle/>
          <a:p>
            <a:fld id="{D83468A8-A645-4EAA-B9EF-DA6B51697E2E}" type="slidenum">
              <a:rPr lang="es-MX" smtClean="0"/>
              <a:t>‹Nº›</a:t>
            </a:fld>
            <a:endParaRPr lang="es-MX"/>
          </a:p>
        </p:txBody>
      </p:sp>
    </p:spTree>
    <p:extLst>
      <p:ext uri="{BB962C8B-B14F-4D97-AF65-F5344CB8AC3E}">
        <p14:creationId xmlns:p14="http://schemas.microsoft.com/office/powerpoint/2010/main" val="3840634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D0ACA-951B-D416-1D4F-01C376B757D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B7C150C-02EB-F619-BFDB-2C3940B7F71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61A5F95-00CC-AB2B-D899-72D0672814C5}"/>
              </a:ext>
            </a:extLst>
          </p:cNvPr>
          <p:cNvSpPr>
            <a:spLocks noGrp="1"/>
          </p:cNvSpPr>
          <p:nvPr>
            <p:ph type="dt" sz="half" idx="10"/>
          </p:nvPr>
        </p:nvSpPr>
        <p:spPr/>
        <p:txBody>
          <a:bodyPr/>
          <a:lstStyle/>
          <a:p>
            <a:fld id="{AE18F1EF-0DE0-4D6D-A1B0-090B1AC059D4}" type="datetime1">
              <a:rPr lang="es-MX" smtClean="0"/>
              <a:t>18/10/2023</a:t>
            </a:fld>
            <a:endParaRPr lang="es-MX"/>
          </a:p>
        </p:txBody>
      </p:sp>
      <p:sp>
        <p:nvSpPr>
          <p:cNvPr id="5" name="Marcador de pie de página 4">
            <a:extLst>
              <a:ext uri="{FF2B5EF4-FFF2-40B4-BE49-F238E27FC236}">
                <a16:creationId xmlns:a16="http://schemas.microsoft.com/office/drawing/2014/main" id="{00351C61-A567-CE09-1F5C-56BE64E33C7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539AE63-9007-2547-C147-80BF8AC8BD8A}"/>
              </a:ext>
            </a:extLst>
          </p:cNvPr>
          <p:cNvSpPr>
            <a:spLocks noGrp="1"/>
          </p:cNvSpPr>
          <p:nvPr>
            <p:ph type="sldNum" sz="quarter" idx="12"/>
          </p:nvPr>
        </p:nvSpPr>
        <p:spPr/>
        <p:txBody>
          <a:bodyPr/>
          <a:lstStyle/>
          <a:p>
            <a:fld id="{D83468A8-A645-4EAA-B9EF-DA6B51697E2E}" type="slidenum">
              <a:rPr lang="es-MX" smtClean="0"/>
              <a:t>‹Nº›</a:t>
            </a:fld>
            <a:endParaRPr lang="es-MX"/>
          </a:p>
        </p:txBody>
      </p:sp>
    </p:spTree>
    <p:extLst>
      <p:ext uri="{BB962C8B-B14F-4D97-AF65-F5344CB8AC3E}">
        <p14:creationId xmlns:p14="http://schemas.microsoft.com/office/powerpoint/2010/main" val="130162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D4D53A-EB7D-7E47-D798-69742458FA5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887FF155-C74B-3C4A-5636-BDBDF03F6D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C28D48F-8307-6C8C-8AB0-27884392F48A}"/>
              </a:ext>
            </a:extLst>
          </p:cNvPr>
          <p:cNvSpPr>
            <a:spLocks noGrp="1"/>
          </p:cNvSpPr>
          <p:nvPr>
            <p:ph type="dt" sz="half" idx="10"/>
          </p:nvPr>
        </p:nvSpPr>
        <p:spPr/>
        <p:txBody>
          <a:bodyPr/>
          <a:lstStyle/>
          <a:p>
            <a:fld id="{7C14A48C-18EF-415D-A4D8-C94408B402D2}" type="datetime1">
              <a:rPr lang="es-MX" smtClean="0"/>
              <a:t>18/10/2023</a:t>
            </a:fld>
            <a:endParaRPr lang="es-MX"/>
          </a:p>
        </p:txBody>
      </p:sp>
      <p:sp>
        <p:nvSpPr>
          <p:cNvPr id="5" name="Marcador de pie de página 4">
            <a:extLst>
              <a:ext uri="{FF2B5EF4-FFF2-40B4-BE49-F238E27FC236}">
                <a16:creationId xmlns:a16="http://schemas.microsoft.com/office/drawing/2014/main" id="{35DF0B7B-3EAD-B91E-22CC-4C935C6E5A5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8EF9C59-ED56-2669-814E-D68FD0B637BE}"/>
              </a:ext>
            </a:extLst>
          </p:cNvPr>
          <p:cNvSpPr>
            <a:spLocks noGrp="1"/>
          </p:cNvSpPr>
          <p:nvPr>
            <p:ph type="sldNum" sz="quarter" idx="12"/>
          </p:nvPr>
        </p:nvSpPr>
        <p:spPr/>
        <p:txBody>
          <a:bodyPr/>
          <a:lstStyle/>
          <a:p>
            <a:fld id="{D83468A8-A645-4EAA-B9EF-DA6B51697E2E}" type="slidenum">
              <a:rPr lang="es-MX" smtClean="0"/>
              <a:t>‹Nº›</a:t>
            </a:fld>
            <a:endParaRPr lang="es-MX"/>
          </a:p>
        </p:txBody>
      </p:sp>
    </p:spTree>
    <p:extLst>
      <p:ext uri="{BB962C8B-B14F-4D97-AF65-F5344CB8AC3E}">
        <p14:creationId xmlns:p14="http://schemas.microsoft.com/office/powerpoint/2010/main" val="1796702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4713EC-FF6F-0A9B-E550-4E4EC83799E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804EC146-7326-E5C0-C729-11A40A09522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4E95A750-70AE-99E0-03F0-1C0733D9930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451CFD5F-EFA9-23DE-B259-CFD5295719F3}"/>
              </a:ext>
            </a:extLst>
          </p:cNvPr>
          <p:cNvSpPr>
            <a:spLocks noGrp="1"/>
          </p:cNvSpPr>
          <p:nvPr>
            <p:ph type="dt" sz="half" idx="10"/>
          </p:nvPr>
        </p:nvSpPr>
        <p:spPr/>
        <p:txBody>
          <a:bodyPr/>
          <a:lstStyle/>
          <a:p>
            <a:fld id="{AA96E8FC-85BD-40F4-B9DF-79BFC1F910CE}" type="datetime1">
              <a:rPr lang="es-MX" smtClean="0"/>
              <a:t>18/10/2023</a:t>
            </a:fld>
            <a:endParaRPr lang="es-MX"/>
          </a:p>
        </p:txBody>
      </p:sp>
      <p:sp>
        <p:nvSpPr>
          <p:cNvPr id="6" name="Marcador de pie de página 5">
            <a:extLst>
              <a:ext uri="{FF2B5EF4-FFF2-40B4-BE49-F238E27FC236}">
                <a16:creationId xmlns:a16="http://schemas.microsoft.com/office/drawing/2014/main" id="{D8456B4D-889E-E6A4-A9D2-0582A8513FC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2044E56-C9A3-997A-C883-1CCA5B839B01}"/>
              </a:ext>
            </a:extLst>
          </p:cNvPr>
          <p:cNvSpPr>
            <a:spLocks noGrp="1"/>
          </p:cNvSpPr>
          <p:nvPr>
            <p:ph type="sldNum" sz="quarter" idx="12"/>
          </p:nvPr>
        </p:nvSpPr>
        <p:spPr/>
        <p:txBody>
          <a:bodyPr/>
          <a:lstStyle/>
          <a:p>
            <a:fld id="{D83468A8-A645-4EAA-B9EF-DA6B51697E2E}" type="slidenum">
              <a:rPr lang="es-MX" smtClean="0"/>
              <a:t>‹Nº›</a:t>
            </a:fld>
            <a:endParaRPr lang="es-MX"/>
          </a:p>
        </p:txBody>
      </p:sp>
    </p:spTree>
    <p:extLst>
      <p:ext uri="{BB962C8B-B14F-4D97-AF65-F5344CB8AC3E}">
        <p14:creationId xmlns:p14="http://schemas.microsoft.com/office/powerpoint/2010/main" val="3963231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9F8F18-1D9F-06B9-E801-11115803C6E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A3E8115-6AB1-5473-3B28-16534080A2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856430E6-9465-3EE8-2C62-D85635F78E3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4112F49D-45B0-EF75-D877-475DEDDCE7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6EF20EC-40DB-E43E-91C4-612569DEF2C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3CE9467F-B8F5-2062-385F-4FE9C9E744D3}"/>
              </a:ext>
            </a:extLst>
          </p:cNvPr>
          <p:cNvSpPr>
            <a:spLocks noGrp="1"/>
          </p:cNvSpPr>
          <p:nvPr>
            <p:ph type="dt" sz="half" idx="10"/>
          </p:nvPr>
        </p:nvSpPr>
        <p:spPr/>
        <p:txBody>
          <a:bodyPr/>
          <a:lstStyle/>
          <a:p>
            <a:fld id="{EC3AF416-88D0-4495-B074-E935C770E653}" type="datetime1">
              <a:rPr lang="es-MX" smtClean="0"/>
              <a:t>18/10/2023</a:t>
            </a:fld>
            <a:endParaRPr lang="es-MX"/>
          </a:p>
        </p:txBody>
      </p:sp>
      <p:sp>
        <p:nvSpPr>
          <p:cNvPr id="8" name="Marcador de pie de página 7">
            <a:extLst>
              <a:ext uri="{FF2B5EF4-FFF2-40B4-BE49-F238E27FC236}">
                <a16:creationId xmlns:a16="http://schemas.microsoft.com/office/drawing/2014/main" id="{E3C2696D-87C8-E16C-B8C6-FEE1D122CF07}"/>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2DB0E707-9966-DCDB-36F7-27685B1EB653}"/>
              </a:ext>
            </a:extLst>
          </p:cNvPr>
          <p:cNvSpPr>
            <a:spLocks noGrp="1"/>
          </p:cNvSpPr>
          <p:nvPr>
            <p:ph type="sldNum" sz="quarter" idx="12"/>
          </p:nvPr>
        </p:nvSpPr>
        <p:spPr/>
        <p:txBody>
          <a:bodyPr/>
          <a:lstStyle/>
          <a:p>
            <a:fld id="{D83468A8-A645-4EAA-B9EF-DA6B51697E2E}" type="slidenum">
              <a:rPr lang="es-MX" smtClean="0"/>
              <a:t>‹Nº›</a:t>
            </a:fld>
            <a:endParaRPr lang="es-MX"/>
          </a:p>
        </p:txBody>
      </p:sp>
    </p:spTree>
    <p:extLst>
      <p:ext uri="{BB962C8B-B14F-4D97-AF65-F5344CB8AC3E}">
        <p14:creationId xmlns:p14="http://schemas.microsoft.com/office/powerpoint/2010/main" val="2563074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803870-A641-B7BD-FB9A-E2F8B2BA878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BFD285A7-991D-CC45-6DFB-3F6BE44C4995}"/>
              </a:ext>
            </a:extLst>
          </p:cNvPr>
          <p:cNvSpPr>
            <a:spLocks noGrp="1"/>
          </p:cNvSpPr>
          <p:nvPr>
            <p:ph type="dt" sz="half" idx="10"/>
          </p:nvPr>
        </p:nvSpPr>
        <p:spPr/>
        <p:txBody>
          <a:bodyPr/>
          <a:lstStyle/>
          <a:p>
            <a:fld id="{2FC055B5-85AC-4ECB-8FBA-5EA7D79302EC}" type="datetime1">
              <a:rPr lang="es-MX" smtClean="0"/>
              <a:t>18/10/2023</a:t>
            </a:fld>
            <a:endParaRPr lang="es-MX"/>
          </a:p>
        </p:txBody>
      </p:sp>
      <p:sp>
        <p:nvSpPr>
          <p:cNvPr id="4" name="Marcador de pie de página 3">
            <a:extLst>
              <a:ext uri="{FF2B5EF4-FFF2-40B4-BE49-F238E27FC236}">
                <a16:creationId xmlns:a16="http://schemas.microsoft.com/office/drawing/2014/main" id="{956DC896-247A-6EF0-AEA2-246A16FE9520}"/>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4409DDF8-CCF3-0562-D28A-C8F9C41F2342}"/>
              </a:ext>
            </a:extLst>
          </p:cNvPr>
          <p:cNvSpPr>
            <a:spLocks noGrp="1"/>
          </p:cNvSpPr>
          <p:nvPr>
            <p:ph type="sldNum" sz="quarter" idx="12"/>
          </p:nvPr>
        </p:nvSpPr>
        <p:spPr/>
        <p:txBody>
          <a:bodyPr/>
          <a:lstStyle/>
          <a:p>
            <a:fld id="{D83468A8-A645-4EAA-B9EF-DA6B51697E2E}" type="slidenum">
              <a:rPr lang="es-MX" smtClean="0"/>
              <a:t>‹Nº›</a:t>
            </a:fld>
            <a:endParaRPr lang="es-MX"/>
          </a:p>
        </p:txBody>
      </p:sp>
    </p:spTree>
    <p:extLst>
      <p:ext uri="{BB962C8B-B14F-4D97-AF65-F5344CB8AC3E}">
        <p14:creationId xmlns:p14="http://schemas.microsoft.com/office/powerpoint/2010/main" val="4005107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6009E79-1E8B-EBC7-711E-249C1669D20A}"/>
              </a:ext>
            </a:extLst>
          </p:cNvPr>
          <p:cNvSpPr>
            <a:spLocks noGrp="1"/>
          </p:cNvSpPr>
          <p:nvPr>
            <p:ph type="dt" sz="half" idx="10"/>
          </p:nvPr>
        </p:nvSpPr>
        <p:spPr/>
        <p:txBody>
          <a:bodyPr/>
          <a:lstStyle/>
          <a:p>
            <a:fld id="{46F40144-9B0E-4404-BDA9-7ABBD7982257}" type="datetime1">
              <a:rPr lang="es-MX" smtClean="0"/>
              <a:t>18/10/2023</a:t>
            </a:fld>
            <a:endParaRPr lang="es-MX"/>
          </a:p>
        </p:txBody>
      </p:sp>
      <p:sp>
        <p:nvSpPr>
          <p:cNvPr id="3" name="Marcador de pie de página 2">
            <a:extLst>
              <a:ext uri="{FF2B5EF4-FFF2-40B4-BE49-F238E27FC236}">
                <a16:creationId xmlns:a16="http://schemas.microsoft.com/office/drawing/2014/main" id="{3882957B-D127-8A44-0709-2B514E4AEE6E}"/>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F7CF5B1F-1A85-2E29-A651-EC9F8E5C1049}"/>
              </a:ext>
            </a:extLst>
          </p:cNvPr>
          <p:cNvSpPr>
            <a:spLocks noGrp="1"/>
          </p:cNvSpPr>
          <p:nvPr>
            <p:ph type="sldNum" sz="quarter" idx="12"/>
          </p:nvPr>
        </p:nvSpPr>
        <p:spPr/>
        <p:txBody>
          <a:bodyPr/>
          <a:lstStyle/>
          <a:p>
            <a:fld id="{D83468A8-A645-4EAA-B9EF-DA6B51697E2E}" type="slidenum">
              <a:rPr lang="es-MX" smtClean="0"/>
              <a:t>‹Nº›</a:t>
            </a:fld>
            <a:endParaRPr lang="es-MX"/>
          </a:p>
        </p:txBody>
      </p:sp>
    </p:spTree>
    <p:extLst>
      <p:ext uri="{BB962C8B-B14F-4D97-AF65-F5344CB8AC3E}">
        <p14:creationId xmlns:p14="http://schemas.microsoft.com/office/powerpoint/2010/main" val="564552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D83E57-8C1A-0FD9-EFE1-2CFEFDBD8A5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EDBDEB32-56CB-7B5F-38BD-EC0F1EDCBE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C4E01BD2-7125-84F2-1EE7-58C0F1EED8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397CDB6-985A-A4B6-9E78-F9DC730BA724}"/>
              </a:ext>
            </a:extLst>
          </p:cNvPr>
          <p:cNvSpPr>
            <a:spLocks noGrp="1"/>
          </p:cNvSpPr>
          <p:nvPr>
            <p:ph type="dt" sz="half" idx="10"/>
          </p:nvPr>
        </p:nvSpPr>
        <p:spPr/>
        <p:txBody>
          <a:bodyPr/>
          <a:lstStyle/>
          <a:p>
            <a:fld id="{44C753F1-4697-4120-88F8-D41C358D94C4}" type="datetime1">
              <a:rPr lang="es-MX" smtClean="0"/>
              <a:t>18/10/2023</a:t>
            </a:fld>
            <a:endParaRPr lang="es-MX"/>
          </a:p>
        </p:txBody>
      </p:sp>
      <p:sp>
        <p:nvSpPr>
          <p:cNvPr id="6" name="Marcador de pie de página 5">
            <a:extLst>
              <a:ext uri="{FF2B5EF4-FFF2-40B4-BE49-F238E27FC236}">
                <a16:creationId xmlns:a16="http://schemas.microsoft.com/office/drawing/2014/main" id="{BE31CFF4-ECDD-2634-59AC-D9E21A79F0C4}"/>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1A1540C-1493-74A4-7E87-4E459527B5CF}"/>
              </a:ext>
            </a:extLst>
          </p:cNvPr>
          <p:cNvSpPr>
            <a:spLocks noGrp="1"/>
          </p:cNvSpPr>
          <p:nvPr>
            <p:ph type="sldNum" sz="quarter" idx="12"/>
          </p:nvPr>
        </p:nvSpPr>
        <p:spPr/>
        <p:txBody>
          <a:bodyPr/>
          <a:lstStyle/>
          <a:p>
            <a:fld id="{D83468A8-A645-4EAA-B9EF-DA6B51697E2E}" type="slidenum">
              <a:rPr lang="es-MX" smtClean="0"/>
              <a:t>‹Nº›</a:t>
            </a:fld>
            <a:endParaRPr lang="es-MX"/>
          </a:p>
        </p:txBody>
      </p:sp>
    </p:spTree>
    <p:extLst>
      <p:ext uri="{BB962C8B-B14F-4D97-AF65-F5344CB8AC3E}">
        <p14:creationId xmlns:p14="http://schemas.microsoft.com/office/powerpoint/2010/main" val="3218075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82A51A-5685-6E81-0FE5-847C562A480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6917F94F-30CE-F280-133C-94979795FB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7BC5EC52-D035-A4C6-74F8-22ED6AD444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1C692A5-E61E-74C0-4034-38E0E454EAE5}"/>
              </a:ext>
            </a:extLst>
          </p:cNvPr>
          <p:cNvSpPr>
            <a:spLocks noGrp="1"/>
          </p:cNvSpPr>
          <p:nvPr>
            <p:ph type="dt" sz="half" idx="10"/>
          </p:nvPr>
        </p:nvSpPr>
        <p:spPr/>
        <p:txBody>
          <a:bodyPr/>
          <a:lstStyle/>
          <a:p>
            <a:fld id="{64857F24-5734-414C-8A4F-C82FE1B0D38D}" type="datetime1">
              <a:rPr lang="es-MX" smtClean="0"/>
              <a:t>18/10/2023</a:t>
            </a:fld>
            <a:endParaRPr lang="es-MX"/>
          </a:p>
        </p:txBody>
      </p:sp>
      <p:sp>
        <p:nvSpPr>
          <p:cNvPr id="6" name="Marcador de pie de página 5">
            <a:extLst>
              <a:ext uri="{FF2B5EF4-FFF2-40B4-BE49-F238E27FC236}">
                <a16:creationId xmlns:a16="http://schemas.microsoft.com/office/drawing/2014/main" id="{A28B9618-5CBF-8421-8F35-6228FEB29CB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0A34C87-9155-72B7-82AD-A79838D7D029}"/>
              </a:ext>
            </a:extLst>
          </p:cNvPr>
          <p:cNvSpPr>
            <a:spLocks noGrp="1"/>
          </p:cNvSpPr>
          <p:nvPr>
            <p:ph type="sldNum" sz="quarter" idx="12"/>
          </p:nvPr>
        </p:nvSpPr>
        <p:spPr/>
        <p:txBody>
          <a:bodyPr/>
          <a:lstStyle/>
          <a:p>
            <a:fld id="{D83468A8-A645-4EAA-B9EF-DA6B51697E2E}" type="slidenum">
              <a:rPr lang="es-MX" smtClean="0"/>
              <a:t>‹Nº›</a:t>
            </a:fld>
            <a:endParaRPr lang="es-MX"/>
          </a:p>
        </p:txBody>
      </p:sp>
    </p:spTree>
    <p:extLst>
      <p:ext uri="{BB962C8B-B14F-4D97-AF65-F5344CB8AC3E}">
        <p14:creationId xmlns:p14="http://schemas.microsoft.com/office/powerpoint/2010/main" val="146265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0" t="1000" r="1000" b="83000"/>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D420D08-FF24-0FC2-2A3F-20F895DA07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7449806-5712-EEE2-9BDD-4801BF4CC9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6B8E7AA-62DF-045C-D606-864ED775D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9D1E1C-ADD9-4975-AB2F-C9936A0C12A3}" type="datetime1">
              <a:rPr lang="es-MX" smtClean="0"/>
              <a:t>18/10/2023</a:t>
            </a:fld>
            <a:endParaRPr lang="es-MX"/>
          </a:p>
        </p:txBody>
      </p:sp>
      <p:sp>
        <p:nvSpPr>
          <p:cNvPr id="5" name="Marcador de pie de página 4">
            <a:extLst>
              <a:ext uri="{FF2B5EF4-FFF2-40B4-BE49-F238E27FC236}">
                <a16:creationId xmlns:a16="http://schemas.microsoft.com/office/drawing/2014/main" id="{6D9FE50D-55D4-8A8C-F402-D34708F13D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2623559F-7137-9ABF-DF41-5ED1F41CD8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3468A8-A645-4EAA-B9EF-DA6B51697E2E}" type="slidenum">
              <a:rPr lang="es-MX" smtClean="0"/>
              <a:t>‹Nº›</a:t>
            </a:fld>
            <a:endParaRPr lang="es-MX"/>
          </a:p>
        </p:txBody>
      </p:sp>
    </p:spTree>
    <p:extLst>
      <p:ext uri="{BB962C8B-B14F-4D97-AF65-F5344CB8AC3E}">
        <p14:creationId xmlns:p14="http://schemas.microsoft.com/office/powerpoint/2010/main" val="4136529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davidhdzlpz@gmail.com" TargetMode="External"/><Relationship Id="rId2" Type="http://schemas.openxmlformats.org/officeDocument/2006/relationships/hyperlink" Target="mailto:david.hernandez@senado.gob.mx" TargetMode="Externa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4AFE6D-C894-A032-61FD-BC11A257F35F}"/>
              </a:ext>
            </a:extLst>
          </p:cNvPr>
          <p:cNvSpPr>
            <a:spLocks noGrp="1"/>
          </p:cNvSpPr>
          <p:nvPr>
            <p:ph type="ctrTitle"/>
          </p:nvPr>
        </p:nvSpPr>
        <p:spPr>
          <a:xfrm>
            <a:off x="1524000" y="2839454"/>
            <a:ext cx="9144000" cy="2387600"/>
          </a:xfrm>
        </p:spPr>
        <p:txBody>
          <a:bodyPr>
            <a:noAutofit/>
          </a:bodyPr>
          <a:lstStyle/>
          <a:p>
            <a:r>
              <a:rPr lang="es-ES" sz="6600" dirty="0">
                <a:latin typeface="Times New Roman" panose="02020603050405020304" pitchFamily="18" charset="0"/>
                <a:cs typeface="Times New Roman" panose="02020603050405020304" pitchFamily="18" charset="0"/>
              </a:rPr>
              <a:t>La seguridad como impulsor del acercamiento entre un grupo de países árabes e Israel</a:t>
            </a:r>
            <a:endParaRPr lang="es-MX" sz="6600" dirty="0">
              <a:latin typeface="Times New Roman" panose="02020603050405020304" pitchFamily="18" charset="0"/>
              <a:cs typeface="Times New Roman" panose="02020603050405020304" pitchFamily="18" charset="0"/>
            </a:endParaRPr>
          </a:p>
        </p:txBody>
      </p:sp>
      <p:sp>
        <p:nvSpPr>
          <p:cNvPr id="3" name="Subtítulo 2">
            <a:extLst>
              <a:ext uri="{FF2B5EF4-FFF2-40B4-BE49-F238E27FC236}">
                <a16:creationId xmlns:a16="http://schemas.microsoft.com/office/drawing/2014/main" id="{D92CA695-9721-3323-CDFF-1863A70833CF}"/>
              </a:ext>
            </a:extLst>
          </p:cNvPr>
          <p:cNvSpPr>
            <a:spLocks noGrp="1"/>
          </p:cNvSpPr>
          <p:nvPr>
            <p:ph type="subTitle" idx="1"/>
          </p:nvPr>
        </p:nvSpPr>
        <p:spPr>
          <a:xfrm>
            <a:off x="1524000" y="5551906"/>
            <a:ext cx="9144000" cy="1655762"/>
          </a:xfrm>
        </p:spPr>
        <p:txBody>
          <a:bodyPr>
            <a:normAutofit/>
          </a:bodyPr>
          <a:lstStyle/>
          <a:p>
            <a:r>
              <a:rPr lang="es-ES" sz="3000" dirty="0">
                <a:latin typeface="Times New Roman" panose="02020603050405020304" pitchFamily="18" charset="0"/>
                <a:cs typeface="Times New Roman" panose="02020603050405020304" pitchFamily="18" charset="0"/>
              </a:rPr>
              <a:t>David Hernández López</a:t>
            </a:r>
            <a:endParaRPr lang="es-MX" sz="3000" dirty="0">
              <a:latin typeface="Times New Roman" panose="02020603050405020304" pitchFamily="18" charset="0"/>
              <a:cs typeface="Times New Roman" panose="02020603050405020304" pitchFamily="18" charset="0"/>
            </a:endParaRPr>
          </a:p>
        </p:txBody>
      </p:sp>
      <p:sp>
        <p:nvSpPr>
          <p:cNvPr id="5" name="Marcador de número de diapositiva 4">
            <a:extLst>
              <a:ext uri="{FF2B5EF4-FFF2-40B4-BE49-F238E27FC236}">
                <a16:creationId xmlns:a16="http://schemas.microsoft.com/office/drawing/2014/main" id="{95A092B5-073B-19DA-A6C4-7CA581C2D35C}"/>
              </a:ext>
            </a:extLst>
          </p:cNvPr>
          <p:cNvSpPr>
            <a:spLocks noGrp="1"/>
          </p:cNvSpPr>
          <p:nvPr>
            <p:ph type="sldNum" sz="quarter" idx="12"/>
          </p:nvPr>
        </p:nvSpPr>
        <p:spPr/>
        <p:txBody>
          <a:bodyPr/>
          <a:lstStyle/>
          <a:p>
            <a:fld id="{D83468A8-A645-4EAA-B9EF-DA6B51697E2E}" type="slidenum">
              <a:rPr lang="es-MX" smtClean="0"/>
              <a:t>1</a:t>
            </a:fld>
            <a:endParaRPr lang="es-MX"/>
          </a:p>
        </p:txBody>
      </p:sp>
    </p:spTree>
    <p:extLst>
      <p:ext uri="{BB962C8B-B14F-4D97-AF65-F5344CB8AC3E}">
        <p14:creationId xmlns:p14="http://schemas.microsoft.com/office/powerpoint/2010/main" val="360928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C712F4-321B-40EE-B2CB-7631A00FAAF8}"/>
              </a:ext>
            </a:extLst>
          </p:cNvPr>
          <p:cNvSpPr>
            <a:spLocks noGrp="1"/>
          </p:cNvSpPr>
          <p:nvPr>
            <p:ph type="title"/>
          </p:nvPr>
        </p:nvSpPr>
        <p:spPr>
          <a:xfrm>
            <a:off x="838200" y="814303"/>
            <a:ext cx="10515600" cy="1325563"/>
          </a:xfrm>
        </p:spPr>
        <p:txBody>
          <a:bodyPr>
            <a:normAutofit/>
          </a:bodyPr>
          <a:lstStyle/>
          <a:p>
            <a:pPr algn="ctr"/>
            <a:r>
              <a:rPr lang="es-ES" sz="4000" b="1" dirty="0">
                <a:latin typeface="Times New Roman" panose="02020603050405020304" pitchFamily="18" charset="0"/>
                <a:cs typeface="Times New Roman" panose="02020603050405020304" pitchFamily="18" charset="0"/>
              </a:rPr>
              <a:t>¿Por qué es importante este acuerdo?</a:t>
            </a:r>
            <a:endParaRPr lang="es-MX" sz="4000" b="1" dirty="0">
              <a:latin typeface="Times New Roman" panose="02020603050405020304" pitchFamily="18" charset="0"/>
              <a:cs typeface="Times New Roman" panose="02020603050405020304" pitchFamily="18" charset="0"/>
            </a:endParaRPr>
          </a:p>
        </p:txBody>
      </p:sp>
      <p:sp>
        <p:nvSpPr>
          <p:cNvPr id="3" name="Marcador de contenido 2">
            <a:extLst>
              <a:ext uri="{FF2B5EF4-FFF2-40B4-BE49-F238E27FC236}">
                <a16:creationId xmlns:a16="http://schemas.microsoft.com/office/drawing/2014/main" id="{E69D626F-8B07-D47E-09D0-B4EBBB8DB540}"/>
              </a:ext>
            </a:extLst>
          </p:cNvPr>
          <p:cNvSpPr>
            <a:spLocks noGrp="1"/>
          </p:cNvSpPr>
          <p:nvPr>
            <p:ph idx="1"/>
          </p:nvPr>
        </p:nvSpPr>
        <p:spPr>
          <a:xfrm>
            <a:off x="838200" y="2005263"/>
            <a:ext cx="10515600" cy="4171699"/>
          </a:xfrm>
        </p:spPr>
        <p:txBody>
          <a:bodyPr>
            <a:normAutofit/>
          </a:bodyPr>
          <a:lstStyle/>
          <a:p>
            <a:pPr marL="0" indent="0" algn="just">
              <a:buNone/>
            </a:pPr>
            <a:r>
              <a:rPr lang="es-ES" dirty="0">
                <a:latin typeface="Times New Roman" panose="02020603050405020304" pitchFamily="18" charset="0"/>
                <a:cs typeface="Times New Roman" panose="02020603050405020304" pitchFamily="18" charset="0"/>
              </a:rPr>
              <a:t>El foro marcó un importante cambio en la narrativa regional. </a:t>
            </a:r>
          </a:p>
          <a:p>
            <a:pPr marL="0" indent="0" algn="just">
              <a:buNone/>
            </a:pPr>
            <a:r>
              <a:rPr lang="es-ES" dirty="0">
                <a:latin typeface="Times New Roman" panose="02020603050405020304" pitchFamily="18" charset="0"/>
                <a:cs typeface="Times New Roman" panose="02020603050405020304" pitchFamily="18" charset="0"/>
              </a:rPr>
              <a:t>Durante la mitad del siglo pasado uno de los temas que definió la política en Medio Oriente fue la rivalidad entre estos Estados. </a:t>
            </a:r>
          </a:p>
          <a:p>
            <a:pPr marL="0" indent="0" algn="just">
              <a:buNone/>
            </a:pPr>
            <a:r>
              <a:rPr lang="es-ES" dirty="0">
                <a:latin typeface="Times New Roman" panose="02020603050405020304" pitchFamily="18" charset="0"/>
                <a:cs typeface="Times New Roman" panose="02020603050405020304" pitchFamily="18" charset="0"/>
              </a:rPr>
              <a:t>Desde entonces, esa tensión y hostilidad, vinculadas estrechamente con la irresuelta causa palestina, representaron una de las mayores amenazas a la estabilidad en la región. </a:t>
            </a:r>
          </a:p>
          <a:p>
            <a:pPr marL="0" indent="0" algn="just">
              <a:buNone/>
            </a:pPr>
            <a:endParaRPr lang="es-ES" dirty="0">
              <a:latin typeface="Times New Roman" panose="02020603050405020304" pitchFamily="18" charset="0"/>
              <a:cs typeface="Times New Roman" panose="02020603050405020304" pitchFamily="18" charset="0"/>
            </a:endParaRPr>
          </a:p>
          <a:p>
            <a:pPr marL="0" indent="0" algn="just">
              <a:buNone/>
            </a:pPr>
            <a:r>
              <a:rPr lang="es-ES" dirty="0">
                <a:latin typeface="Times New Roman" panose="02020603050405020304" pitchFamily="18" charset="0"/>
                <a:cs typeface="Times New Roman" panose="02020603050405020304" pitchFamily="18" charset="0"/>
              </a:rPr>
              <a:t>Dada la histórica rivalidad y las que -parecían- posiciones irreconciliables... </a:t>
            </a:r>
            <a:r>
              <a:rPr lang="es-ES" b="1" dirty="0">
                <a:latin typeface="Times New Roman" panose="02020603050405020304" pitchFamily="18" charset="0"/>
                <a:cs typeface="Times New Roman" panose="02020603050405020304" pitchFamily="18" charset="0"/>
              </a:rPr>
              <a:t>¿Qué motivó a estos países a dialogar y cooperar?</a:t>
            </a:r>
            <a:endParaRPr lang="es-MX" b="1" dirty="0">
              <a:latin typeface="Times New Roman" panose="02020603050405020304" pitchFamily="18" charset="0"/>
              <a:cs typeface="Times New Roman" panose="02020603050405020304" pitchFamily="18" charset="0"/>
            </a:endParaRPr>
          </a:p>
        </p:txBody>
      </p:sp>
      <p:sp>
        <p:nvSpPr>
          <p:cNvPr id="4" name="Marcador de número de diapositiva 3">
            <a:extLst>
              <a:ext uri="{FF2B5EF4-FFF2-40B4-BE49-F238E27FC236}">
                <a16:creationId xmlns:a16="http://schemas.microsoft.com/office/drawing/2014/main" id="{2D64A2AC-E1EE-9815-D0B7-333C16C05034}"/>
              </a:ext>
            </a:extLst>
          </p:cNvPr>
          <p:cNvSpPr>
            <a:spLocks noGrp="1"/>
          </p:cNvSpPr>
          <p:nvPr>
            <p:ph type="sldNum" sz="quarter" idx="12"/>
          </p:nvPr>
        </p:nvSpPr>
        <p:spPr/>
        <p:txBody>
          <a:bodyPr/>
          <a:lstStyle/>
          <a:p>
            <a:fld id="{D83468A8-A645-4EAA-B9EF-DA6B51697E2E}" type="slidenum">
              <a:rPr lang="es-MX" smtClean="0"/>
              <a:t>10</a:t>
            </a:fld>
            <a:endParaRPr lang="es-MX"/>
          </a:p>
        </p:txBody>
      </p:sp>
    </p:spTree>
    <p:extLst>
      <p:ext uri="{BB962C8B-B14F-4D97-AF65-F5344CB8AC3E}">
        <p14:creationId xmlns:p14="http://schemas.microsoft.com/office/powerpoint/2010/main" val="3676275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09304B-4A20-A039-36D0-500FCC0C2106}"/>
              </a:ext>
            </a:extLst>
          </p:cNvPr>
          <p:cNvSpPr>
            <a:spLocks noGrp="1"/>
          </p:cNvSpPr>
          <p:nvPr>
            <p:ph type="title"/>
          </p:nvPr>
        </p:nvSpPr>
        <p:spPr>
          <a:xfrm>
            <a:off x="838200" y="897346"/>
            <a:ext cx="10515600" cy="1131721"/>
          </a:xfrm>
        </p:spPr>
        <p:txBody>
          <a:bodyPr>
            <a:normAutofit/>
          </a:bodyPr>
          <a:lstStyle/>
          <a:p>
            <a:pPr algn="ctr"/>
            <a:r>
              <a:rPr lang="es-MX" sz="4000" b="1" dirty="0">
                <a:latin typeface="Times New Roman" panose="02020603050405020304" pitchFamily="18" charset="0"/>
                <a:cs typeface="Times New Roman" panose="02020603050405020304" pitchFamily="18" charset="0"/>
              </a:rPr>
              <a:t>¿Qué se acordó? </a:t>
            </a:r>
          </a:p>
        </p:txBody>
      </p:sp>
      <p:sp>
        <p:nvSpPr>
          <p:cNvPr id="3" name="Marcador de contenido 2">
            <a:extLst>
              <a:ext uri="{FF2B5EF4-FFF2-40B4-BE49-F238E27FC236}">
                <a16:creationId xmlns:a16="http://schemas.microsoft.com/office/drawing/2014/main" id="{F390C1ED-A862-1254-2C7B-07362136522C}"/>
              </a:ext>
            </a:extLst>
          </p:cNvPr>
          <p:cNvSpPr>
            <a:spLocks noGrp="1"/>
          </p:cNvSpPr>
          <p:nvPr>
            <p:ph idx="1"/>
          </p:nvPr>
        </p:nvSpPr>
        <p:spPr>
          <a:xfrm>
            <a:off x="838200" y="1812758"/>
            <a:ext cx="10515600" cy="4833848"/>
          </a:xfrm>
        </p:spPr>
        <p:txBody>
          <a:bodyPr/>
          <a:lstStyle/>
          <a:p>
            <a:pPr marL="0" indent="0" algn="just">
              <a:buNone/>
            </a:pPr>
            <a:r>
              <a:rPr lang="es-MX" dirty="0">
                <a:latin typeface="Times New Roman" panose="02020603050405020304" pitchFamily="18" charset="0"/>
                <a:cs typeface="Times New Roman" panose="02020603050405020304" pitchFamily="18" charset="0"/>
              </a:rPr>
              <a:t>Entre las disposiciones pactadas se determinó que cada año se realizaría una reunión en una ciudad desértica distinta como muestra de los retos en común: </a:t>
            </a:r>
            <a:r>
              <a:rPr lang="es-ES" dirty="0">
                <a:latin typeface="Times New Roman" panose="02020603050405020304" pitchFamily="18" charset="0"/>
                <a:cs typeface="Times New Roman" panose="02020603050405020304" pitchFamily="18" charset="0"/>
              </a:rPr>
              <a:t>mejorar el suministro de agua, desarrollo del turismo natural y seguridad alimentaria.</a:t>
            </a:r>
          </a:p>
          <a:p>
            <a:pPr marL="0" indent="0" algn="just">
              <a:buNone/>
            </a:pPr>
            <a:endParaRPr lang="es-ES" sz="1050" dirty="0">
              <a:latin typeface="Times New Roman" panose="02020603050405020304" pitchFamily="18" charset="0"/>
              <a:cs typeface="Times New Roman" panose="02020603050405020304" pitchFamily="18" charset="0"/>
            </a:endParaRPr>
          </a:p>
          <a:p>
            <a:pPr marL="0" indent="0" algn="just">
              <a:buNone/>
            </a:pPr>
            <a:r>
              <a:rPr lang="es-ES" dirty="0">
                <a:latin typeface="Times New Roman" panose="02020603050405020304" pitchFamily="18" charset="0"/>
                <a:cs typeface="Times New Roman" panose="02020603050405020304" pitchFamily="18" charset="0"/>
              </a:rPr>
              <a:t>Asimismo, se crearían grupos para atender, como prioridad, la seguridad regional y combate al terrorismo, posteriormente, educación, salud, energía, turismo, alimentos y agua. </a:t>
            </a:r>
          </a:p>
          <a:p>
            <a:pPr marL="0" indent="0" algn="just">
              <a:buNone/>
            </a:pPr>
            <a:endParaRPr lang="es-ES" sz="1000" dirty="0">
              <a:latin typeface="Times New Roman" panose="02020603050405020304" pitchFamily="18" charset="0"/>
              <a:cs typeface="Times New Roman" panose="02020603050405020304" pitchFamily="18" charset="0"/>
            </a:endParaRPr>
          </a:p>
          <a:p>
            <a:pPr marL="0" indent="0" algn="just">
              <a:buNone/>
            </a:pPr>
            <a:r>
              <a:rPr lang="es-ES" dirty="0">
                <a:latin typeface="Times New Roman" panose="02020603050405020304" pitchFamily="18" charset="0"/>
                <a:cs typeface="Times New Roman" panose="02020603050405020304" pitchFamily="18" charset="0"/>
              </a:rPr>
              <a:t>Se incluyó una mención donde el grupo se manifestó en contra de las conversaciones para reactivar el llamado acuerdo nuclear iraní de 2015. </a:t>
            </a:r>
            <a:endParaRPr lang="es-MX" dirty="0">
              <a:latin typeface="Times New Roman" panose="02020603050405020304" pitchFamily="18" charset="0"/>
              <a:cs typeface="Times New Roman" panose="02020603050405020304" pitchFamily="18" charset="0"/>
            </a:endParaRPr>
          </a:p>
        </p:txBody>
      </p:sp>
      <p:sp>
        <p:nvSpPr>
          <p:cNvPr id="4" name="Marcador de número de diapositiva 3">
            <a:extLst>
              <a:ext uri="{FF2B5EF4-FFF2-40B4-BE49-F238E27FC236}">
                <a16:creationId xmlns:a16="http://schemas.microsoft.com/office/drawing/2014/main" id="{26F9BB3E-D03B-3268-C262-C806A9B83B01}"/>
              </a:ext>
            </a:extLst>
          </p:cNvPr>
          <p:cNvSpPr>
            <a:spLocks noGrp="1"/>
          </p:cNvSpPr>
          <p:nvPr>
            <p:ph type="sldNum" sz="quarter" idx="12"/>
          </p:nvPr>
        </p:nvSpPr>
        <p:spPr/>
        <p:txBody>
          <a:bodyPr/>
          <a:lstStyle/>
          <a:p>
            <a:fld id="{D83468A8-A645-4EAA-B9EF-DA6B51697E2E}" type="slidenum">
              <a:rPr lang="es-MX" smtClean="0"/>
              <a:t>11</a:t>
            </a:fld>
            <a:endParaRPr lang="es-MX"/>
          </a:p>
        </p:txBody>
      </p:sp>
    </p:spTree>
    <p:extLst>
      <p:ext uri="{BB962C8B-B14F-4D97-AF65-F5344CB8AC3E}">
        <p14:creationId xmlns:p14="http://schemas.microsoft.com/office/powerpoint/2010/main" val="448519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0F4E56-C535-4F11-DFB9-410E3171AF64}"/>
              </a:ext>
            </a:extLst>
          </p:cNvPr>
          <p:cNvSpPr>
            <a:spLocks noGrp="1"/>
          </p:cNvSpPr>
          <p:nvPr>
            <p:ph type="title"/>
          </p:nvPr>
        </p:nvSpPr>
        <p:spPr>
          <a:xfrm>
            <a:off x="838200" y="778079"/>
            <a:ext cx="10515600" cy="1325563"/>
          </a:xfrm>
        </p:spPr>
        <p:txBody>
          <a:bodyPr>
            <a:normAutofit/>
          </a:bodyPr>
          <a:lstStyle/>
          <a:p>
            <a:pPr algn="ctr"/>
            <a:r>
              <a:rPr lang="es-MX" sz="4000" b="1" dirty="0">
                <a:latin typeface="Times New Roman" panose="02020603050405020304" pitchFamily="18" charset="0"/>
                <a:cs typeface="Times New Roman" panose="02020603050405020304" pitchFamily="18" charset="0"/>
              </a:rPr>
              <a:t>Reacciones de Irán y autoridades palestinas</a:t>
            </a:r>
          </a:p>
        </p:txBody>
      </p:sp>
      <p:sp>
        <p:nvSpPr>
          <p:cNvPr id="3" name="Marcador de contenido 2">
            <a:extLst>
              <a:ext uri="{FF2B5EF4-FFF2-40B4-BE49-F238E27FC236}">
                <a16:creationId xmlns:a16="http://schemas.microsoft.com/office/drawing/2014/main" id="{F9D06777-0AF6-D769-CF23-DFDF7BDCD940}"/>
              </a:ext>
            </a:extLst>
          </p:cNvPr>
          <p:cNvSpPr>
            <a:spLocks noGrp="1"/>
          </p:cNvSpPr>
          <p:nvPr>
            <p:ph idx="1"/>
          </p:nvPr>
        </p:nvSpPr>
        <p:spPr>
          <a:xfrm>
            <a:off x="838200" y="2103643"/>
            <a:ext cx="10515600" cy="4073320"/>
          </a:xfrm>
        </p:spPr>
        <p:txBody>
          <a:bodyPr>
            <a:normAutofit/>
          </a:bodyPr>
          <a:lstStyle/>
          <a:p>
            <a:pPr marL="0" indent="0" algn="just">
              <a:buNone/>
            </a:pPr>
            <a:r>
              <a:rPr lang="es-ES" sz="3200" dirty="0">
                <a:latin typeface="Times New Roman" panose="02020603050405020304" pitchFamily="18" charset="0"/>
                <a:cs typeface="Times New Roman" panose="02020603050405020304" pitchFamily="18" charset="0"/>
              </a:rPr>
              <a:t>Irán calificó de traición y puñalada a Palestina la participación de los cuatro países árabes en la que denominó como “cumbre del mal”. </a:t>
            </a:r>
          </a:p>
          <a:p>
            <a:pPr marL="0" indent="0" algn="just">
              <a:buNone/>
            </a:pPr>
            <a:endParaRPr lang="es-ES" sz="1000" dirty="0">
              <a:latin typeface="Times New Roman" panose="02020603050405020304" pitchFamily="18" charset="0"/>
              <a:cs typeface="Times New Roman" panose="02020603050405020304" pitchFamily="18" charset="0"/>
            </a:endParaRPr>
          </a:p>
          <a:p>
            <a:pPr marL="0" indent="0" algn="just">
              <a:buNone/>
            </a:pPr>
            <a:r>
              <a:rPr lang="es-ES" sz="3200" dirty="0">
                <a:latin typeface="Times New Roman" panose="02020603050405020304" pitchFamily="18" charset="0"/>
                <a:cs typeface="Times New Roman" panose="02020603050405020304" pitchFamily="18" charset="0"/>
              </a:rPr>
              <a:t>El presidente de la Autoridad Palestina, </a:t>
            </a:r>
            <a:r>
              <a:rPr lang="es-ES" sz="3200" dirty="0" err="1">
                <a:latin typeface="Times New Roman" panose="02020603050405020304" pitchFamily="18" charset="0"/>
                <a:cs typeface="Times New Roman" panose="02020603050405020304" pitchFamily="18" charset="0"/>
              </a:rPr>
              <a:t>Mahmud</a:t>
            </a:r>
            <a:r>
              <a:rPr lang="es-ES" sz="3200" dirty="0">
                <a:latin typeface="Times New Roman" panose="02020603050405020304" pitchFamily="18" charset="0"/>
                <a:cs typeface="Times New Roman" panose="02020603050405020304" pitchFamily="18" charset="0"/>
              </a:rPr>
              <a:t> Abás, denunció la doble posición de “occidente”, que invoca el derecho internacional para oponerse a la invasión rusa de Ucrania, pero no para defender a los palestinos de los territorios ocupados.</a:t>
            </a:r>
            <a:endParaRPr lang="es-MX" sz="3200" dirty="0">
              <a:latin typeface="Times New Roman" panose="02020603050405020304" pitchFamily="18" charset="0"/>
              <a:cs typeface="Times New Roman" panose="02020603050405020304" pitchFamily="18" charset="0"/>
            </a:endParaRPr>
          </a:p>
        </p:txBody>
      </p:sp>
      <p:sp>
        <p:nvSpPr>
          <p:cNvPr id="4" name="Marcador de número de diapositiva 3">
            <a:extLst>
              <a:ext uri="{FF2B5EF4-FFF2-40B4-BE49-F238E27FC236}">
                <a16:creationId xmlns:a16="http://schemas.microsoft.com/office/drawing/2014/main" id="{A647F9B0-FECB-B981-A6CF-90CF5DEBEBA7}"/>
              </a:ext>
            </a:extLst>
          </p:cNvPr>
          <p:cNvSpPr>
            <a:spLocks noGrp="1"/>
          </p:cNvSpPr>
          <p:nvPr>
            <p:ph type="sldNum" sz="quarter" idx="12"/>
          </p:nvPr>
        </p:nvSpPr>
        <p:spPr/>
        <p:txBody>
          <a:bodyPr/>
          <a:lstStyle/>
          <a:p>
            <a:fld id="{D83468A8-A645-4EAA-B9EF-DA6B51697E2E}" type="slidenum">
              <a:rPr lang="es-MX" smtClean="0"/>
              <a:t>12</a:t>
            </a:fld>
            <a:endParaRPr lang="es-MX"/>
          </a:p>
        </p:txBody>
      </p:sp>
    </p:spTree>
    <p:extLst>
      <p:ext uri="{BB962C8B-B14F-4D97-AF65-F5344CB8AC3E}">
        <p14:creationId xmlns:p14="http://schemas.microsoft.com/office/powerpoint/2010/main" val="2973426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635E0F-D69D-C4C1-5C61-7AD4AA040531}"/>
              </a:ext>
            </a:extLst>
          </p:cNvPr>
          <p:cNvSpPr>
            <a:spLocks noGrp="1"/>
          </p:cNvSpPr>
          <p:nvPr>
            <p:ph type="title"/>
          </p:nvPr>
        </p:nvSpPr>
        <p:spPr>
          <a:xfrm>
            <a:off x="838200" y="797744"/>
            <a:ext cx="10515600" cy="1325563"/>
          </a:xfrm>
        </p:spPr>
        <p:txBody>
          <a:bodyPr>
            <a:normAutofit/>
          </a:bodyPr>
          <a:lstStyle/>
          <a:p>
            <a:pPr algn="ctr"/>
            <a:r>
              <a:rPr lang="es-ES" b="1" dirty="0">
                <a:latin typeface="Times New Roman" panose="02020603050405020304" pitchFamily="18" charset="0"/>
                <a:cs typeface="Times New Roman" panose="02020603050405020304" pitchFamily="18" charset="0"/>
              </a:rPr>
              <a:t>Preocupaciones de seguridad comunes</a:t>
            </a:r>
            <a:endParaRPr lang="es-MX" b="1" dirty="0">
              <a:latin typeface="Times New Roman" panose="02020603050405020304" pitchFamily="18" charset="0"/>
              <a:cs typeface="Times New Roman" panose="02020603050405020304" pitchFamily="18" charset="0"/>
            </a:endParaRPr>
          </a:p>
        </p:txBody>
      </p:sp>
      <p:sp>
        <p:nvSpPr>
          <p:cNvPr id="3" name="Marcador de contenido 2">
            <a:extLst>
              <a:ext uri="{FF2B5EF4-FFF2-40B4-BE49-F238E27FC236}">
                <a16:creationId xmlns:a16="http://schemas.microsoft.com/office/drawing/2014/main" id="{64279FF3-1389-B570-8B29-667E9A1C7A18}"/>
              </a:ext>
            </a:extLst>
          </p:cNvPr>
          <p:cNvSpPr>
            <a:spLocks noGrp="1"/>
          </p:cNvSpPr>
          <p:nvPr>
            <p:ph idx="1"/>
          </p:nvPr>
        </p:nvSpPr>
        <p:spPr>
          <a:xfrm>
            <a:off x="838200" y="2187574"/>
            <a:ext cx="10515600" cy="3872682"/>
          </a:xfrm>
        </p:spPr>
        <p:txBody>
          <a:bodyPr>
            <a:normAutofit lnSpcReduction="10000"/>
          </a:bodyPr>
          <a:lstStyle/>
          <a:p>
            <a:pPr marL="0" indent="0" algn="just">
              <a:buNone/>
            </a:pPr>
            <a:r>
              <a:rPr lang="es-ES" dirty="0">
                <a:latin typeface="Times New Roman" panose="02020603050405020304" pitchFamily="18" charset="0"/>
                <a:cs typeface="Times New Roman" panose="02020603050405020304" pitchFamily="18" charset="0"/>
              </a:rPr>
              <a:t>Desde la firma de los Acuerdos de Abraham en 2020, EAU y Bahréin han demostrado su compromiso en colaborar con Israel en la seguridad regional. Los tres países comparten un interés por combatir a Irán, al igual que Israel, quien podría convertirse en un aliado central en el engranaje de la seguridad regional. </a:t>
            </a:r>
          </a:p>
          <a:p>
            <a:pPr marL="0" indent="0" algn="just">
              <a:buNone/>
            </a:pPr>
            <a:endParaRPr lang="es-ES" dirty="0">
              <a:latin typeface="Times New Roman" panose="02020603050405020304" pitchFamily="18" charset="0"/>
              <a:cs typeface="Times New Roman" panose="02020603050405020304" pitchFamily="18" charset="0"/>
            </a:endParaRPr>
          </a:p>
          <a:p>
            <a:pPr marL="0" indent="0" algn="just">
              <a:buNone/>
            </a:pPr>
            <a:r>
              <a:rPr lang="es-ES" dirty="0">
                <a:latin typeface="Times New Roman" panose="02020603050405020304" pitchFamily="18" charset="0"/>
                <a:cs typeface="Times New Roman" panose="02020603050405020304" pitchFamily="18" charset="0"/>
              </a:rPr>
              <a:t>En la cumbre, Bahréin planteó una doctrina emergente sobre Irán como enemigo común. Israel afirmó que la alianza envía un mensaje a la República Islámica sobre la determinación árabe e israelí de combatir su papel en la región.</a:t>
            </a:r>
            <a:endParaRPr lang="es-MX" dirty="0">
              <a:latin typeface="Times New Roman" panose="02020603050405020304" pitchFamily="18" charset="0"/>
              <a:cs typeface="Times New Roman" panose="02020603050405020304" pitchFamily="18" charset="0"/>
            </a:endParaRPr>
          </a:p>
        </p:txBody>
      </p:sp>
      <p:sp>
        <p:nvSpPr>
          <p:cNvPr id="4" name="Marcador de número de diapositiva 3">
            <a:extLst>
              <a:ext uri="{FF2B5EF4-FFF2-40B4-BE49-F238E27FC236}">
                <a16:creationId xmlns:a16="http://schemas.microsoft.com/office/drawing/2014/main" id="{D3EC31E4-532A-1838-29EA-C90756167C7B}"/>
              </a:ext>
            </a:extLst>
          </p:cNvPr>
          <p:cNvSpPr>
            <a:spLocks noGrp="1"/>
          </p:cNvSpPr>
          <p:nvPr>
            <p:ph type="sldNum" sz="quarter" idx="12"/>
          </p:nvPr>
        </p:nvSpPr>
        <p:spPr/>
        <p:txBody>
          <a:bodyPr/>
          <a:lstStyle/>
          <a:p>
            <a:fld id="{D83468A8-A645-4EAA-B9EF-DA6B51697E2E}" type="slidenum">
              <a:rPr lang="es-MX" smtClean="0"/>
              <a:t>13</a:t>
            </a:fld>
            <a:endParaRPr lang="es-MX"/>
          </a:p>
        </p:txBody>
      </p:sp>
    </p:spTree>
    <p:extLst>
      <p:ext uri="{BB962C8B-B14F-4D97-AF65-F5344CB8AC3E}">
        <p14:creationId xmlns:p14="http://schemas.microsoft.com/office/powerpoint/2010/main" val="2800632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06A2D54-25FB-0F1F-0C88-FBDCACE20938}"/>
              </a:ext>
            </a:extLst>
          </p:cNvPr>
          <p:cNvSpPr>
            <a:spLocks noGrp="1"/>
          </p:cNvSpPr>
          <p:nvPr>
            <p:ph idx="1"/>
          </p:nvPr>
        </p:nvSpPr>
        <p:spPr>
          <a:xfrm>
            <a:off x="838200" y="1315453"/>
            <a:ext cx="10515600" cy="4861510"/>
          </a:xfrm>
        </p:spPr>
        <p:txBody>
          <a:bodyPr>
            <a:normAutofit/>
          </a:bodyPr>
          <a:lstStyle/>
          <a:p>
            <a:pPr marL="0" indent="0" algn="ctr">
              <a:buNone/>
            </a:pPr>
            <a:r>
              <a:rPr lang="es-ES" sz="3200" b="1" dirty="0">
                <a:latin typeface="Times New Roman" panose="02020603050405020304" pitchFamily="18" charset="0"/>
                <a:cs typeface="Times New Roman" panose="02020603050405020304" pitchFamily="18" charset="0"/>
              </a:rPr>
              <a:t>Egipto y Marruecos no necesariamente comparten la misma percepción de las amenazas. </a:t>
            </a:r>
          </a:p>
          <a:p>
            <a:pPr marL="0" indent="0" algn="ctr">
              <a:buNone/>
            </a:pPr>
            <a:endParaRPr lang="es-ES" sz="1600" b="1" dirty="0">
              <a:latin typeface="Times New Roman" panose="02020603050405020304" pitchFamily="18" charset="0"/>
              <a:cs typeface="Times New Roman" panose="02020603050405020304" pitchFamily="18" charset="0"/>
            </a:endParaRPr>
          </a:p>
          <a:p>
            <a:pPr algn="just"/>
            <a:r>
              <a:rPr lang="es-ES" dirty="0">
                <a:latin typeface="Times New Roman" panose="02020603050405020304" pitchFamily="18" charset="0"/>
                <a:cs typeface="Times New Roman" panose="02020603050405020304" pitchFamily="18" charset="0"/>
              </a:rPr>
              <a:t>Egipto buscaría aumentar la gobernanza en la región a través de comprometer tanto a Israel como EAU y Bahréin a cooperar en asuntos tan diversos como crisis del agua en la zona, pero, principalmente, abonar al diálogo sobre Palestina.  </a:t>
            </a:r>
          </a:p>
          <a:p>
            <a:pPr marL="0" indent="0" algn="just">
              <a:buNone/>
            </a:pPr>
            <a:endParaRPr lang="es-ES" dirty="0">
              <a:latin typeface="Times New Roman" panose="02020603050405020304" pitchFamily="18" charset="0"/>
              <a:cs typeface="Times New Roman" panose="02020603050405020304" pitchFamily="18" charset="0"/>
            </a:endParaRPr>
          </a:p>
          <a:p>
            <a:pPr algn="just"/>
            <a:r>
              <a:rPr lang="es-ES" dirty="0">
                <a:latin typeface="Times New Roman" panose="02020603050405020304" pitchFamily="18" charset="0"/>
                <a:cs typeface="Times New Roman" panose="02020603050405020304" pitchFamily="18" charset="0"/>
              </a:rPr>
              <a:t>Marruecos estaría más interesada en sumarse a un bloque en el que Estados Unidos participe y así comprometerlo a posicionarse a su favor sobre el Sahara Occidental. </a:t>
            </a:r>
            <a:endParaRPr lang="es-MX" dirty="0">
              <a:latin typeface="Times New Roman" panose="02020603050405020304" pitchFamily="18" charset="0"/>
              <a:cs typeface="Times New Roman" panose="02020603050405020304" pitchFamily="18" charset="0"/>
            </a:endParaRPr>
          </a:p>
        </p:txBody>
      </p:sp>
      <p:sp>
        <p:nvSpPr>
          <p:cNvPr id="4" name="Marcador de número de diapositiva 3">
            <a:extLst>
              <a:ext uri="{FF2B5EF4-FFF2-40B4-BE49-F238E27FC236}">
                <a16:creationId xmlns:a16="http://schemas.microsoft.com/office/drawing/2014/main" id="{7D8894C6-D88A-35D6-A8BD-3A9E05014C00}"/>
              </a:ext>
            </a:extLst>
          </p:cNvPr>
          <p:cNvSpPr>
            <a:spLocks noGrp="1"/>
          </p:cNvSpPr>
          <p:nvPr>
            <p:ph type="sldNum" sz="quarter" idx="12"/>
          </p:nvPr>
        </p:nvSpPr>
        <p:spPr/>
        <p:txBody>
          <a:bodyPr/>
          <a:lstStyle/>
          <a:p>
            <a:fld id="{D83468A8-A645-4EAA-B9EF-DA6B51697E2E}" type="slidenum">
              <a:rPr lang="es-MX" smtClean="0"/>
              <a:t>14</a:t>
            </a:fld>
            <a:endParaRPr lang="es-MX"/>
          </a:p>
        </p:txBody>
      </p:sp>
    </p:spTree>
    <p:extLst>
      <p:ext uri="{BB962C8B-B14F-4D97-AF65-F5344CB8AC3E}">
        <p14:creationId xmlns:p14="http://schemas.microsoft.com/office/powerpoint/2010/main" val="3624561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E43167-9A70-9D43-E9FC-442EBAE1F161}"/>
              </a:ext>
            </a:extLst>
          </p:cNvPr>
          <p:cNvSpPr>
            <a:spLocks noGrp="1"/>
          </p:cNvSpPr>
          <p:nvPr>
            <p:ph type="title"/>
          </p:nvPr>
        </p:nvSpPr>
        <p:spPr>
          <a:xfrm>
            <a:off x="838200" y="817408"/>
            <a:ext cx="10515600" cy="1325563"/>
          </a:xfrm>
        </p:spPr>
        <p:txBody>
          <a:bodyPr/>
          <a:lstStyle/>
          <a:p>
            <a:pPr algn="ctr"/>
            <a:r>
              <a:rPr lang="es-MX" b="1" dirty="0">
                <a:latin typeface="Times New Roman" panose="02020603050405020304" pitchFamily="18" charset="0"/>
                <a:cs typeface="Times New Roman" panose="02020603050405020304" pitchFamily="18" charset="0"/>
              </a:rPr>
              <a:t>Estados Unidos en la alianza</a:t>
            </a:r>
          </a:p>
        </p:txBody>
      </p:sp>
      <p:sp>
        <p:nvSpPr>
          <p:cNvPr id="3" name="Marcador de contenido 2">
            <a:extLst>
              <a:ext uri="{FF2B5EF4-FFF2-40B4-BE49-F238E27FC236}">
                <a16:creationId xmlns:a16="http://schemas.microsoft.com/office/drawing/2014/main" id="{003B6656-712E-C853-5393-741237FC6858}"/>
              </a:ext>
            </a:extLst>
          </p:cNvPr>
          <p:cNvSpPr>
            <a:spLocks noGrp="1"/>
          </p:cNvSpPr>
          <p:nvPr>
            <p:ph idx="1"/>
          </p:nvPr>
        </p:nvSpPr>
        <p:spPr>
          <a:xfrm>
            <a:off x="838200" y="2005012"/>
            <a:ext cx="10515600" cy="4351338"/>
          </a:xfrm>
        </p:spPr>
        <p:txBody>
          <a:bodyPr/>
          <a:lstStyle/>
          <a:p>
            <a:pPr algn="just"/>
            <a:r>
              <a:rPr lang="es-MX" dirty="0">
                <a:latin typeface="Times New Roman" panose="02020603050405020304" pitchFamily="18" charset="0"/>
                <a:cs typeface="Times New Roman" panose="02020603050405020304" pitchFamily="18" charset="0"/>
              </a:rPr>
              <a:t>Desde hace algunos años, Estados Unidos ha buscado retirarse paulatinamente de Medio Oriente para concentrar sus esfuerzos en otras regiones, especialmente Asia-Pacífico. Su salida de Afganistán, Irak y nula atención en otros espacios de conflicto lo confirman. </a:t>
            </a:r>
          </a:p>
          <a:p>
            <a:pPr marL="0" indent="0" algn="just">
              <a:buNone/>
            </a:pPr>
            <a:endParaRPr lang="es-MX" dirty="0">
              <a:latin typeface="Times New Roman" panose="02020603050405020304" pitchFamily="18" charset="0"/>
              <a:cs typeface="Times New Roman" panose="02020603050405020304" pitchFamily="18" charset="0"/>
            </a:endParaRPr>
          </a:p>
          <a:p>
            <a:pPr algn="just"/>
            <a:r>
              <a:rPr lang="es-MX" dirty="0">
                <a:latin typeface="Times New Roman" panose="02020603050405020304" pitchFamily="18" charset="0"/>
                <a:cs typeface="Times New Roman" panose="02020603050405020304" pitchFamily="18" charset="0"/>
              </a:rPr>
              <a:t>Las negociaciones entre Estados Unidos e Irán, aunque pausadas no han sido canceladas, preocupan a algunos países árabes. El acuerdo con Israel formaría parte de la búsqueda de otros mecanismos de contención a la política iraní. </a:t>
            </a:r>
          </a:p>
        </p:txBody>
      </p:sp>
      <p:sp>
        <p:nvSpPr>
          <p:cNvPr id="4" name="Marcador de número de diapositiva 3">
            <a:extLst>
              <a:ext uri="{FF2B5EF4-FFF2-40B4-BE49-F238E27FC236}">
                <a16:creationId xmlns:a16="http://schemas.microsoft.com/office/drawing/2014/main" id="{3BCCCC00-B594-F076-BD44-A82B192AA8B0}"/>
              </a:ext>
            </a:extLst>
          </p:cNvPr>
          <p:cNvSpPr>
            <a:spLocks noGrp="1"/>
          </p:cNvSpPr>
          <p:nvPr>
            <p:ph type="sldNum" sz="quarter" idx="12"/>
          </p:nvPr>
        </p:nvSpPr>
        <p:spPr/>
        <p:txBody>
          <a:bodyPr/>
          <a:lstStyle/>
          <a:p>
            <a:fld id="{D83468A8-A645-4EAA-B9EF-DA6B51697E2E}" type="slidenum">
              <a:rPr lang="es-MX" smtClean="0"/>
              <a:t>15</a:t>
            </a:fld>
            <a:endParaRPr lang="es-MX"/>
          </a:p>
        </p:txBody>
      </p:sp>
    </p:spTree>
    <p:extLst>
      <p:ext uri="{BB962C8B-B14F-4D97-AF65-F5344CB8AC3E}">
        <p14:creationId xmlns:p14="http://schemas.microsoft.com/office/powerpoint/2010/main" val="1495486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E40A6A-05E9-C5CA-10F6-36135CEE60A2}"/>
              </a:ext>
            </a:extLst>
          </p:cNvPr>
          <p:cNvSpPr>
            <a:spLocks noGrp="1"/>
          </p:cNvSpPr>
          <p:nvPr>
            <p:ph type="title"/>
          </p:nvPr>
        </p:nvSpPr>
        <p:spPr>
          <a:xfrm>
            <a:off x="838200" y="681037"/>
            <a:ext cx="10515600" cy="1325563"/>
          </a:xfrm>
        </p:spPr>
        <p:txBody>
          <a:bodyPr/>
          <a:lstStyle/>
          <a:p>
            <a:pPr algn="ctr"/>
            <a:r>
              <a:rPr lang="es-MX" b="1" dirty="0">
                <a:latin typeface="Times New Roman" panose="02020603050405020304" pitchFamily="18" charset="0"/>
                <a:cs typeface="Times New Roman" panose="02020603050405020304" pitchFamily="18" charset="0"/>
              </a:rPr>
              <a:t>¿La alianza funcionará?</a:t>
            </a:r>
          </a:p>
        </p:txBody>
      </p:sp>
      <p:sp>
        <p:nvSpPr>
          <p:cNvPr id="3" name="Marcador de contenido 2">
            <a:extLst>
              <a:ext uri="{FF2B5EF4-FFF2-40B4-BE49-F238E27FC236}">
                <a16:creationId xmlns:a16="http://schemas.microsoft.com/office/drawing/2014/main" id="{F0CD89A0-F547-F3CC-83B1-5890DC2D4BA4}"/>
              </a:ext>
            </a:extLst>
          </p:cNvPr>
          <p:cNvSpPr>
            <a:spLocks noGrp="1"/>
          </p:cNvSpPr>
          <p:nvPr>
            <p:ph idx="1"/>
          </p:nvPr>
        </p:nvSpPr>
        <p:spPr/>
        <p:txBody>
          <a:bodyPr>
            <a:normAutofit/>
          </a:bodyPr>
          <a:lstStyle/>
          <a:p>
            <a:pPr marL="0" indent="0" algn="just">
              <a:buNone/>
            </a:pPr>
            <a:r>
              <a:rPr lang="es-ES" dirty="0">
                <a:latin typeface="Times New Roman" panose="02020603050405020304" pitchFamily="18" charset="0"/>
                <a:cs typeface="Times New Roman" panose="02020603050405020304" pitchFamily="18" charset="0"/>
              </a:rPr>
              <a:t>Aunque es cierto que la contigüidad geográfica permitiría que el mecanismo de seguridad tenga éxito, lo cierto es que, el nivel de interdependencia entre agendas de seguridad no es común entre todos los participantes. Tanto como Egipto como Marruecos no perciben a Irán como un riesgo a su seguridad. Esto podría complicar la aplicación de esquemas de cooperación en esa materia. </a:t>
            </a:r>
          </a:p>
          <a:p>
            <a:pPr marL="0" indent="0" algn="just">
              <a:buNone/>
            </a:pPr>
            <a:endParaRPr lang="es-ES" dirty="0">
              <a:latin typeface="Times New Roman" panose="02020603050405020304" pitchFamily="18" charset="0"/>
              <a:cs typeface="Times New Roman" panose="02020603050405020304" pitchFamily="18" charset="0"/>
            </a:endParaRPr>
          </a:p>
          <a:p>
            <a:pPr marL="0" indent="0" algn="just">
              <a:buNone/>
            </a:pPr>
            <a:r>
              <a:rPr lang="es-ES" dirty="0">
                <a:latin typeface="Times New Roman" panose="02020603050405020304" pitchFamily="18" charset="0"/>
                <a:cs typeface="Times New Roman" panose="02020603050405020304" pitchFamily="18" charset="0"/>
              </a:rPr>
              <a:t>Aunque estos dos países estén dispuestos a cooperar, a cambio de la satisfacción de otros objetivos, es claro que hasta ahora el desarrollo de instrumentos de cooperación no se ha logrado concretar. </a:t>
            </a:r>
            <a:endParaRPr lang="es-MX" dirty="0">
              <a:latin typeface="Times New Roman" panose="02020603050405020304" pitchFamily="18" charset="0"/>
              <a:cs typeface="Times New Roman" panose="02020603050405020304" pitchFamily="18" charset="0"/>
            </a:endParaRPr>
          </a:p>
        </p:txBody>
      </p:sp>
      <p:sp>
        <p:nvSpPr>
          <p:cNvPr id="4" name="Marcador de número de diapositiva 3">
            <a:extLst>
              <a:ext uri="{FF2B5EF4-FFF2-40B4-BE49-F238E27FC236}">
                <a16:creationId xmlns:a16="http://schemas.microsoft.com/office/drawing/2014/main" id="{5600F46D-810D-384F-522B-02AFA45CF046}"/>
              </a:ext>
            </a:extLst>
          </p:cNvPr>
          <p:cNvSpPr>
            <a:spLocks noGrp="1"/>
          </p:cNvSpPr>
          <p:nvPr>
            <p:ph type="sldNum" sz="quarter" idx="12"/>
          </p:nvPr>
        </p:nvSpPr>
        <p:spPr/>
        <p:txBody>
          <a:bodyPr/>
          <a:lstStyle/>
          <a:p>
            <a:fld id="{D83468A8-A645-4EAA-B9EF-DA6B51697E2E}" type="slidenum">
              <a:rPr lang="es-MX" smtClean="0"/>
              <a:t>16</a:t>
            </a:fld>
            <a:endParaRPr lang="es-MX"/>
          </a:p>
        </p:txBody>
      </p:sp>
    </p:spTree>
    <p:extLst>
      <p:ext uri="{BB962C8B-B14F-4D97-AF65-F5344CB8AC3E}">
        <p14:creationId xmlns:p14="http://schemas.microsoft.com/office/powerpoint/2010/main" val="3070718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CB7B6-F265-6524-C001-7457ED8428EC}"/>
              </a:ext>
            </a:extLst>
          </p:cNvPr>
          <p:cNvSpPr>
            <a:spLocks noGrp="1"/>
          </p:cNvSpPr>
          <p:nvPr>
            <p:ph type="title"/>
          </p:nvPr>
        </p:nvSpPr>
        <p:spPr>
          <a:xfrm>
            <a:off x="838200" y="779359"/>
            <a:ext cx="10515600" cy="1325563"/>
          </a:xfrm>
        </p:spPr>
        <p:txBody>
          <a:bodyPr/>
          <a:lstStyle/>
          <a:p>
            <a:pPr algn="ctr"/>
            <a:r>
              <a:rPr lang="es-MX" b="1" dirty="0">
                <a:latin typeface="Times New Roman" panose="02020603050405020304" pitchFamily="18" charset="0"/>
                <a:cs typeface="Times New Roman" panose="02020603050405020304" pitchFamily="18" charset="0"/>
              </a:rPr>
              <a:t>Palestina como factor</a:t>
            </a:r>
          </a:p>
        </p:txBody>
      </p:sp>
      <p:sp>
        <p:nvSpPr>
          <p:cNvPr id="3" name="Marcador de contenido 2">
            <a:extLst>
              <a:ext uri="{FF2B5EF4-FFF2-40B4-BE49-F238E27FC236}">
                <a16:creationId xmlns:a16="http://schemas.microsoft.com/office/drawing/2014/main" id="{DE79D9F5-5E86-9A22-5BC6-664E2176C41F}"/>
              </a:ext>
            </a:extLst>
          </p:cNvPr>
          <p:cNvSpPr>
            <a:spLocks noGrp="1"/>
          </p:cNvSpPr>
          <p:nvPr>
            <p:ph idx="1"/>
          </p:nvPr>
        </p:nvSpPr>
        <p:spPr>
          <a:xfrm>
            <a:off x="838200" y="1894451"/>
            <a:ext cx="10515600" cy="4351338"/>
          </a:xfrm>
        </p:spPr>
        <p:txBody>
          <a:bodyPr>
            <a:normAutofit/>
          </a:bodyPr>
          <a:lstStyle/>
          <a:p>
            <a:pPr marL="0" indent="0" algn="just">
              <a:buNone/>
            </a:pPr>
            <a:r>
              <a:rPr lang="es-ES" dirty="0">
                <a:latin typeface="Times New Roman" panose="02020603050405020304" pitchFamily="18" charset="0"/>
                <a:cs typeface="Times New Roman" panose="02020603050405020304" pitchFamily="18" charset="0"/>
              </a:rPr>
              <a:t>Se tenía previsto realizar una segunda cumbre este año, posiblemente durante junio o julio, pero las manifestaciones en territorios palestinos y la llegada a Israel de un gobierno con partidos políticos hostiles a los intereses palestinos detuvieron la celebración del encuentro. </a:t>
            </a:r>
          </a:p>
          <a:p>
            <a:pPr marL="0" indent="0" algn="just">
              <a:buNone/>
            </a:pPr>
            <a:endParaRPr lang="es-ES" sz="1000" dirty="0">
              <a:latin typeface="Times New Roman" panose="02020603050405020304" pitchFamily="18" charset="0"/>
              <a:cs typeface="Times New Roman" panose="02020603050405020304" pitchFamily="18" charset="0"/>
            </a:endParaRPr>
          </a:p>
          <a:p>
            <a:pPr marL="0" indent="0" algn="just">
              <a:buNone/>
            </a:pPr>
            <a:r>
              <a:rPr lang="es-ES" dirty="0">
                <a:latin typeface="Times New Roman" panose="02020603050405020304" pitchFamily="18" charset="0"/>
                <a:cs typeface="Times New Roman" panose="02020603050405020304" pitchFamily="18" charset="0"/>
              </a:rPr>
              <a:t>Ahora, con el ataque de Hamás y la respuesta israelí es mucho menos probable que se concrete un encuentro a corto plazo.</a:t>
            </a:r>
          </a:p>
          <a:p>
            <a:pPr marL="0" indent="0" algn="just">
              <a:buNone/>
            </a:pPr>
            <a:endParaRPr lang="es-ES" sz="1000" dirty="0">
              <a:latin typeface="Times New Roman" panose="02020603050405020304" pitchFamily="18" charset="0"/>
              <a:cs typeface="Times New Roman" panose="02020603050405020304" pitchFamily="18" charset="0"/>
            </a:endParaRPr>
          </a:p>
          <a:p>
            <a:pPr marL="0" indent="0" algn="just">
              <a:buNone/>
            </a:pPr>
            <a:r>
              <a:rPr lang="es-ES" dirty="0">
                <a:latin typeface="Times New Roman" panose="02020603050405020304" pitchFamily="18" charset="0"/>
                <a:cs typeface="Times New Roman" panose="02020603050405020304" pitchFamily="18" charset="0"/>
              </a:rPr>
              <a:t>La violencia actual reduce drásticamente el ánimo de los países árabes a colaborar con Israel. </a:t>
            </a:r>
          </a:p>
        </p:txBody>
      </p:sp>
      <p:sp>
        <p:nvSpPr>
          <p:cNvPr id="4" name="Marcador de número de diapositiva 3">
            <a:extLst>
              <a:ext uri="{FF2B5EF4-FFF2-40B4-BE49-F238E27FC236}">
                <a16:creationId xmlns:a16="http://schemas.microsoft.com/office/drawing/2014/main" id="{98E4D9F9-549D-2DAA-FDCD-6AC3F0BB5A9A}"/>
              </a:ext>
            </a:extLst>
          </p:cNvPr>
          <p:cNvSpPr>
            <a:spLocks noGrp="1"/>
          </p:cNvSpPr>
          <p:nvPr>
            <p:ph type="sldNum" sz="quarter" idx="12"/>
          </p:nvPr>
        </p:nvSpPr>
        <p:spPr/>
        <p:txBody>
          <a:bodyPr/>
          <a:lstStyle/>
          <a:p>
            <a:fld id="{D83468A8-A645-4EAA-B9EF-DA6B51697E2E}" type="slidenum">
              <a:rPr lang="es-MX" smtClean="0"/>
              <a:t>17</a:t>
            </a:fld>
            <a:endParaRPr lang="es-MX"/>
          </a:p>
        </p:txBody>
      </p:sp>
    </p:spTree>
    <p:extLst>
      <p:ext uri="{BB962C8B-B14F-4D97-AF65-F5344CB8AC3E}">
        <p14:creationId xmlns:p14="http://schemas.microsoft.com/office/powerpoint/2010/main" val="2610526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7F08C8-3D17-D7F9-832B-F88576885544}"/>
              </a:ext>
            </a:extLst>
          </p:cNvPr>
          <p:cNvSpPr>
            <a:spLocks noGrp="1"/>
          </p:cNvSpPr>
          <p:nvPr>
            <p:ph type="title"/>
          </p:nvPr>
        </p:nvSpPr>
        <p:spPr>
          <a:xfrm>
            <a:off x="838200" y="730199"/>
            <a:ext cx="10515600" cy="1325563"/>
          </a:xfrm>
        </p:spPr>
        <p:txBody>
          <a:bodyPr>
            <a:normAutofit/>
          </a:bodyPr>
          <a:lstStyle/>
          <a:p>
            <a:pPr algn="ctr"/>
            <a:r>
              <a:rPr lang="es-ES" sz="4000" dirty="0">
                <a:latin typeface="Times New Roman" panose="02020603050405020304" pitchFamily="18" charset="0"/>
                <a:cs typeface="Times New Roman" panose="02020603050405020304" pitchFamily="18" charset="0"/>
              </a:rPr>
              <a:t>Consideraciones finales</a:t>
            </a:r>
            <a:endParaRPr lang="es-MX" sz="4000" dirty="0">
              <a:latin typeface="Times New Roman" panose="02020603050405020304" pitchFamily="18" charset="0"/>
              <a:cs typeface="Times New Roman" panose="02020603050405020304" pitchFamily="18" charset="0"/>
            </a:endParaRPr>
          </a:p>
        </p:txBody>
      </p:sp>
      <p:sp>
        <p:nvSpPr>
          <p:cNvPr id="3" name="Marcador de contenido 2">
            <a:extLst>
              <a:ext uri="{FF2B5EF4-FFF2-40B4-BE49-F238E27FC236}">
                <a16:creationId xmlns:a16="http://schemas.microsoft.com/office/drawing/2014/main" id="{125B46D3-AC64-02FB-5236-8799F2FAC24C}"/>
              </a:ext>
            </a:extLst>
          </p:cNvPr>
          <p:cNvSpPr>
            <a:spLocks noGrp="1"/>
          </p:cNvSpPr>
          <p:nvPr>
            <p:ph idx="1"/>
          </p:nvPr>
        </p:nvSpPr>
        <p:spPr>
          <a:xfrm>
            <a:off x="270387" y="1927583"/>
            <a:ext cx="11651226" cy="4611329"/>
          </a:xfrm>
        </p:spPr>
        <p:txBody>
          <a:bodyPr>
            <a:normAutofit fontScale="85000" lnSpcReduction="20000"/>
          </a:bodyPr>
          <a:lstStyle/>
          <a:p>
            <a:pPr algn="just"/>
            <a:r>
              <a:rPr lang="es-ES" dirty="0">
                <a:latin typeface="Times New Roman" panose="02020603050405020304" pitchFamily="18" charset="0"/>
                <a:cs typeface="Times New Roman" panose="02020603050405020304" pitchFamily="18" charset="0"/>
              </a:rPr>
              <a:t>Los mecanismos de integración en materia de seguridad permiten disuadir frente a las posibles amenazas. </a:t>
            </a:r>
          </a:p>
          <a:p>
            <a:pPr marL="0" indent="0" algn="just">
              <a:buNone/>
            </a:pPr>
            <a:endParaRPr lang="es-ES" sz="1000" dirty="0">
              <a:latin typeface="Times New Roman" panose="02020603050405020304" pitchFamily="18" charset="0"/>
              <a:cs typeface="Times New Roman" panose="02020603050405020304" pitchFamily="18" charset="0"/>
            </a:endParaRPr>
          </a:p>
          <a:p>
            <a:pPr algn="just"/>
            <a:r>
              <a:rPr lang="es-ES" dirty="0">
                <a:latin typeface="Times New Roman" panose="02020603050405020304" pitchFamily="18" charset="0"/>
                <a:cs typeface="Times New Roman" panose="02020603050405020304" pitchFamily="18" charset="0"/>
              </a:rPr>
              <a:t>Dado que son los propios Estados con agendas interconectadas los que conforman los esfuerzos en materia de seguridad, hay mayores incentivos para la actuación efectiva. </a:t>
            </a:r>
          </a:p>
          <a:p>
            <a:pPr algn="just"/>
            <a:endParaRPr lang="es-ES" sz="1200" dirty="0">
              <a:latin typeface="Times New Roman" panose="02020603050405020304" pitchFamily="18" charset="0"/>
              <a:cs typeface="Times New Roman" panose="02020603050405020304" pitchFamily="18" charset="0"/>
            </a:endParaRPr>
          </a:p>
          <a:p>
            <a:pPr algn="just"/>
            <a:r>
              <a:rPr lang="es-ES" dirty="0">
                <a:latin typeface="Times New Roman" panose="02020603050405020304" pitchFamily="18" charset="0"/>
                <a:cs typeface="Times New Roman" panose="02020603050405020304" pitchFamily="18" charset="0"/>
              </a:rPr>
              <a:t>En todas las materias, a nivel regional es más factible la negociación, compromiso y ejecución de proyectos de integración. </a:t>
            </a:r>
          </a:p>
          <a:p>
            <a:pPr algn="just"/>
            <a:endParaRPr lang="es-ES" sz="1200" dirty="0">
              <a:latin typeface="Times New Roman" panose="02020603050405020304" pitchFamily="18" charset="0"/>
              <a:cs typeface="Times New Roman" panose="02020603050405020304" pitchFamily="18" charset="0"/>
            </a:endParaRPr>
          </a:p>
          <a:p>
            <a:pPr algn="just"/>
            <a:r>
              <a:rPr lang="es-ES" dirty="0">
                <a:latin typeface="Times New Roman" panose="02020603050405020304" pitchFamily="18" charset="0"/>
                <a:cs typeface="Times New Roman" panose="02020603050405020304" pitchFamily="18" charset="0"/>
              </a:rPr>
              <a:t>La integración regional en materia de seguridad, económica o política reduce los incentivos para iniciar un conflicto entre las partes. Por tanto, incluso disminuye una posible conflagración regional entre los Estados que conformen una alianza. </a:t>
            </a:r>
          </a:p>
          <a:p>
            <a:pPr algn="just"/>
            <a:endParaRPr lang="es-ES" sz="1300" dirty="0">
              <a:latin typeface="Times New Roman" panose="02020603050405020304" pitchFamily="18" charset="0"/>
              <a:cs typeface="Times New Roman" panose="02020603050405020304" pitchFamily="18" charset="0"/>
            </a:endParaRPr>
          </a:p>
          <a:p>
            <a:pPr algn="just"/>
            <a:r>
              <a:rPr lang="es-ES" dirty="0">
                <a:latin typeface="Times New Roman" panose="02020603050405020304" pitchFamily="18" charset="0"/>
                <a:cs typeface="Times New Roman" panose="02020603050405020304" pitchFamily="18" charset="0"/>
              </a:rPr>
              <a:t>Sin embargo, frente a la actual coyuntura, las posibilidades de lanzar el proceso de integración en materia de seguridad son mínimas. </a:t>
            </a:r>
          </a:p>
        </p:txBody>
      </p:sp>
      <p:sp>
        <p:nvSpPr>
          <p:cNvPr id="4" name="Marcador de número de diapositiva 3">
            <a:extLst>
              <a:ext uri="{FF2B5EF4-FFF2-40B4-BE49-F238E27FC236}">
                <a16:creationId xmlns:a16="http://schemas.microsoft.com/office/drawing/2014/main" id="{F5BB280A-2669-39B5-0B7E-93DC01836AED}"/>
              </a:ext>
            </a:extLst>
          </p:cNvPr>
          <p:cNvSpPr>
            <a:spLocks noGrp="1"/>
          </p:cNvSpPr>
          <p:nvPr>
            <p:ph type="sldNum" sz="quarter" idx="12"/>
          </p:nvPr>
        </p:nvSpPr>
        <p:spPr/>
        <p:txBody>
          <a:bodyPr/>
          <a:lstStyle/>
          <a:p>
            <a:fld id="{D83468A8-A645-4EAA-B9EF-DA6B51697E2E}" type="slidenum">
              <a:rPr lang="es-MX" smtClean="0"/>
              <a:t>18</a:t>
            </a:fld>
            <a:endParaRPr lang="es-MX"/>
          </a:p>
        </p:txBody>
      </p:sp>
    </p:spTree>
    <p:extLst>
      <p:ext uri="{BB962C8B-B14F-4D97-AF65-F5344CB8AC3E}">
        <p14:creationId xmlns:p14="http://schemas.microsoft.com/office/powerpoint/2010/main" val="2773918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9">
            <a:extLst>
              <a:ext uri="{FF2B5EF4-FFF2-40B4-BE49-F238E27FC236}">
                <a16:creationId xmlns:a16="http://schemas.microsoft.com/office/drawing/2014/main" id="{762F7574-B99F-0B33-668D-4A2364CF3B3C}"/>
              </a:ext>
            </a:extLst>
          </p:cNvPr>
          <p:cNvSpPr>
            <a:spLocks noGrp="1"/>
          </p:cNvSpPr>
          <p:nvPr>
            <p:ph type="title"/>
          </p:nvPr>
        </p:nvSpPr>
        <p:spPr>
          <a:xfrm>
            <a:off x="856843" y="1980500"/>
            <a:ext cx="10515600" cy="1325563"/>
          </a:xfrm>
        </p:spPr>
        <p:txBody>
          <a:bodyPr>
            <a:normAutofit fontScale="90000"/>
          </a:bodyPr>
          <a:lstStyle/>
          <a:p>
            <a:pPr algn="ctr"/>
            <a:r>
              <a:rPr lang="es-MX" dirty="0">
                <a:latin typeface="Times New Roman" panose="02020603050405020304" pitchFamily="18" charset="0"/>
                <a:cs typeface="Times New Roman" panose="02020603050405020304" pitchFamily="18" charset="0"/>
              </a:rPr>
              <a:t>¡</a:t>
            </a:r>
            <a:r>
              <a:rPr lang="es-MX" b="1" dirty="0">
                <a:latin typeface="Times New Roman" panose="02020603050405020304" pitchFamily="18" charset="0"/>
                <a:cs typeface="Times New Roman" panose="02020603050405020304" pitchFamily="18" charset="0"/>
              </a:rPr>
              <a:t>Gracias</a:t>
            </a:r>
            <a:r>
              <a:rPr lang="es-MX" dirty="0">
                <a:latin typeface="Times New Roman" panose="02020603050405020304" pitchFamily="18" charset="0"/>
                <a:cs typeface="Times New Roman" panose="02020603050405020304" pitchFamily="18" charset="0"/>
              </a:rPr>
              <a:t>!</a:t>
            </a:r>
            <a:br>
              <a:rPr lang="es-MX" sz="1000" dirty="0">
                <a:latin typeface="Times New Roman" panose="02020603050405020304" pitchFamily="18" charset="0"/>
                <a:cs typeface="Times New Roman" panose="02020603050405020304" pitchFamily="18" charset="0"/>
              </a:rPr>
            </a:br>
            <a:br>
              <a:rPr lang="es-MX" dirty="0">
                <a:latin typeface="Times New Roman" panose="02020603050405020304" pitchFamily="18" charset="0"/>
                <a:cs typeface="Times New Roman" panose="02020603050405020304" pitchFamily="18" charset="0"/>
              </a:rPr>
            </a:br>
            <a:r>
              <a:rPr lang="es-MX" sz="4400" dirty="0">
                <a:latin typeface="Times New Roman" panose="02020603050405020304" pitchFamily="18" charset="0"/>
                <a:cs typeface="Times New Roman" panose="02020603050405020304" pitchFamily="18" charset="0"/>
              </a:rPr>
              <a:t>Información de contacto</a:t>
            </a:r>
            <a:br>
              <a:rPr lang="es-MX" sz="4400" dirty="0">
                <a:latin typeface="Times New Roman" panose="02020603050405020304" pitchFamily="18" charset="0"/>
                <a:cs typeface="Times New Roman" panose="02020603050405020304" pitchFamily="18" charset="0"/>
              </a:rPr>
            </a:br>
            <a:endParaRPr lang="es-MX" dirty="0"/>
          </a:p>
        </p:txBody>
      </p:sp>
      <p:sp>
        <p:nvSpPr>
          <p:cNvPr id="3" name="Marcador de contenido 2">
            <a:extLst>
              <a:ext uri="{FF2B5EF4-FFF2-40B4-BE49-F238E27FC236}">
                <a16:creationId xmlns:a16="http://schemas.microsoft.com/office/drawing/2014/main" id="{440B0704-0054-F45A-CAF7-D18465E76842}"/>
              </a:ext>
            </a:extLst>
          </p:cNvPr>
          <p:cNvSpPr>
            <a:spLocks noGrp="1"/>
          </p:cNvSpPr>
          <p:nvPr>
            <p:ph sz="half" idx="1"/>
          </p:nvPr>
        </p:nvSpPr>
        <p:spPr/>
        <p:txBody>
          <a:bodyPr>
            <a:normAutofit/>
          </a:bodyPr>
          <a:lstStyle/>
          <a:p>
            <a:pPr marL="0" indent="0">
              <a:buNone/>
            </a:pPr>
            <a:br>
              <a:rPr lang="es-MX" dirty="0">
                <a:latin typeface="Times New Roman" panose="02020603050405020304" pitchFamily="18" charset="0"/>
                <a:cs typeface="Times New Roman" panose="02020603050405020304" pitchFamily="18" charset="0"/>
                <a:hlinkClick r:id="rId2"/>
              </a:rPr>
            </a:br>
            <a:br>
              <a:rPr lang="es-MX" dirty="0">
                <a:latin typeface="Times New Roman" panose="02020603050405020304" pitchFamily="18" charset="0"/>
                <a:cs typeface="Times New Roman" panose="02020603050405020304" pitchFamily="18" charset="0"/>
                <a:hlinkClick r:id="rId2"/>
              </a:rPr>
            </a:br>
            <a:br>
              <a:rPr lang="es-MX" dirty="0">
                <a:latin typeface="Times New Roman" panose="02020603050405020304" pitchFamily="18" charset="0"/>
                <a:cs typeface="Times New Roman" panose="02020603050405020304" pitchFamily="18" charset="0"/>
                <a:hlinkClick r:id="rId2"/>
              </a:rPr>
            </a:br>
            <a:br>
              <a:rPr lang="es-MX" dirty="0">
                <a:latin typeface="Times New Roman" panose="02020603050405020304" pitchFamily="18" charset="0"/>
                <a:cs typeface="Times New Roman" panose="02020603050405020304" pitchFamily="18" charset="0"/>
                <a:hlinkClick r:id="rId2"/>
              </a:rPr>
            </a:br>
            <a:r>
              <a:rPr lang="es-MX" dirty="0">
                <a:latin typeface="Times New Roman" panose="02020603050405020304" pitchFamily="18" charset="0"/>
                <a:cs typeface="Times New Roman" panose="02020603050405020304" pitchFamily="18" charset="0"/>
                <a:hlinkClick r:id="rId2"/>
              </a:rPr>
              <a:t>david.hernandez@senado.gob.mx</a:t>
            </a:r>
            <a:endParaRPr lang="es-MX" dirty="0">
              <a:latin typeface="Times New Roman" panose="02020603050405020304" pitchFamily="18" charset="0"/>
              <a:cs typeface="Times New Roman" panose="02020603050405020304" pitchFamily="18" charset="0"/>
            </a:endParaRPr>
          </a:p>
          <a:p>
            <a:pPr marL="0" indent="0">
              <a:buNone/>
            </a:pPr>
            <a:r>
              <a:rPr lang="es-MX" dirty="0">
                <a:latin typeface="Times New Roman" panose="02020603050405020304" pitchFamily="18" charset="0"/>
                <a:cs typeface="Times New Roman" panose="02020603050405020304" pitchFamily="18" charset="0"/>
                <a:hlinkClick r:id="rId3"/>
              </a:rPr>
              <a:t>davidhdzlpz@gmail.com</a:t>
            </a:r>
            <a:r>
              <a:rPr lang="es-MX" dirty="0">
                <a:latin typeface="Times New Roman" panose="02020603050405020304" pitchFamily="18" charset="0"/>
                <a:cs typeface="Times New Roman" panose="02020603050405020304" pitchFamily="18" charset="0"/>
              </a:rPr>
              <a:t> </a:t>
            </a:r>
          </a:p>
          <a:p>
            <a:pPr marL="0" indent="0" algn="ctr">
              <a:buNone/>
            </a:pPr>
            <a:br>
              <a:rPr lang="es-MX" sz="4400" dirty="0">
                <a:latin typeface="Times New Roman" panose="02020603050405020304" pitchFamily="18" charset="0"/>
                <a:cs typeface="Times New Roman" panose="02020603050405020304" pitchFamily="18" charset="0"/>
              </a:rPr>
            </a:br>
            <a:endParaRPr lang="es-MX" sz="4400" dirty="0">
              <a:latin typeface="Times New Roman" panose="02020603050405020304" pitchFamily="18" charset="0"/>
              <a:cs typeface="Times New Roman" panose="02020603050405020304" pitchFamily="18" charset="0"/>
            </a:endParaRPr>
          </a:p>
          <a:p>
            <a:pPr marL="0" indent="0" algn="ctr">
              <a:buNone/>
            </a:pPr>
            <a:endParaRPr lang="es-MX" sz="4800" dirty="0">
              <a:latin typeface="Times New Roman" panose="02020603050405020304" pitchFamily="18" charset="0"/>
              <a:cs typeface="Times New Roman" panose="02020603050405020304" pitchFamily="18" charset="0"/>
            </a:endParaRPr>
          </a:p>
        </p:txBody>
      </p:sp>
      <p:sp>
        <p:nvSpPr>
          <p:cNvPr id="11" name="Marcador de contenido 10">
            <a:extLst>
              <a:ext uri="{FF2B5EF4-FFF2-40B4-BE49-F238E27FC236}">
                <a16:creationId xmlns:a16="http://schemas.microsoft.com/office/drawing/2014/main" id="{358D08FB-8F4D-1BC8-FE3A-F61824D1E337}"/>
              </a:ext>
            </a:extLst>
          </p:cNvPr>
          <p:cNvSpPr>
            <a:spLocks noGrp="1"/>
          </p:cNvSpPr>
          <p:nvPr>
            <p:ph sz="half" idx="2"/>
          </p:nvPr>
        </p:nvSpPr>
        <p:spPr>
          <a:xfrm>
            <a:off x="6114643" y="1825625"/>
            <a:ext cx="5181600" cy="4351338"/>
          </a:xfrm>
        </p:spPr>
        <p:txBody>
          <a:bodyPr>
            <a:normAutofit/>
          </a:bodyPr>
          <a:lstStyle/>
          <a:p>
            <a:pPr marL="0" indent="0">
              <a:buNone/>
            </a:pPr>
            <a:endParaRPr lang="es-MX" sz="2800" dirty="0">
              <a:latin typeface="Times New Roman" panose="02020603050405020304" pitchFamily="18" charset="0"/>
              <a:cs typeface="Times New Roman" panose="02020603050405020304" pitchFamily="18" charset="0"/>
            </a:endParaRPr>
          </a:p>
          <a:p>
            <a:pPr marL="0" indent="0">
              <a:buNone/>
            </a:pPr>
            <a:endParaRPr lang="es-MX" dirty="0">
              <a:latin typeface="Times New Roman" panose="02020603050405020304" pitchFamily="18" charset="0"/>
              <a:cs typeface="Times New Roman" panose="02020603050405020304" pitchFamily="18" charset="0"/>
            </a:endParaRPr>
          </a:p>
          <a:p>
            <a:pPr marL="0" indent="0">
              <a:buNone/>
            </a:pPr>
            <a:endParaRPr lang="es-MX" sz="2800" dirty="0">
              <a:latin typeface="Times New Roman" panose="02020603050405020304" pitchFamily="18" charset="0"/>
              <a:cs typeface="Times New Roman" panose="02020603050405020304" pitchFamily="18" charset="0"/>
            </a:endParaRPr>
          </a:p>
          <a:p>
            <a:pPr marL="0" indent="0">
              <a:buNone/>
            </a:pPr>
            <a:r>
              <a:rPr lang="es-MX" dirty="0">
                <a:latin typeface="Times New Roman" panose="02020603050405020304" pitchFamily="18" charset="0"/>
                <a:cs typeface="Times New Roman" panose="02020603050405020304" pitchFamily="18" charset="0"/>
              </a:rPr>
              <a:t>                      @DavidHdzLpz</a:t>
            </a:r>
          </a:p>
          <a:p>
            <a:pPr marL="0" indent="0">
              <a:buNone/>
            </a:pP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davidhernándezlópez</a:t>
            </a:r>
            <a:endParaRPr lang="es-MX" dirty="0">
              <a:latin typeface="Times New Roman" panose="02020603050405020304" pitchFamily="18" charset="0"/>
              <a:cs typeface="Times New Roman" panose="02020603050405020304" pitchFamily="18" charset="0"/>
            </a:endParaRPr>
          </a:p>
        </p:txBody>
      </p:sp>
      <p:sp>
        <p:nvSpPr>
          <p:cNvPr id="4" name="Marcador de número de diapositiva 3">
            <a:extLst>
              <a:ext uri="{FF2B5EF4-FFF2-40B4-BE49-F238E27FC236}">
                <a16:creationId xmlns:a16="http://schemas.microsoft.com/office/drawing/2014/main" id="{093ED597-F076-7092-27C2-6406CDF6D449}"/>
              </a:ext>
            </a:extLst>
          </p:cNvPr>
          <p:cNvSpPr>
            <a:spLocks noGrp="1"/>
          </p:cNvSpPr>
          <p:nvPr>
            <p:ph type="sldNum" sz="quarter" idx="12"/>
          </p:nvPr>
        </p:nvSpPr>
        <p:spPr/>
        <p:txBody>
          <a:bodyPr/>
          <a:lstStyle/>
          <a:p>
            <a:fld id="{D83468A8-A645-4EAA-B9EF-DA6B51697E2E}" type="slidenum">
              <a:rPr lang="es-MX" smtClean="0"/>
              <a:t>19</a:t>
            </a:fld>
            <a:endParaRPr lang="es-MX"/>
          </a:p>
        </p:txBody>
      </p:sp>
      <p:pic>
        <p:nvPicPr>
          <p:cNvPr id="7" name="Imagen 6">
            <a:extLst>
              <a:ext uri="{FF2B5EF4-FFF2-40B4-BE49-F238E27FC236}">
                <a16:creationId xmlns:a16="http://schemas.microsoft.com/office/drawing/2014/main" id="{27B89038-9429-DB8F-B41E-6D8B76F6793C}"/>
              </a:ext>
            </a:extLst>
          </p:cNvPr>
          <p:cNvPicPr>
            <a:picLocks noChangeAspect="1"/>
          </p:cNvPicPr>
          <p:nvPr/>
        </p:nvPicPr>
        <p:blipFill>
          <a:blip r:embed="rId4"/>
          <a:stretch>
            <a:fillRect/>
          </a:stretch>
        </p:blipFill>
        <p:spPr>
          <a:xfrm>
            <a:off x="7097486" y="3343256"/>
            <a:ext cx="979941" cy="551346"/>
          </a:xfrm>
          <a:prstGeom prst="rect">
            <a:avLst/>
          </a:prstGeom>
        </p:spPr>
      </p:pic>
      <p:pic>
        <p:nvPicPr>
          <p:cNvPr id="1034" name="Picture 10" descr="Linkedin icon - Free download on Iconfinder">
            <a:extLst>
              <a:ext uri="{FF2B5EF4-FFF2-40B4-BE49-F238E27FC236}">
                <a16:creationId xmlns:a16="http://schemas.microsoft.com/office/drawing/2014/main" id="{A370BF4C-857D-2186-FD3C-AF1E764AFEA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1802" y="3894602"/>
            <a:ext cx="425625" cy="425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1686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E00201-5908-AF25-B313-BBA69C26E967}"/>
              </a:ext>
            </a:extLst>
          </p:cNvPr>
          <p:cNvSpPr>
            <a:spLocks noGrp="1"/>
          </p:cNvSpPr>
          <p:nvPr>
            <p:ph type="ctrTitle"/>
          </p:nvPr>
        </p:nvSpPr>
        <p:spPr>
          <a:xfrm>
            <a:off x="689811" y="2454276"/>
            <a:ext cx="10812378" cy="2387600"/>
          </a:xfrm>
        </p:spPr>
        <p:txBody>
          <a:bodyPr>
            <a:normAutofit fontScale="90000"/>
          </a:bodyPr>
          <a:lstStyle/>
          <a:p>
            <a:pPr algn="just"/>
            <a:r>
              <a:rPr lang="es-ES" sz="5400" dirty="0">
                <a:latin typeface="Times New Roman" panose="02020603050405020304" pitchFamily="18" charset="0"/>
                <a:cs typeface="Times New Roman" panose="02020603050405020304" pitchFamily="18" charset="0"/>
              </a:rPr>
              <a:t>A pesar de que la disciplina de Relaciones Internacionales (RR. II.) amplió sus temas de investigación más allá de la guerra y conflictos; lo cierto es que, los estudios de seguridad han permanecido.</a:t>
            </a:r>
            <a:endParaRPr lang="es-MX" sz="5400" dirty="0">
              <a:latin typeface="Times New Roman" panose="02020603050405020304" pitchFamily="18" charset="0"/>
              <a:cs typeface="Times New Roman" panose="02020603050405020304" pitchFamily="18" charset="0"/>
            </a:endParaRPr>
          </a:p>
        </p:txBody>
      </p:sp>
      <p:sp>
        <p:nvSpPr>
          <p:cNvPr id="4" name="Subtítulo 3">
            <a:extLst>
              <a:ext uri="{FF2B5EF4-FFF2-40B4-BE49-F238E27FC236}">
                <a16:creationId xmlns:a16="http://schemas.microsoft.com/office/drawing/2014/main" id="{69181AF0-E8A4-8CA8-EC94-0F88654F5F4D}"/>
              </a:ext>
            </a:extLst>
          </p:cNvPr>
          <p:cNvSpPr>
            <a:spLocks noGrp="1"/>
          </p:cNvSpPr>
          <p:nvPr>
            <p:ph type="subTitle" idx="1"/>
          </p:nvPr>
        </p:nvSpPr>
        <p:spPr>
          <a:xfrm>
            <a:off x="689811" y="5226887"/>
            <a:ext cx="10812378" cy="981407"/>
          </a:xfrm>
        </p:spPr>
        <p:txBody>
          <a:bodyPr>
            <a:normAutofit fontScale="92500" lnSpcReduction="20000"/>
          </a:bodyPr>
          <a:lstStyle/>
          <a:p>
            <a:pPr algn="just"/>
            <a:r>
              <a:rPr lang="es-ES" sz="2700" dirty="0">
                <a:latin typeface="Times New Roman" panose="02020603050405020304" pitchFamily="18" charset="0"/>
                <a:cs typeface="Times New Roman" panose="02020603050405020304" pitchFamily="18" charset="0"/>
              </a:rPr>
              <a:t>Ahora mismo, la invasión de Rusia a Ucrania y los combates entre Israel y Hamás, muestran que la guerra sigue siendo objeto de investigación importante para las RR. II. </a:t>
            </a:r>
            <a:endParaRPr lang="es-MX" sz="2700" dirty="0">
              <a:latin typeface="Times New Roman" panose="02020603050405020304" pitchFamily="18" charset="0"/>
              <a:cs typeface="Times New Roman" panose="02020603050405020304" pitchFamily="18" charset="0"/>
            </a:endParaRPr>
          </a:p>
        </p:txBody>
      </p:sp>
      <p:sp>
        <p:nvSpPr>
          <p:cNvPr id="6" name="Marcador de número de diapositiva 5">
            <a:extLst>
              <a:ext uri="{FF2B5EF4-FFF2-40B4-BE49-F238E27FC236}">
                <a16:creationId xmlns:a16="http://schemas.microsoft.com/office/drawing/2014/main" id="{91E25CB5-78F1-6FD1-0FFC-FD03CCD92CF0}"/>
              </a:ext>
            </a:extLst>
          </p:cNvPr>
          <p:cNvSpPr>
            <a:spLocks noGrp="1"/>
          </p:cNvSpPr>
          <p:nvPr>
            <p:ph type="sldNum" sz="quarter" idx="12"/>
          </p:nvPr>
        </p:nvSpPr>
        <p:spPr/>
        <p:txBody>
          <a:bodyPr/>
          <a:lstStyle/>
          <a:p>
            <a:fld id="{D83468A8-A645-4EAA-B9EF-DA6B51697E2E}" type="slidenum">
              <a:rPr lang="es-MX" smtClean="0"/>
              <a:t>2</a:t>
            </a:fld>
            <a:endParaRPr lang="es-MX"/>
          </a:p>
        </p:txBody>
      </p:sp>
    </p:spTree>
    <p:extLst>
      <p:ext uri="{BB962C8B-B14F-4D97-AF65-F5344CB8AC3E}">
        <p14:creationId xmlns:p14="http://schemas.microsoft.com/office/powerpoint/2010/main" val="3055646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5C778F-D1D9-B66A-2AB7-AFF66BBB9BDC}"/>
              </a:ext>
            </a:extLst>
          </p:cNvPr>
          <p:cNvSpPr>
            <a:spLocks noGrp="1"/>
          </p:cNvSpPr>
          <p:nvPr>
            <p:ph type="ctrTitle"/>
          </p:nvPr>
        </p:nvSpPr>
        <p:spPr/>
        <p:txBody>
          <a:bodyPr>
            <a:normAutofit fontScale="90000"/>
          </a:bodyPr>
          <a:lstStyle/>
          <a:p>
            <a:r>
              <a:rPr lang="es-ES" sz="6600" b="1" dirty="0">
                <a:latin typeface="Times New Roman" panose="02020603050405020304" pitchFamily="18" charset="0"/>
                <a:cs typeface="Times New Roman" panose="02020603050405020304" pitchFamily="18" charset="0"/>
              </a:rPr>
              <a:t>La perspectiva tradicional de la seguridad</a:t>
            </a:r>
            <a:endParaRPr lang="es-MX" sz="6600" b="1" dirty="0">
              <a:latin typeface="Times New Roman" panose="02020603050405020304" pitchFamily="18" charset="0"/>
              <a:cs typeface="Times New Roman" panose="02020603050405020304" pitchFamily="18" charset="0"/>
            </a:endParaRPr>
          </a:p>
        </p:txBody>
      </p:sp>
      <p:sp>
        <p:nvSpPr>
          <p:cNvPr id="4" name="Subtítulo 3">
            <a:extLst>
              <a:ext uri="{FF2B5EF4-FFF2-40B4-BE49-F238E27FC236}">
                <a16:creationId xmlns:a16="http://schemas.microsoft.com/office/drawing/2014/main" id="{A96EAD7E-5A14-E44A-6F94-78A27867721B}"/>
              </a:ext>
            </a:extLst>
          </p:cNvPr>
          <p:cNvSpPr>
            <a:spLocks noGrp="1"/>
          </p:cNvSpPr>
          <p:nvPr>
            <p:ph type="subTitle" idx="1"/>
          </p:nvPr>
        </p:nvSpPr>
        <p:spPr>
          <a:xfrm>
            <a:off x="1127760" y="4079875"/>
            <a:ext cx="9936480" cy="1655762"/>
          </a:xfrm>
        </p:spPr>
        <p:txBody>
          <a:bodyPr>
            <a:normAutofit fontScale="85000" lnSpcReduction="20000"/>
          </a:bodyPr>
          <a:lstStyle/>
          <a:p>
            <a:pPr algn="just"/>
            <a:r>
              <a:rPr lang="es-ES" sz="4000" dirty="0"/>
              <a:t>La seguridad se concentra en asuntos vinculados al poder político y militar, en favor de la supervivencia del Estado, sus instituciones, incluso, sus valores y principios fundacionales.</a:t>
            </a:r>
            <a:endParaRPr lang="es-MX" sz="4000" dirty="0"/>
          </a:p>
        </p:txBody>
      </p:sp>
      <p:sp>
        <p:nvSpPr>
          <p:cNvPr id="6" name="Marcador de número de diapositiva 5">
            <a:extLst>
              <a:ext uri="{FF2B5EF4-FFF2-40B4-BE49-F238E27FC236}">
                <a16:creationId xmlns:a16="http://schemas.microsoft.com/office/drawing/2014/main" id="{720FF30B-F6F9-9848-6C0E-C0969DDCB7D3}"/>
              </a:ext>
            </a:extLst>
          </p:cNvPr>
          <p:cNvSpPr>
            <a:spLocks noGrp="1"/>
          </p:cNvSpPr>
          <p:nvPr>
            <p:ph type="sldNum" sz="quarter" idx="12"/>
          </p:nvPr>
        </p:nvSpPr>
        <p:spPr/>
        <p:txBody>
          <a:bodyPr/>
          <a:lstStyle/>
          <a:p>
            <a:fld id="{D83468A8-A645-4EAA-B9EF-DA6B51697E2E}" type="slidenum">
              <a:rPr lang="es-MX" smtClean="0"/>
              <a:t>3</a:t>
            </a:fld>
            <a:endParaRPr lang="es-MX"/>
          </a:p>
        </p:txBody>
      </p:sp>
    </p:spTree>
    <p:extLst>
      <p:ext uri="{BB962C8B-B14F-4D97-AF65-F5344CB8AC3E}">
        <p14:creationId xmlns:p14="http://schemas.microsoft.com/office/powerpoint/2010/main" val="572753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911936-E496-08DC-7923-C6DCE5A5B766}"/>
              </a:ext>
            </a:extLst>
          </p:cNvPr>
          <p:cNvSpPr>
            <a:spLocks noGrp="1"/>
          </p:cNvSpPr>
          <p:nvPr>
            <p:ph type="title"/>
          </p:nvPr>
        </p:nvSpPr>
        <p:spPr>
          <a:xfrm>
            <a:off x="838200" y="1470150"/>
            <a:ext cx="10515600" cy="1325563"/>
          </a:xfrm>
        </p:spPr>
        <p:txBody>
          <a:bodyPr>
            <a:normAutofit/>
          </a:bodyPr>
          <a:lstStyle/>
          <a:p>
            <a:pPr algn="ctr"/>
            <a:r>
              <a:rPr lang="es-ES" sz="5400" b="1" dirty="0">
                <a:latin typeface="Times New Roman" panose="02020603050405020304" pitchFamily="18" charset="0"/>
                <a:cs typeface="Times New Roman" panose="02020603050405020304" pitchFamily="18" charset="0"/>
              </a:rPr>
              <a:t>La importancia de la seguridad</a:t>
            </a:r>
            <a:endParaRPr lang="es-MX" sz="5400" b="1" dirty="0">
              <a:latin typeface="Times New Roman" panose="02020603050405020304" pitchFamily="18" charset="0"/>
              <a:cs typeface="Times New Roman" panose="02020603050405020304" pitchFamily="18" charset="0"/>
            </a:endParaRPr>
          </a:p>
        </p:txBody>
      </p:sp>
      <p:sp>
        <p:nvSpPr>
          <p:cNvPr id="3" name="Marcador de contenido 2">
            <a:extLst>
              <a:ext uri="{FF2B5EF4-FFF2-40B4-BE49-F238E27FC236}">
                <a16:creationId xmlns:a16="http://schemas.microsoft.com/office/drawing/2014/main" id="{B5D7070C-7E94-45C8-8223-AB16DFA99D1D}"/>
              </a:ext>
            </a:extLst>
          </p:cNvPr>
          <p:cNvSpPr>
            <a:spLocks noGrp="1"/>
          </p:cNvSpPr>
          <p:nvPr>
            <p:ph idx="1"/>
          </p:nvPr>
        </p:nvSpPr>
        <p:spPr>
          <a:xfrm>
            <a:off x="838200" y="3060866"/>
            <a:ext cx="10515600" cy="1767807"/>
          </a:xfrm>
        </p:spPr>
        <p:txBody>
          <a:bodyPr>
            <a:noAutofit/>
          </a:bodyPr>
          <a:lstStyle/>
          <a:p>
            <a:pPr marL="0" indent="0" algn="just">
              <a:buNone/>
            </a:pPr>
            <a:r>
              <a:rPr lang="es-ES" sz="3300" dirty="0">
                <a:latin typeface="Times New Roman" panose="02020603050405020304" pitchFamily="18" charset="0"/>
                <a:cs typeface="Times New Roman" panose="02020603050405020304" pitchFamily="18" charset="0"/>
              </a:rPr>
              <a:t>La seguridad y su supervivencia es primordial para un Estado porque de esta manera es como se gozan de otros derechos, como el bienestar económico, libertad, empleo, u otros tantos que son fundamentales para la vida de las personas. </a:t>
            </a:r>
            <a:endParaRPr lang="es-MX" sz="3300" dirty="0">
              <a:latin typeface="Times New Roman" panose="02020603050405020304" pitchFamily="18" charset="0"/>
              <a:cs typeface="Times New Roman" panose="02020603050405020304" pitchFamily="18" charset="0"/>
            </a:endParaRPr>
          </a:p>
        </p:txBody>
      </p:sp>
      <p:sp>
        <p:nvSpPr>
          <p:cNvPr id="5" name="Marcador de número de diapositiva 4">
            <a:extLst>
              <a:ext uri="{FF2B5EF4-FFF2-40B4-BE49-F238E27FC236}">
                <a16:creationId xmlns:a16="http://schemas.microsoft.com/office/drawing/2014/main" id="{F169AC7F-9864-C5A2-0898-AFFD1940805C}"/>
              </a:ext>
            </a:extLst>
          </p:cNvPr>
          <p:cNvSpPr>
            <a:spLocks noGrp="1"/>
          </p:cNvSpPr>
          <p:nvPr>
            <p:ph type="sldNum" sz="quarter" idx="12"/>
          </p:nvPr>
        </p:nvSpPr>
        <p:spPr/>
        <p:txBody>
          <a:bodyPr/>
          <a:lstStyle/>
          <a:p>
            <a:fld id="{D83468A8-A645-4EAA-B9EF-DA6B51697E2E}" type="slidenum">
              <a:rPr lang="es-MX" smtClean="0"/>
              <a:t>4</a:t>
            </a:fld>
            <a:endParaRPr lang="es-MX"/>
          </a:p>
        </p:txBody>
      </p:sp>
    </p:spTree>
    <p:extLst>
      <p:ext uri="{BB962C8B-B14F-4D97-AF65-F5344CB8AC3E}">
        <p14:creationId xmlns:p14="http://schemas.microsoft.com/office/powerpoint/2010/main" val="3111609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1D8056-CCAA-0A20-FD13-CE56C8D48443}"/>
              </a:ext>
            </a:extLst>
          </p:cNvPr>
          <p:cNvSpPr>
            <a:spLocks noGrp="1"/>
          </p:cNvSpPr>
          <p:nvPr>
            <p:ph type="title"/>
          </p:nvPr>
        </p:nvSpPr>
        <p:spPr>
          <a:xfrm>
            <a:off x="838200" y="767556"/>
            <a:ext cx="10515600" cy="1325563"/>
          </a:xfrm>
        </p:spPr>
        <p:txBody>
          <a:bodyPr>
            <a:noAutofit/>
          </a:bodyPr>
          <a:lstStyle/>
          <a:p>
            <a:pPr algn="ctr"/>
            <a:r>
              <a:rPr lang="es-ES" sz="4000" b="1" dirty="0">
                <a:latin typeface="Times New Roman" panose="02020603050405020304" pitchFamily="18" charset="0"/>
                <a:cs typeface="Times New Roman" panose="02020603050405020304" pitchFamily="18" charset="0"/>
              </a:rPr>
              <a:t>Seguridad, globalización e interdependencia</a:t>
            </a:r>
            <a:endParaRPr lang="es-MX" sz="4000" b="1" dirty="0">
              <a:latin typeface="Times New Roman" panose="02020603050405020304" pitchFamily="18" charset="0"/>
              <a:cs typeface="Times New Roman" panose="02020603050405020304" pitchFamily="18" charset="0"/>
            </a:endParaRPr>
          </a:p>
        </p:txBody>
      </p:sp>
      <p:sp>
        <p:nvSpPr>
          <p:cNvPr id="6" name="Marcador de texto 5">
            <a:extLst>
              <a:ext uri="{FF2B5EF4-FFF2-40B4-BE49-F238E27FC236}">
                <a16:creationId xmlns:a16="http://schemas.microsoft.com/office/drawing/2014/main" id="{3C6D05FF-DD31-3002-B5BF-4EED7E6CBC8D}"/>
              </a:ext>
            </a:extLst>
          </p:cNvPr>
          <p:cNvSpPr>
            <a:spLocks noGrp="1"/>
          </p:cNvSpPr>
          <p:nvPr>
            <p:ph type="body" idx="1"/>
          </p:nvPr>
        </p:nvSpPr>
        <p:spPr>
          <a:xfrm>
            <a:off x="839787" y="1981227"/>
            <a:ext cx="5157787" cy="823912"/>
          </a:xfrm>
        </p:spPr>
        <p:txBody>
          <a:bodyPr>
            <a:normAutofit/>
          </a:bodyPr>
          <a:lstStyle/>
          <a:p>
            <a:pPr algn="ctr"/>
            <a:r>
              <a:rPr lang="es-ES" sz="3200" dirty="0">
                <a:latin typeface="Times New Roman" panose="02020603050405020304" pitchFamily="18" charset="0"/>
                <a:cs typeface="Times New Roman" panose="02020603050405020304" pitchFamily="18" charset="0"/>
              </a:rPr>
              <a:t>Nuevos riesgos y amenazas</a:t>
            </a:r>
            <a:endParaRPr lang="es-MX" sz="3200" dirty="0">
              <a:latin typeface="Times New Roman" panose="02020603050405020304" pitchFamily="18" charset="0"/>
              <a:cs typeface="Times New Roman" panose="02020603050405020304" pitchFamily="18" charset="0"/>
            </a:endParaRPr>
          </a:p>
        </p:txBody>
      </p:sp>
      <p:sp>
        <p:nvSpPr>
          <p:cNvPr id="3" name="Marcador de contenido 2">
            <a:extLst>
              <a:ext uri="{FF2B5EF4-FFF2-40B4-BE49-F238E27FC236}">
                <a16:creationId xmlns:a16="http://schemas.microsoft.com/office/drawing/2014/main" id="{2885057F-8F7D-8C63-6A12-E1AE16760F54}"/>
              </a:ext>
            </a:extLst>
          </p:cNvPr>
          <p:cNvSpPr>
            <a:spLocks noGrp="1"/>
          </p:cNvSpPr>
          <p:nvPr>
            <p:ph sz="half" idx="2"/>
          </p:nvPr>
        </p:nvSpPr>
        <p:spPr>
          <a:xfrm>
            <a:off x="839787" y="2805139"/>
            <a:ext cx="5157787" cy="3684588"/>
          </a:xfrm>
        </p:spPr>
        <p:txBody>
          <a:bodyPr>
            <a:normAutofit/>
          </a:bodyPr>
          <a:lstStyle/>
          <a:p>
            <a:pPr marL="0" indent="0" algn="just">
              <a:buNone/>
            </a:pPr>
            <a:endParaRPr lang="es-ES" dirty="0">
              <a:latin typeface="Times New Roman" panose="02020603050405020304" pitchFamily="18" charset="0"/>
              <a:cs typeface="Times New Roman" panose="02020603050405020304" pitchFamily="18" charset="0"/>
            </a:endParaRPr>
          </a:p>
          <a:p>
            <a:pPr marL="0" indent="0" algn="just">
              <a:buNone/>
            </a:pPr>
            <a:r>
              <a:rPr lang="es-ES" dirty="0">
                <a:latin typeface="Times New Roman" panose="02020603050405020304" pitchFamily="18" charset="0"/>
                <a:cs typeface="Times New Roman" panose="02020603050405020304" pitchFamily="18" charset="0"/>
              </a:rPr>
              <a:t>La globalización ha inducido que nuevas amenazas y más complejas surjan a nivel mundial y regional. </a:t>
            </a:r>
            <a:endParaRPr lang="es-MX" dirty="0">
              <a:latin typeface="Times New Roman" panose="02020603050405020304" pitchFamily="18" charset="0"/>
              <a:cs typeface="Times New Roman" panose="02020603050405020304" pitchFamily="18" charset="0"/>
            </a:endParaRPr>
          </a:p>
        </p:txBody>
      </p:sp>
      <p:sp>
        <p:nvSpPr>
          <p:cNvPr id="7" name="Marcador de texto 6">
            <a:extLst>
              <a:ext uri="{FF2B5EF4-FFF2-40B4-BE49-F238E27FC236}">
                <a16:creationId xmlns:a16="http://schemas.microsoft.com/office/drawing/2014/main" id="{3CC94974-9F28-5808-EA2B-42DDB62DDD64}"/>
              </a:ext>
            </a:extLst>
          </p:cNvPr>
          <p:cNvSpPr>
            <a:spLocks noGrp="1"/>
          </p:cNvSpPr>
          <p:nvPr>
            <p:ph type="body" sz="quarter" idx="3"/>
          </p:nvPr>
        </p:nvSpPr>
        <p:spPr>
          <a:xfrm>
            <a:off x="6194427" y="1996557"/>
            <a:ext cx="5183188" cy="823912"/>
          </a:xfrm>
        </p:spPr>
        <p:txBody>
          <a:bodyPr>
            <a:normAutofit/>
          </a:bodyPr>
          <a:lstStyle/>
          <a:p>
            <a:pPr algn="ctr"/>
            <a:r>
              <a:rPr lang="es-ES" sz="3200" dirty="0">
                <a:latin typeface="Times New Roman" panose="02020603050405020304" pitchFamily="18" charset="0"/>
                <a:cs typeface="Times New Roman" panose="02020603050405020304" pitchFamily="18" charset="0"/>
              </a:rPr>
              <a:t>Intereses compartidos</a:t>
            </a:r>
            <a:endParaRPr lang="es-MX" sz="3200" dirty="0">
              <a:latin typeface="Times New Roman" panose="02020603050405020304" pitchFamily="18" charset="0"/>
              <a:cs typeface="Times New Roman" panose="02020603050405020304" pitchFamily="18" charset="0"/>
            </a:endParaRPr>
          </a:p>
        </p:txBody>
      </p:sp>
      <p:sp>
        <p:nvSpPr>
          <p:cNvPr id="8" name="Marcador de contenido 7">
            <a:extLst>
              <a:ext uri="{FF2B5EF4-FFF2-40B4-BE49-F238E27FC236}">
                <a16:creationId xmlns:a16="http://schemas.microsoft.com/office/drawing/2014/main" id="{3FEF12FF-189B-572C-2B21-845A41F20A87}"/>
              </a:ext>
            </a:extLst>
          </p:cNvPr>
          <p:cNvSpPr>
            <a:spLocks noGrp="1"/>
          </p:cNvSpPr>
          <p:nvPr>
            <p:ph sz="quarter" idx="4"/>
          </p:nvPr>
        </p:nvSpPr>
        <p:spPr>
          <a:xfrm>
            <a:off x="6194427" y="2805139"/>
            <a:ext cx="5183188" cy="2259807"/>
          </a:xfrm>
        </p:spPr>
        <p:txBody>
          <a:bodyPr>
            <a:normAutofit/>
          </a:bodyPr>
          <a:lstStyle/>
          <a:p>
            <a:pPr marL="0" indent="0" algn="just">
              <a:buNone/>
            </a:pPr>
            <a:endParaRPr lang="es-ES" dirty="0">
              <a:latin typeface="Times New Roman" panose="02020603050405020304" pitchFamily="18" charset="0"/>
              <a:cs typeface="Times New Roman" panose="02020603050405020304" pitchFamily="18" charset="0"/>
            </a:endParaRPr>
          </a:p>
          <a:p>
            <a:pPr marL="0" indent="0" algn="just">
              <a:buNone/>
            </a:pPr>
            <a:r>
              <a:rPr lang="es-ES" dirty="0">
                <a:latin typeface="Times New Roman" panose="02020603050405020304" pitchFamily="18" charset="0"/>
                <a:cs typeface="Times New Roman" panose="02020603050405020304" pitchFamily="18" charset="0"/>
              </a:rPr>
              <a:t>La interdependencia ha provocado que, frente a la multiplicación de amenazas, los riesgos sean comunes entre distintos Estados. </a:t>
            </a:r>
            <a:endParaRPr lang="es-MX" dirty="0">
              <a:latin typeface="Times New Roman" panose="02020603050405020304" pitchFamily="18" charset="0"/>
              <a:cs typeface="Times New Roman" panose="02020603050405020304" pitchFamily="18" charset="0"/>
            </a:endParaRPr>
          </a:p>
        </p:txBody>
      </p:sp>
      <p:sp>
        <p:nvSpPr>
          <p:cNvPr id="4" name="Marcador de número de diapositiva 3">
            <a:extLst>
              <a:ext uri="{FF2B5EF4-FFF2-40B4-BE49-F238E27FC236}">
                <a16:creationId xmlns:a16="http://schemas.microsoft.com/office/drawing/2014/main" id="{C30432E4-13AA-EEA9-6244-A9D505007508}"/>
              </a:ext>
            </a:extLst>
          </p:cNvPr>
          <p:cNvSpPr>
            <a:spLocks noGrp="1"/>
          </p:cNvSpPr>
          <p:nvPr>
            <p:ph type="sldNum" sz="quarter" idx="12"/>
          </p:nvPr>
        </p:nvSpPr>
        <p:spPr/>
        <p:txBody>
          <a:bodyPr/>
          <a:lstStyle/>
          <a:p>
            <a:fld id="{D83468A8-A645-4EAA-B9EF-DA6B51697E2E}" type="slidenum">
              <a:rPr lang="es-MX" smtClean="0"/>
              <a:t>5</a:t>
            </a:fld>
            <a:endParaRPr lang="es-MX"/>
          </a:p>
        </p:txBody>
      </p:sp>
      <p:sp>
        <p:nvSpPr>
          <p:cNvPr id="9" name="Marcador de contenido 2">
            <a:extLst>
              <a:ext uri="{FF2B5EF4-FFF2-40B4-BE49-F238E27FC236}">
                <a16:creationId xmlns:a16="http://schemas.microsoft.com/office/drawing/2014/main" id="{DFFDE38B-E2AE-FF54-5207-F27546AEAE9D}"/>
              </a:ext>
            </a:extLst>
          </p:cNvPr>
          <p:cNvSpPr txBox="1">
            <a:spLocks/>
          </p:cNvSpPr>
          <p:nvPr/>
        </p:nvSpPr>
        <p:spPr>
          <a:xfrm>
            <a:off x="1674286" y="5573346"/>
            <a:ext cx="8646575" cy="600364"/>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ES" sz="3200" dirty="0">
                <a:latin typeface="Times New Roman" panose="02020603050405020304" pitchFamily="18" charset="0"/>
                <a:cs typeface="Times New Roman" panose="02020603050405020304" pitchFamily="18" charset="0"/>
              </a:rPr>
              <a:t>Los riesgos actuales son globales y transnacionales.</a:t>
            </a:r>
            <a:endParaRPr lang="es-MX"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2400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a:extLst>
              <a:ext uri="{FF2B5EF4-FFF2-40B4-BE49-F238E27FC236}">
                <a16:creationId xmlns:a16="http://schemas.microsoft.com/office/drawing/2014/main" id="{39C793A3-A4F0-B6E5-F1A6-8F20F0B1F511}"/>
              </a:ext>
            </a:extLst>
          </p:cNvPr>
          <p:cNvSpPr>
            <a:spLocks noGrp="1"/>
          </p:cNvSpPr>
          <p:nvPr>
            <p:ph type="title"/>
          </p:nvPr>
        </p:nvSpPr>
        <p:spPr>
          <a:xfrm>
            <a:off x="838200" y="862011"/>
            <a:ext cx="10515600" cy="1325563"/>
          </a:xfrm>
        </p:spPr>
        <p:txBody>
          <a:bodyPr/>
          <a:lstStyle/>
          <a:p>
            <a:pPr algn="ctr"/>
            <a:r>
              <a:rPr lang="es-ES" b="1" dirty="0">
                <a:latin typeface="Times New Roman" panose="02020603050405020304" pitchFamily="18" charset="0"/>
                <a:cs typeface="Times New Roman" panose="02020603050405020304" pitchFamily="18" charset="0"/>
              </a:rPr>
              <a:t>Integración regional y seguridad</a:t>
            </a:r>
            <a:endParaRPr lang="es-MX" b="1" dirty="0">
              <a:latin typeface="Times New Roman" panose="02020603050405020304" pitchFamily="18" charset="0"/>
              <a:cs typeface="Times New Roman" panose="02020603050405020304" pitchFamily="18" charset="0"/>
            </a:endParaRPr>
          </a:p>
        </p:txBody>
      </p:sp>
      <p:sp>
        <p:nvSpPr>
          <p:cNvPr id="9" name="Marcador de contenido 8">
            <a:extLst>
              <a:ext uri="{FF2B5EF4-FFF2-40B4-BE49-F238E27FC236}">
                <a16:creationId xmlns:a16="http://schemas.microsoft.com/office/drawing/2014/main" id="{E24DE1C6-DFB2-6A0D-B1F1-99B2EEA76DCE}"/>
              </a:ext>
            </a:extLst>
          </p:cNvPr>
          <p:cNvSpPr>
            <a:spLocks noGrp="1"/>
          </p:cNvSpPr>
          <p:nvPr>
            <p:ph idx="1"/>
          </p:nvPr>
        </p:nvSpPr>
        <p:spPr>
          <a:xfrm>
            <a:off x="838200" y="2187574"/>
            <a:ext cx="10515600" cy="4351338"/>
          </a:xfrm>
        </p:spPr>
        <p:txBody>
          <a:bodyPr/>
          <a:lstStyle/>
          <a:p>
            <a:pPr marL="0" indent="0" algn="just">
              <a:buNone/>
            </a:pPr>
            <a:r>
              <a:rPr lang="es-ES" dirty="0">
                <a:latin typeface="Times New Roman" panose="02020603050405020304" pitchFamily="18" charset="0"/>
                <a:cs typeface="Times New Roman" panose="02020603050405020304" pitchFamily="18" charset="0"/>
              </a:rPr>
              <a:t>Dado que los riesgos actuales son globales y transnacionales, la integración regional resulta en una respuesta natural frente a fenómenos desafiantes y comunes entre Estados. </a:t>
            </a:r>
          </a:p>
          <a:p>
            <a:pPr marL="0" indent="0" algn="just">
              <a:buNone/>
            </a:pPr>
            <a:endParaRPr lang="es-ES" dirty="0">
              <a:latin typeface="Times New Roman" panose="02020603050405020304" pitchFamily="18" charset="0"/>
              <a:cs typeface="Times New Roman" panose="02020603050405020304" pitchFamily="18" charset="0"/>
            </a:endParaRPr>
          </a:p>
          <a:p>
            <a:pPr marL="0" indent="0" algn="just">
              <a:buNone/>
            </a:pPr>
            <a:r>
              <a:rPr lang="es-ES" dirty="0">
                <a:latin typeface="Times New Roman" panose="02020603050405020304" pitchFamily="18" charset="0"/>
                <a:cs typeface="Times New Roman" panose="02020603050405020304" pitchFamily="18" charset="0"/>
              </a:rPr>
              <a:t>Es claro que la integración económica (como en América del Norte) y también la política (en el caso de la Unión Europea) resultan ser ejercicios mucho más evidentes en el mundo. Sin embargo, las alianzas en materia de seguridad e incluso defensa también son una realidad mundial.</a:t>
            </a:r>
          </a:p>
        </p:txBody>
      </p:sp>
      <p:sp>
        <p:nvSpPr>
          <p:cNvPr id="7" name="Marcador de número de diapositiva 6">
            <a:extLst>
              <a:ext uri="{FF2B5EF4-FFF2-40B4-BE49-F238E27FC236}">
                <a16:creationId xmlns:a16="http://schemas.microsoft.com/office/drawing/2014/main" id="{59568B8D-1882-D25E-2F3E-4872F323D202}"/>
              </a:ext>
            </a:extLst>
          </p:cNvPr>
          <p:cNvSpPr>
            <a:spLocks noGrp="1"/>
          </p:cNvSpPr>
          <p:nvPr>
            <p:ph type="sldNum" sz="quarter" idx="12"/>
          </p:nvPr>
        </p:nvSpPr>
        <p:spPr/>
        <p:txBody>
          <a:bodyPr/>
          <a:lstStyle/>
          <a:p>
            <a:fld id="{D83468A8-A645-4EAA-B9EF-DA6B51697E2E}" type="slidenum">
              <a:rPr lang="es-MX" smtClean="0"/>
              <a:t>6</a:t>
            </a:fld>
            <a:endParaRPr lang="es-MX"/>
          </a:p>
        </p:txBody>
      </p:sp>
    </p:spTree>
    <p:extLst>
      <p:ext uri="{BB962C8B-B14F-4D97-AF65-F5344CB8AC3E}">
        <p14:creationId xmlns:p14="http://schemas.microsoft.com/office/powerpoint/2010/main" val="2006252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62A520-33B7-C1DE-C489-0C15640D9027}"/>
              </a:ext>
            </a:extLst>
          </p:cNvPr>
          <p:cNvSpPr>
            <a:spLocks noGrp="1"/>
          </p:cNvSpPr>
          <p:nvPr>
            <p:ph type="title"/>
          </p:nvPr>
        </p:nvSpPr>
        <p:spPr>
          <a:xfrm>
            <a:off x="838200" y="1390106"/>
            <a:ext cx="10515600" cy="1325563"/>
          </a:xfrm>
        </p:spPr>
        <p:txBody>
          <a:bodyPr>
            <a:normAutofit/>
          </a:bodyPr>
          <a:lstStyle/>
          <a:p>
            <a:pPr algn="ctr"/>
            <a:r>
              <a:rPr lang="es-ES" sz="4000" b="1" dirty="0">
                <a:latin typeface="Times New Roman" panose="02020603050405020304" pitchFamily="18" charset="0"/>
                <a:cs typeface="Times New Roman" panose="02020603050405020304" pitchFamily="18" charset="0"/>
              </a:rPr>
              <a:t>¿Por qué en materia de seguridad resulta factible la integración regional?</a:t>
            </a:r>
            <a:endParaRPr lang="es-MX" sz="4000" b="1" dirty="0">
              <a:latin typeface="Times New Roman" panose="02020603050405020304" pitchFamily="18" charset="0"/>
              <a:cs typeface="Times New Roman" panose="02020603050405020304" pitchFamily="18" charset="0"/>
            </a:endParaRPr>
          </a:p>
        </p:txBody>
      </p:sp>
      <p:sp>
        <p:nvSpPr>
          <p:cNvPr id="3" name="Marcador de contenido 2">
            <a:extLst>
              <a:ext uri="{FF2B5EF4-FFF2-40B4-BE49-F238E27FC236}">
                <a16:creationId xmlns:a16="http://schemas.microsoft.com/office/drawing/2014/main" id="{F731EC3A-A94F-78AF-7AEF-FF2969AFE842}"/>
              </a:ext>
            </a:extLst>
          </p:cNvPr>
          <p:cNvSpPr>
            <a:spLocks noGrp="1"/>
          </p:cNvSpPr>
          <p:nvPr>
            <p:ph idx="1"/>
          </p:nvPr>
        </p:nvSpPr>
        <p:spPr>
          <a:xfrm>
            <a:off x="838200" y="3013242"/>
            <a:ext cx="10515600" cy="2747963"/>
          </a:xfrm>
        </p:spPr>
        <p:txBody>
          <a:bodyPr>
            <a:normAutofit/>
          </a:bodyPr>
          <a:lstStyle/>
          <a:p>
            <a:pPr marL="0" indent="0" algn="just">
              <a:buNone/>
            </a:pPr>
            <a:r>
              <a:rPr lang="es-ES" sz="3450" dirty="0">
                <a:latin typeface="Times New Roman" panose="02020603050405020304" pitchFamily="18" charset="0"/>
                <a:cs typeface="Times New Roman" panose="02020603050405020304" pitchFamily="18" charset="0"/>
              </a:rPr>
              <a:t>En buena medida, es en la región donde los asuntos de seguridad se desarrollan en un espacio que se percibe local, por la cercanía entre territorios, pero a su vez, también internacional porque traspasa las fronteras estatales. </a:t>
            </a:r>
          </a:p>
        </p:txBody>
      </p:sp>
      <p:sp>
        <p:nvSpPr>
          <p:cNvPr id="4" name="Marcador de número de diapositiva 3">
            <a:extLst>
              <a:ext uri="{FF2B5EF4-FFF2-40B4-BE49-F238E27FC236}">
                <a16:creationId xmlns:a16="http://schemas.microsoft.com/office/drawing/2014/main" id="{C97DD22B-9617-D95B-2840-8386F0FE4CCF}"/>
              </a:ext>
            </a:extLst>
          </p:cNvPr>
          <p:cNvSpPr>
            <a:spLocks noGrp="1"/>
          </p:cNvSpPr>
          <p:nvPr>
            <p:ph type="sldNum" sz="quarter" idx="12"/>
          </p:nvPr>
        </p:nvSpPr>
        <p:spPr/>
        <p:txBody>
          <a:bodyPr/>
          <a:lstStyle/>
          <a:p>
            <a:fld id="{D83468A8-A645-4EAA-B9EF-DA6B51697E2E}" type="slidenum">
              <a:rPr lang="es-MX" smtClean="0"/>
              <a:t>7</a:t>
            </a:fld>
            <a:endParaRPr lang="es-MX"/>
          </a:p>
        </p:txBody>
      </p:sp>
    </p:spTree>
    <p:extLst>
      <p:ext uri="{BB962C8B-B14F-4D97-AF65-F5344CB8AC3E}">
        <p14:creationId xmlns:p14="http://schemas.microsoft.com/office/powerpoint/2010/main" val="1252666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a:extLst>
              <a:ext uri="{FF2B5EF4-FFF2-40B4-BE49-F238E27FC236}">
                <a16:creationId xmlns:a16="http://schemas.microsoft.com/office/drawing/2014/main" id="{A3D1944D-6D0A-F46B-70A9-22DB04CDA9CA}"/>
              </a:ext>
            </a:extLst>
          </p:cNvPr>
          <p:cNvSpPr>
            <a:spLocks noGrp="1"/>
          </p:cNvSpPr>
          <p:nvPr>
            <p:ph type="title"/>
          </p:nvPr>
        </p:nvSpPr>
        <p:spPr>
          <a:xfrm>
            <a:off x="838200" y="862430"/>
            <a:ext cx="10515600" cy="1325563"/>
          </a:xfrm>
        </p:spPr>
        <p:txBody>
          <a:bodyPr>
            <a:normAutofit/>
          </a:bodyPr>
          <a:lstStyle/>
          <a:p>
            <a:pPr algn="ctr"/>
            <a:r>
              <a:rPr lang="es-ES" sz="4000" b="1" dirty="0">
                <a:latin typeface="Times New Roman" panose="02020603050405020304" pitchFamily="18" charset="0"/>
                <a:cs typeface="Times New Roman" panose="02020603050405020304" pitchFamily="18" charset="0"/>
              </a:rPr>
              <a:t>Integración regional en materia de seguridad</a:t>
            </a:r>
            <a:endParaRPr lang="es-MX" sz="4000" b="1" dirty="0">
              <a:latin typeface="Times New Roman" panose="02020603050405020304" pitchFamily="18" charset="0"/>
              <a:cs typeface="Times New Roman" panose="02020603050405020304" pitchFamily="18" charset="0"/>
            </a:endParaRPr>
          </a:p>
        </p:txBody>
      </p:sp>
      <p:sp>
        <p:nvSpPr>
          <p:cNvPr id="9" name="Marcador de contenido 8">
            <a:extLst>
              <a:ext uri="{FF2B5EF4-FFF2-40B4-BE49-F238E27FC236}">
                <a16:creationId xmlns:a16="http://schemas.microsoft.com/office/drawing/2014/main" id="{0581FCBE-A158-0F80-E6A6-09DFF0FC0803}"/>
              </a:ext>
            </a:extLst>
          </p:cNvPr>
          <p:cNvSpPr>
            <a:spLocks noGrp="1"/>
          </p:cNvSpPr>
          <p:nvPr>
            <p:ph idx="1"/>
          </p:nvPr>
        </p:nvSpPr>
        <p:spPr>
          <a:xfrm>
            <a:off x="838200" y="2088607"/>
            <a:ext cx="10515600" cy="4367129"/>
          </a:xfrm>
        </p:spPr>
        <p:txBody>
          <a:bodyPr>
            <a:normAutofit/>
          </a:bodyPr>
          <a:lstStyle/>
          <a:p>
            <a:r>
              <a:rPr lang="es-MX" dirty="0">
                <a:latin typeface="Times New Roman" panose="02020603050405020304" pitchFamily="18" charset="0"/>
                <a:cs typeface="Times New Roman" panose="02020603050405020304" pitchFamily="18" charset="0"/>
              </a:rPr>
              <a:t>Contigüidad geográfica.</a:t>
            </a:r>
          </a:p>
          <a:p>
            <a:r>
              <a:rPr lang="es-MX" dirty="0">
                <a:latin typeface="Times New Roman" panose="02020603050405020304" pitchFamily="18" charset="0"/>
                <a:cs typeface="Times New Roman" panose="02020603050405020304" pitchFamily="18" charset="0"/>
              </a:rPr>
              <a:t>Nivel de interdependencia de agendas de seguridad.</a:t>
            </a:r>
          </a:p>
          <a:p>
            <a:r>
              <a:rPr lang="es-MX" dirty="0">
                <a:latin typeface="Times New Roman" panose="02020603050405020304" pitchFamily="18" charset="0"/>
                <a:cs typeface="Times New Roman" panose="02020603050405020304" pitchFamily="18" charset="0"/>
              </a:rPr>
              <a:t>Valores compartidos.</a:t>
            </a:r>
          </a:p>
          <a:p>
            <a:r>
              <a:rPr lang="es-MX" dirty="0">
                <a:latin typeface="Times New Roman" panose="02020603050405020304" pitchFamily="18" charset="0"/>
                <a:cs typeface="Times New Roman" panose="02020603050405020304" pitchFamily="18" charset="0"/>
              </a:rPr>
              <a:t>Identificación de amenazas y riesgos en común, </a:t>
            </a:r>
            <a:r>
              <a:rPr lang="es-ES" dirty="0">
                <a:latin typeface="Times New Roman" panose="02020603050405020304" pitchFamily="18" charset="0"/>
                <a:cs typeface="Times New Roman" panose="02020603050405020304" pitchFamily="18" charset="0"/>
              </a:rPr>
              <a:t>incluso existenciales (Otro Estado).</a:t>
            </a:r>
          </a:p>
          <a:p>
            <a:r>
              <a:rPr lang="es-ES" dirty="0">
                <a:latin typeface="Times New Roman" panose="02020603050405020304" pitchFamily="18" charset="0"/>
                <a:cs typeface="Times New Roman" panose="02020603050405020304" pitchFamily="18" charset="0"/>
              </a:rPr>
              <a:t>Desarrollo de instrumentos para enfrentarlos (Acuerdos, agencias y mecanismos de cooperación, operaciones militares conjuntas, entre otros). </a:t>
            </a:r>
          </a:p>
          <a:p>
            <a:endParaRPr lang="es-MX" dirty="0"/>
          </a:p>
        </p:txBody>
      </p:sp>
      <p:sp>
        <p:nvSpPr>
          <p:cNvPr id="7" name="Marcador de número de diapositiva 6">
            <a:extLst>
              <a:ext uri="{FF2B5EF4-FFF2-40B4-BE49-F238E27FC236}">
                <a16:creationId xmlns:a16="http://schemas.microsoft.com/office/drawing/2014/main" id="{117E05D4-F475-5341-55E1-701C08BC5B98}"/>
              </a:ext>
            </a:extLst>
          </p:cNvPr>
          <p:cNvSpPr>
            <a:spLocks noGrp="1"/>
          </p:cNvSpPr>
          <p:nvPr>
            <p:ph type="sldNum" sz="quarter" idx="12"/>
          </p:nvPr>
        </p:nvSpPr>
        <p:spPr/>
        <p:txBody>
          <a:bodyPr/>
          <a:lstStyle/>
          <a:p>
            <a:fld id="{D83468A8-A645-4EAA-B9EF-DA6B51697E2E}" type="slidenum">
              <a:rPr lang="es-MX" smtClean="0"/>
              <a:t>8</a:t>
            </a:fld>
            <a:endParaRPr lang="es-MX"/>
          </a:p>
        </p:txBody>
      </p:sp>
    </p:spTree>
    <p:extLst>
      <p:ext uri="{BB962C8B-B14F-4D97-AF65-F5344CB8AC3E}">
        <p14:creationId xmlns:p14="http://schemas.microsoft.com/office/powerpoint/2010/main" val="4058419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C804D4-EDBB-C75C-4C7C-84122ED42076}"/>
              </a:ext>
            </a:extLst>
          </p:cNvPr>
          <p:cNvSpPr>
            <a:spLocks noGrp="1"/>
          </p:cNvSpPr>
          <p:nvPr>
            <p:ph type="title"/>
          </p:nvPr>
        </p:nvSpPr>
        <p:spPr>
          <a:xfrm>
            <a:off x="838200" y="846388"/>
            <a:ext cx="10515600" cy="1325563"/>
          </a:xfrm>
        </p:spPr>
        <p:txBody>
          <a:bodyPr/>
          <a:lstStyle/>
          <a:p>
            <a:pPr algn="ctr"/>
            <a:r>
              <a:rPr lang="es-ES" b="1" dirty="0">
                <a:latin typeface="Times New Roman" panose="02020603050405020304" pitchFamily="18" charset="0"/>
                <a:cs typeface="Times New Roman" panose="02020603050405020304" pitchFamily="18" charset="0"/>
              </a:rPr>
              <a:t>Integración regional en Medio Oriente</a:t>
            </a:r>
            <a:endParaRPr lang="es-MX" b="1" dirty="0">
              <a:latin typeface="Times New Roman" panose="02020603050405020304" pitchFamily="18" charset="0"/>
              <a:cs typeface="Times New Roman" panose="02020603050405020304" pitchFamily="18" charset="0"/>
            </a:endParaRPr>
          </a:p>
        </p:txBody>
      </p:sp>
      <p:sp>
        <p:nvSpPr>
          <p:cNvPr id="3" name="Marcador de contenido 2">
            <a:extLst>
              <a:ext uri="{FF2B5EF4-FFF2-40B4-BE49-F238E27FC236}">
                <a16:creationId xmlns:a16="http://schemas.microsoft.com/office/drawing/2014/main" id="{7C1C4372-6D41-6D90-7D00-113C723F4BBC}"/>
              </a:ext>
            </a:extLst>
          </p:cNvPr>
          <p:cNvSpPr>
            <a:spLocks noGrp="1"/>
          </p:cNvSpPr>
          <p:nvPr>
            <p:ph idx="1"/>
          </p:nvPr>
        </p:nvSpPr>
        <p:spPr>
          <a:xfrm>
            <a:off x="838200" y="2171951"/>
            <a:ext cx="10515600" cy="4005012"/>
          </a:xfrm>
        </p:spPr>
        <p:txBody>
          <a:bodyPr>
            <a:normAutofit/>
          </a:bodyPr>
          <a:lstStyle/>
          <a:p>
            <a:pPr marL="0" indent="0" algn="just">
              <a:buNone/>
            </a:pPr>
            <a:r>
              <a:rPr lang="es-ES" sz="3500" dirty="0">
                <a:latin typeface="Times New Roman" panose="02020603050405020304" pitchFamily="18" charset="0"/>
                <a:cs typeface="Times New Roman" panose="02020603050405020304" pitchFamily="18" charset="0"/>
              </a:rPr>
              <a:t>El 27 y 28 de marzo de 2022 se celebró por primera vez la Cumbre de </a:t>
            </a:r>
            <a:r>
              <a:rPr lang="es-ES" sz="3500" dirty="0" err="1">
                <a:latin typeface="Times New Roman" panose="02020603050405020304" pitchFamily="18" charset="0"/>
                <a:cs typeface="Times New Roman" panose="02020603050405020304" pitchFamily="18" charset="0"/>
              </a:rPr>
              <a:t>Néguev</a:t>
            </a:r>
            <a:r>
              <a:rPr lang="es-ES" sz="3500" dirty="0">
                <a:latin typeface="Times New Roman" panose="02020603050405020304" pitchFamily="18" charset="0"/>
                <a:cs typeface="Times New Roman" panose="02020603050405020304" pitchFamily="18" charset="0"/>
              </a:rPr>
              <a:t> entre Bahréin, Egipto, Emiratos Árabes Unidos (EAU), Marruecos, Israel y Estados Unidos. </a:t>
            </a:r>
          </a:p>
          <a:p>
            <a:pPr marL="0" indent="0" algn="just">
              <a:buNone/>
            </a:pPr>
            <a:endParaRPr lang="es-ES" sz="3500" dirty="0">
              <a:latin typeface="Times New Roman" panose="02020603050405020304" pitchFamily="18" charset="0"/>
              <a:cs typeface="Times New Roman" panose="02020603050405020304" pitchFamily="18" charset="0"/>
            </a:endParaRPr>
          </a:p>
          <a:p>
            <a:pPr marL="0" indent="0" algn="just">
              <a:buNone/>
            </a:pPr>
            <a:r>
              <a:rPr lang="es-ES" dirty="0">
                <a:latin typeface="Times New Roman" panose="02020603050405020304" pitchFamily="18" charset="0"/>
                <a:cs typeface="Times New Roman" panose="02020603050405020304" pitchFamily="18" charset="0"/>
              </a:rPr>
              <a:t>Esta cumbre fue resultado de los Acuerdos de Abraham del 2020 que normalizaron relaciones entre este grupo de países árabes e Israel (con excepción de Egipto que ya mantenía vínculos diplomáticos con Israel).</a:t>
            </a:r>
            <a:endParaRPr lang="es-MX" dirty="0">
              <a:latin typeface="Times New Roman" panose="02020603050405020304" pitchFamily="18" charset="0"/>
              <a:cs typeface="Times New Roman" panose="02020603050405020304" pitchFamily="18" charset="0"/>
            </a:endParaRPr>
          </a:p>
        </p:txBody>
      </p:sp>
      <p:sp>
        <p:nvSpPr>
          <p:cNvPr id="4" name="Marcador de número de diapositiva 3">
            <a:extLst>
              <a:ext uri="{FF2B5EF4-FFF2-40B4-BE49-F238E27FC236}">
                <a16:creationId xmlns:a16="http://schemas.microsoft.com/office/drawing/2014/main" id="{74A62605-E670-8F5E-65CD-F52A17D0F297}"/>
              </a:ext>
            </a:extLst>
          </p:cNvPr>
          <p:cNvSpPr>
            <a:spLocks noGrp="1"/>
          </p:cNvSpPr>
          <p:nvPr>
            <p:ph type="sldNum" sz="quarter" idx="12"/>
          </p:nvPr>
        </p:nvSpPr>
        <p:spPr/>
        <p:txBody>
          <a:bodyPr/>
          <a:lstStyle/>
          <a:p>
            <a:fld id="{D83468A8-A645-4EAA-B9EF-DA6B51697E2E}" type="slidenum">
              <a:rPr lang="es-MX" smtClean="0"/>
              <a:t>9</a:t>
            </a:fld>
            <a:endParaRPr lang="es-MX"/>
          </a:p>
        </p:txBody>
      </p:sp>
    </p:spTree>
    <p:extLst>
      <p:ext uri="{BB962C8B-B14F-4D97-AF65-F5344CB8AC3E}">
        <p14:creationId xmlns:p14="http://schemas.microsoft.com/office/powerpoint/2010/main" val="187956733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422</TotalTime>
  <Words>1424</Words>
  <Application>Microsoft Office PowerPoint</Application>
  <PresentationFormat>Panorámica</PresentationFormat>
  <Paragraphs>109</Paragraphs>
  <Slides>19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19</vt:i4>
      </vt:variant>
    </vt:vector>
  </HeadingPairs>
  <TitlesOfParts>
    <vt:vector size="24" baseType="lpstr">
      <vt:lpstr>Arial</vt:lpstr>
      <vt:lpstr>Calibri</vt:lpstr>
      <vt:lpstr>Calibri Light</vt:lpstr>
      <vt:lpstr>Times New Roman</vt:lpstr>
      <vt:lpstr>Tema de Office</vt:lpstr>
      <vt:lpstr>La seguridad como impulsor del acercamiento entre un grupo de países árabes e Israel</vt:lpstr>
      <vt:lpstr>A pesar de que la disciplina de Relaciones Internacionales (RR. II.) amplió sus temas de investigación más allá de la guerra y conflictos; lo cierto es que, los estudios de seguridad han permanecido.</vt:lpstr>
      <vt:lpstr>La perspectiva tradicional de la seguridad</vt:lpstr>
      <vt:lpstr>La importancia de la seguridad</vt:lpstr>
      <vt:lpstr>Seguridad, globalización e interdependencia</vt:lpstr>
      <vt:lpstr>Integración regional y seguridad</vt:lpstr>
      <vt:lpstr>¿Por qué en materia de seguridad resulta factible la integración regional?</vt:lpstr>
      <vt:lpstr>Integración regional en materia de seguridad</vt:lpstr>
      <vt:lpstr>Integración regional en Medio Oriente</vt:lpstr>
      <vt:lpstr>¿Por qué es importante este acuerdo?</vt:lpstr>
      <vt:lpstr>¿Qué se acordó? </vt:lpstr>
      <vt:lpstr>Reacciones de Irán y autoridades palestinas</vt:lpstr>
      <vt:lpstr>Preocupaciones de seguridad comunes</vt:lpstr>
      <vt:lpstr>Presentación de PowerPoint</vt:lpstr>
      <vt:lpstr>Estados Unidos en la alianza</vt:lpstr>
      <vt:lpstr>¿La alianza funcionará?</vt:lpstr>
      <vt:lpstr>Palestina como factor</vt:lpstr>
      <vt:lpstr>Consideraciones finales</vt:lpstr>
      <vt:lpstr>¡Gracias!  Información de contacto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DAVID HERNANDEZ LOPEZ</dc:creator>
  <cp:lastModifiedBy>DAVID HERNANDEZ LOPEZ</cp:lastModifiedBy>
  <cp:revision>1</cp:revision>
  <dcterms:created xsi:type="dcterms:W3CDTF">2023-10-17T01:51:00Z</dcterms:created>
  <dcterms:modified xsi:type="dcterms:W3CDTF">2023-10-18T17:14:17Z</dcterms:modified>
</cp:coreProperties>
</file>