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 id="269" r:id="rId12"/>
    <p:sldId id="268" r:id="rId13"/>
    <p:sldId id="270" r:id="rId14"/>
    <p:sldId id="276"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15A34B-0822-4BC2-8B34-5A96C5BD66B7}" v="3" dt="2023-10-18T21:39:31.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HERNANDEZ LOPEZ" userId="ccf10e49-a288-4732-ba4d-4c153532986c" providerId="ADAL" clId="{8BC97582-11BD-43BB-921D-24142ED88648}"/>
    <pc:docChg chg="custSel addSld delSld modSld modMainMaster">
      <pc:chgData name="DAVID HERNANDEZ LOPEZ" userId="ccf10e49-a288-4732-ba4d-4c153532986c" providerId="ADAL" clId="{8BC97582-11BD-43BB-921D-24142ED88648}" dt="2023-10-17T17:20:20.099" v="376" actId="20577"/>
      <pc:docMkLst>
        <pc:docMk/>
      </pc:docMkLst>
      <pc:sldChg chg="del setBg">
        <pc:chgData name="DAVID HERNANDEZ LOPEZ" userId="ccf10e49-a288-4732-ba4d-4c153532986c" providerId="ADAL" clId="{8BC97582-11BD-43BB-921D-24142ED88648}" dt="2023-10-17T17:19:03.409" v="328" actId="2696"/>
        <pc:sldMkLst>
          <pc:docMk/>
          <pc:sldMk cId="2925315478" sldId="256"/>
        </pc:sldMkLst>
      </pc:sldChg>
      <pc:sldChg chg="add del">
        <pc:chgData name="DAVID HERNANDEZ LOPEZ" userId="ccf10e49-a288-4732-ba4d-4c153532986c" providerId="ADAL" clId="{8BC97582-11BD-43BB-921D-24142ED88648}" dt="2023-10-17T17:19:14.659" v="331"/>
        <pc:sldMkLst>
          <pc:docMk/>
          <pc:sldMk cId="3433296461" sldId="256"/>
        </pc:sldMkLst>
      </pc:sldChg>
      <pc:sldChg chg="addSp delSp modSp new mod modClrScheme chgLayout">
        <pc:chgData name="DAVID HERNANDEZ LOPEZ" userId="ccf10e49-a288-4732-ba4d-4c153532986c" providerId="ADAL" clId="{8BC97582-11BD-43BB-921D-24142ED88648}" dt="2023-10-17T17:20:20.099" v="376" actId="20577"/>
        <pc:sldMkLst>
          <pc:docMk/>
          <pc:sldMk cId="3968996805" sldId="257"/>
        </pc:sldMkLst>
        <pc:spChg chg="del mod ord">
          <ac:chgData name="DAVID HERNANDEZ LOPEZ" userId="ccf10e49-a288-4732-ba4d-4c153532986c" providerId="ADAL" clId="{8BC97582-11BD-43BB-921D-24142ED88648}" dt="2023-10-17T17:19:10.948" v="329" actId="700"/>
          <ac:spMkLst>
            <pc:docMk/>
            <pc:sldMk cId="3968996805" sldId="257"/>
            <ac:spMk id="2" creationId="{28DE0B7C-B8B0-2260-727C-B5F89709ACA8}"/>
          </ac:spMkLst>
        </pc:spChg>
        <pc:spChg chg="del mod ord">
          <ac:chgData name="DAVID HERNANDEZ LOPEZ" userId="ccf10e49-a288-4732-ba4d-4c153532986c" providerId="ADAL" clId="{8BC97582-11BD-43BB-921D-24142ED88648}" dt="2023-10-17T17:19:10.948" v="329" actId="700"/>
          <ac:spMkLst>
            <pc:docMk/>
            <pc:sldMk cId="3968996805" sldId="257"/>
            <ac:spMk id="3" creationId="{7911FFEF-5E04-0203-B23B-CFB01E501D8D}"/>
          </ac:spMkLst>
        </pc:spChg>
        <pc:spChg chg="add mod ord">
          <ac:chgData name="DAVID HERNANDEZ LOPEZ" userId="ccf10e49-a288-4732-ba4d-4c153532986c" providerId="ADAL" clId="{8BC97582-11BD-43BB-921D-24142ED88648}" dt="2023-10-17T17:20:20.099" v="376" actId="20577"/>
          <ac:spMkLst>
            <pc:docMk/>
            <pc:sldMk cId="3968996805" sldId="257"/>
            <ac:spMk id="4" creationId="{5051DAA3-8513-DF01-952E-F433DBDCDCCB}"/>
          </ac:spMkLst>
        </pc:spChg>
        <pc:spChg chg="add mod ord">
          <ac:chgData name="DAVID HERNANDEZ LOPEZ" userId="ccf10e49-a288-4732-ba4d-4c153532986c" providerId="ADAL" clId="{8BC97582-11BD-43BB-921D-24142ED88648}" dt="2023-10-17T17:20:03.059" v="373" actId="403"/>
          <ac:spMkLst>
            <pc:docMk/>
            <pc:sldMk cId="3968996805" sldId="257"/>
            <ac:spMk id="5" creationId="{3D22B4CE-FCEC-F292-25E4-EA92D0ABD38E}"/>
          </ac:spMkLst>
        </pc:spChg>
      </pc:sldChg>
      <pc:sldMasterChg chg="setBg modSldLayout">
        <pc:chgData name="DAVID HERNANDEZ LOPEZ" userId="ccf10e49-a288-4732-ba4d-4c153532986c" providerId="ADAL" clId="{8BC97582-11BD-43BB-921D-24142ED88648}" dt="2023-10-17T17:11:10.594" v="326"/>
        <pc:sldMasterMkLst>
          <pc:docMk/>
          <pc:sldMasterMk cId="4136529135" sldId="2147483648"/>
        </pc:sldMasterMkLst>
        <pc:sldLayoutChg chg="setBg">
          <pc:chgData name="DAVID HERNANDEZ LOPEZ" userId="ccf10e49-a288-4732-ba4d-4c153532986c" providerId="ADAL" clId="{8BC97582-11BD-43BB-921D-24142ED88648}" dt="2023-10-17T17:11:10.594" v="326"/>
          <pc:sldLayoutMkLst>
            <pc:docMk/>
            <pc:sldMasterMk cId="4136529135" sldId="2147483648"/>
            <pc:sldLayoutMk cId="2987978498" sldId="2147483649"/>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30162960" sldId="2147483650"/>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796702359" sldId="2147483651"/>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963231534" sldId="2147483652"/>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2563074622" sldId="2147483653"/>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4005107358" sldId="2147483654"/>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564552361" sldId="2147483655"/>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218075920" sldId="2147483656"/>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146265062" sldId="2147483657"/>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2076595989" sldId="2147483658"/>
          </pc:sldLayoutMkLst>
        </pc:sldLayoutChg>
        <pc:sldLayoutChg chg="setBg">
          <pc:chgData name="DAVID HERNANDEZ LOPEZ" userId="ccf10e49-a288-4732-ba4d-4c153532986c" providerId="ADAL" clId="{8BC97582-11BD-43BB-921D-24142ED88648}" dt="2023-10-17T17:11:10.594" v="326"/>
          <pc:sldLayoutMkLst>
            <pc:docMk/>
            <pc:sldMasterMk cId="4136529135" sldId="2147483648"/>
            <pc:sldLayoutMk cId="3840634031" sldId="2147483659"/>
          </pc:sldLayoutMkLst>
        </pc:sldLayoutChg>
      </pc:sldMasterChg>
    </pc:docChg>
  </pc:docChgLst>
  <pc:docChgLst>
    <pc:chgData name="DAVID HERNANDEZ LOPEZ" userId="ccf10e49-a288-4732-ba4d-4c153532986c" providerId="ADAL" clId="{2D15A34B-0822-4BC2-8B34-5A96C5BD66B7}"/>
    <pc:docChg chg="undo custSel addSld delSld modSld sldOrd">
      <pc:chgData name="DAVID HERNANDEZ LOPEZ" userId="ccf10e49-a288-4732-ba4d-4c153532986c" providerId="ADAL" clId="{2D15A34B-0822-4BC2-8B34-5A96C5BD66B7}" dt="2023-10-18T21:39:56.235" v="4440" actId="113"/>
      <pc:docMkLst>
        <pc:docMk/>
      </pc:docMkLst>
      <pc:sldChg chg="addSp delSp modSp new mod modClrScheme chgLayout">
        <pc:chgData name="DAVID HERNANDEZ LOPEZ" userId="ccf10e49-a288-4732-ba4d-4c153532986c" providerId="ADAL" clId="{2D15A34B-0822-4BC2-8B34-5A96C5BD66B7}" dt="2023-10-18T17:48:09.486" v="592" actId="20577"/>
        <pc:sldMkLst>
          <pc:docMk/>
          <pc:sldMk cId="324144997" sldId="258"/>
        </pc:sldMkLst>
        <pc:spChg chg="del mod ord">
          <ac:chgData name="DAVID HERNANDEZ LOPEZ" userId="ccf10e49-a288-4732-ba4d-4c153532986c" providerId="ADAL" clId="{2D15A34B-0822-4BC2-8B34-5A96C5BD66B7}" dt="2023-10-18T17:32:02.418" v="1" actId="700"/>
          <ac:spMkLst>
            <pc:docMk/>
            <pc:sldMk cId="324144997" sldId="258"/>
            <ac:spMk id="2" creationId="{78B6195B-25F0-F62B-F592-9B87160DA88E}"/>
          </ac:spMkLst>
        </pc:spChg>
        <pc:spChg chg="del mod ord">
          <ac:chgData name="DAVID HERNANDEZ LOPEZ" userId="ccf10e49-a288-4732-ba4d-4c153532986c" providerId="ADAL" clId="{2D15A34B-0822-4BC2-8B34-5A96C5BD66B7}" dt="2023-10-18T17:32:02.418" v="1" actId="700"/>
          <ac:spMkLst>
            <pc:docMk/>
            <pc:sldMk cId="324144997" sldId="258"/>
            <ac:spMk id="3" creationId="{ED2216E2-D02B-E55F-1FA5-1192B42E969C}"/>
          </ac:spMkLst>
        </pc:spChg>
        <pc:spChg chg="add mod ord">
          <ac:chgData name="DAVID HERNANDEZ LOPEZ" userId="ccf10e49-a288-4732-ba4d-4c153532986c" providerId="ADAL" clId="{2D15A34B-0822-4BC2-8B34-5A96C5BD66B7}" dt="2023-10-18T17:42:08.978" v="402" actId="1076"/>
          <ac:spMkLst>
            <pc:docMk/>
            <pc:sldMk cId="324144997" sldId="258"/>
            <ac:spMk id="4" creationId="{DA5088FA-D008-4CCC-A1C5-02D66E070E41}"/>
          </ac:spMkLst>
        </pc:spChg>
        <pc:spChg chg="add del mod ord">
          <ac:chgData name="DAVID HERNANDEZ LOPEZ" userId="ccf10e49-a288-4732-ba4d-4c153532986c" providerId="ADAL" clId="{2D15A34B-0822-4BC2-8B34-5A96C5BD66B7}" dt="2023-10-18T17:34:39.623" v="85" actId="700"/>
          <ac:spMkLst>
            <pc:docMk/>
            <pc:sldMk cId="324144997" sldId="258"/>
            <ac:spMk id="5" creationId="{09C80F29-6B09-4B36-EF50-83B77C085111}"/>
          </ac:spMkLst>
        </pc:spChg>
        <pc:spChg chg="add del mod ord">
          <ac:chgData name="DAVID HERNANDEZ LOPEZ" userId="ccf10e49-a288-4732-ba4d-4c153532986c" providerId="ADAL" clId="{2D15A34B-0822-4BC2-8B34-5A96C5BD66B7}" dt="2023-10-18T17:34:39.623" v="85" actId="700"/>
          <ac:spMkLst>
            <pc:docMk/>
            <pc:sldMk cId="324144997" sldId="258"/>
            <ac:spMk id="6" creationId="{81F41EC9-0969-3A82-DF2A-6934C2C3604C}"/>
          </ac:spMkLst>
        </pc:spChg>
        <pc:spChg chg="add mod ord">
          <ac:chgData name="DAVID HERNANDEZ LOPEZ" userId="ccf10e49-a288-4732-ba4d-4c153532986c" providerId="ADAL" clId="{2D15A34B-0822-4BC2-8B34-5A96C5BD66B7}" dt="2023-10-18T17:42:23.948" v="405" actId="1076"/>
          <ac:spMkLst>
            <pc:docMk/>
            <pc:sldMk cId="324144997" sldId="258"/>
            <ac:spMk id="9" creationId="{7B7E5268-5E6F-C58E-6C94-67CBBEB5123A}"/>
          </ac:spMkLst>
        </pc:spChg>
        <pc:spChg chg="add mod ord">
          <ac:chgData name="DAVID HERNANDEZ LOPEZ" userId="ccf10e49-a288-4732-ba4d-4c153532986c" providerId="ADAL" clId="{2D15A34B-0822-4BC2-8B34-5A96C5BD66B7}" dt="2023-10-18T17:45:29.056" v="464" actId="1076"/>
          <ac:spMkLst>
            <pc:docMk/>
            <pc:sldMk cId="324144997" sldId="258"/>
            <ac:spMk id="10" creationId="{60497404-F57B-3388-5F51-01B359AB892B}"/>
          </ac:spMkLst>
        </pc:spChg>
        <pc:spChg chg="add mod ord">
          <ac:chgData name="DAVID HERNANDEZ LOPEZ" userId="ccf10e49-a288-4732-ba4d-4c153532986c" providerId="ADAL" clId="{2D15A34B-0822-4BC2-8B34-5A96C5BD66B7}" dt="2023-10-18T17:42:52.315" v="409" actId="1076"/>
          <ac:spMkLst>
            <pc:docMk/>
            <pc:sldMk cId="324144997" sldId="258"/>
            <ac:spMk id="11" creationId="{75502FE9-25A9-71B6-9ADB-DF668D8D60ED}"/>
          </ac:spMkLst>
        </pc:spChg>
        <pc:spChg chg="add mod ord">
          <ac:chgData name="DAVID HERNANDEZ LOPEZ" userId="ccf10e49-a288-4732-ba4d-4c153532986c" providerId="ADAL" clId="{2D15A34B-0822-4BC2-8B34-5A96C5BD66B7}" dt="2023-10-18T17:48:09.486" v="592" actId="20577"/>
          <ac:spMkLst>
            <pc:docMk/>
            <pc:sldMk cId="324144997" sldId="258"/>
            <ac:spMk id="12" creationId="{E9288988-50FA-FCFE-6806-7554114A5061}"/>
          </ac:spMkLst>
        </pc:spChg>
      </pc:sldChg>
      <pc:sldChg chg="new del">
        <pc:chgData name="DAVID HERNANDEZ LOPEZ" userId="ccf10e49-a288-4732-ba4d-4c153532986c" providerId="ADAL" clId="{2D15A34B-0822-4BC2-8B34-5A96C5BD66B7}" dt="2023-10-18T17:52:25.656" v="594" actId="2696"/>
        <pc:sldMkLst>
          <pc:docMk/>
          <pc:sldMk cId="1636718926" sldId="259"/>
        </pc:sldMkLst>
      </pc:sldChg>
      <pc:sldChg chg="addSp delSp modSp new mod modClrScheme chgLayout">
        <pc:chgData name="DAVID HERNANDEZ LOPEZ" userId="ccf10e49-a288-4732-ba4d-4c153532986c" providerId="ADAL" clId="{2D15A34B-0822-4BC2-8B34-5A96C5BD66B7}" dt="2023-10-18T18:00:08.292" v="708" actId="20577"/>
        <pc:sldMkLst>
          <pc:docMk/>
          <pc:sldMk cId="2082088380" sldId="259"/>
        </pc:sldMkLst>
        <pc:spChg chg="del mod ord">
          <ac:chgData name="DAVID HERNANDEZ LOPEZ" userId="ccf10e49-a288-4732-ba4d-4c153532986c" providerId="ADAL" clId="{2D15A34B-0822-4BC2-8B34-5A96C5BD66B7}" dt="2023-10-18T17:52:38.296" v="596" actId="700"/>
          <ac:spMkLst>
            <pc:docMk/>
            <pc:sldMk cId="2082088380" sldId="259"/>
            <ac:spMk id="2" creationId="{5845337D-7399-5387-76A9-9D800C62262B}"/>
          </ac:spMkLst>
        </pc:spChg>
        <pc:spChg chg="del">
          <ac:chgData name="DAVID HERNANDEZ LOPEZ" userId="ccf10e49-a288-4732-ba4d-4c153532986c" providerId="ADAL" clId="{2D15A34B-0822-4BC2-8B34-5A96C5BD66B7}" dt="2023-10-18T17:52:38.296" v="596" actId="700"/>
          <ac:spMkLst>
            <pc:docMk/>
            <pc:sldMk cId="2082088380" sldId="259"/>
            <ac:spMk id="3" creationId="{A4B33B21-76F9-1332-5C38-D02F6097AEF3}"/>
          </ac:spMkLst>
        </pc:spChg>
        <pc:spChg chg="del mod ord">
          <ac:chgData name="DAVID HERNANDEZ LOPEZ" userId="ccf10e49-a288-4732-ba4d-4c153532986c" providerId="ADAL" clId="{2D15A34B-0822-4BC2-8B34-5A96C5BD66B7}" dt="2023-10-18T17:52:38.296" v="596" actId="700"/>
          <ac:spMkLst>
            <pc:docMk/>
            <pc:sldMk cId="2082088380" sldId="259"/>
            <ac:spMk id="4" creationId="{9B7136AE-FADB-BFF9-674E-CC5014A222E1}"/>
          </ac:spMkLst>
        </pc:spChg>
        <pc:spChg chg="del">
          <ac:chgData name="DAVID HERNANDEZ LOPEZ" userId="ccf10e49-a288-4732-ba4d-4c153532986c" providerId="ADAL" clId="{2D15A34B-0822-4BC2-8B34-5A96C5BD66B7}" dt="2023-10-18T17:52:38.296" v="596" actId="700"/>
          <ac:spMkLst>
            <pc:docMk/>
            <pc:sldMk cId="2082088380" sldId="259"/>
            <ac:spMk id="5" creationId="{C6B71D97-03A7-8FC1-25C5-BEA0B3AD31A2}"/>
          </ac:spMkLst>
        </pc:spChg>
        <pc:spChg chg="del">
          <ac:chgData name="DAVID HERNANDEZ LOPEZ" userId="ccf10e49-a288-4732-ba4d-4c153532986c" providerId="ADAL" clId="{2D15A34B-0822-4BC2-8B34-5A96C5BD66B7}" dt="2023-10-18T17:52:38.296" v="596" actId="700"/>
          <ac:spMkLst>
            <pc:docMk/>
            <pc:sldMk cId="2082088380" sldId="259"/>
            <ac:spMk id="6" creationId="{4CDE53CA-A2FD-7FEB-A1E5-C4F7A4D8C8A8}"/>
          </ac:spMkLst>
        </pc:spChg>
        <pc:spChg chg="add mod ord">
          <ac:chgData name="DAVID HERNANDEZ LOPEZ" userId="ccf10e49-a288-4732-ba4d-4c153532986c" providerId="ADAL" clId="{2D15A34B-0822-4BC2-8B34-5A96C5BD66B7}" dt="2023-10-18T17:57:46.615" v="683" actId="1076"/>
          <ac:spMkLst>
            <pc:docMk/>
            <pc:sldMk cId="2082088380" sldId="259"/>
            <ac:spMk id="7" creationId="{3A9C5E37-64F5-198E-2D60-4CEC62006461}"/>
          </ac:spMkLst>
        </pc:spChg>
        <pc:spChg chg="add mod ord">
          <ac:chgData name="DAVID HERNANDEZ LOPEZ" userId="ccf10e49-a288-4732-ba4d-4c153532986c" providerId="ADAL" clId="{2D15A34B-0822-4BC2-8B34-5A96C5BD66B7}" dt="2023-10-18T18:00:08.292" v="708" actId="20577"/>
          <ac:spMkLst>
            <pc:docMk/>
            <pc:sldMk cId="2082088380" sldId="259"/>
            <ac:spMk id="8" creationId="{5708B1F9-ABB5-6712-5D34-448BB6B44DC5}"/>
          </ac:spMkLst>
        </pc:spChg>
      </pc:sldChg>
      <pc:sldChg chg="addSp delSp modSp new mod ord modClrScheme chgLayout">
        <pc:chgData name="DAVID HERNANDEZ LOPEZ" userId="ccf10e49-a288-4732-ba4d-4c153532986c" providerId="ADAL" clId="{2D15A34B-0822-4BC2-8B34-5A96C5BD66B7}" dt="2023-10-18T18:11:50.059" v="1062"/>
        <pc:sldMkLst>
          <pc:docMk/>
          <pc:sldMk cId="2413516900" sldId="260"/>
        </pc:sldMkLst>
        <pc:spChg chg="del mod ord">
          <ac:chgData name="DAVID HERNANDEZ LOPEZ" userId="ccf10e49-a288-4732-ba4d-4c153532986c" providerId="ADAL" clId="{2D15A34B-0822-4BC2-8B34-5A96C5BD66B7}" dt="2023-10-18T18:05:01.340" v="710" actId="700"/>
          <ac:spMkLst>
            <pc:docMk/>
            <pc:sldMk cId="2413516900" sldId="260"/>
            <ac:spMk id="2" creationId="{207DD50F-7D3A-D9E4-73B8-4EC4341DC2E4}"/>
          </ac:spMkLst>
        </pc:spChg>
        <pc:spChg chg="del">
          <ac:chgData name="DAVID HERNANDEZ LOPEZ" userId="ccf10e49-a288-4732-ba4d-4c153532986c" providerId="ADAL" clId="{2D15A34B-0822-4BC2-8B34-5A96C5BD66B7}" dt="2023-10-18T18:05:01.340" v="710" actId="700"/>
          <ac:spMkLst>
            <pc:docMk/>
            <pc:sldMk cId="2413516900" sldId="260"/>
            <ac:spMk id="3" creationId="{B1EA3592-7789-993D-BB6F-E0F8B77A6414}"/>
          </ac:spMkLst>
        </pc:spChg>
        <pc:spChg chg="del mod ord">
          <ac:chgData name="DAVID HERNANDEZ LOPEZ" userId="ccf10e49-a288-4732-ba4d-4c153532986c" providerId="ADAL" clId="{2D15A34B-0822-4BC2-8B34-5A96C5BD66B7}" dt="2023-10-18T18:05:01.340" v="710" actId="700"/>
          <ac:spMkLst>
            <pc:docMk/>
            <pc:sldMk cId="2413516900" sldId="260"/>
            <ac:spMk id="4" creationId="{A46901EC-7368-6755-9985-5CF5AAF9CEDA}"/>
          </ac:spMkLst>
        </pc:spChg>
        <pc:spChg chg="del">
          <ac:chgData name="DAVID HERNANDEZ LOPEZ" userId="ccf10e49-a288-4732-ba4d-4c153532986c" providerId="ADAL" clId="{2D15A34B-0822-4BC2-8B34-5A96C5BD66B7}" dt="2023-10-18T18:05:01.340" v="710" actId="700"/>
          <ac:spMkLst>
            <pc:docMk/>
            <pc:sldMk cId="2413516900" sldId="260"/>
            <ac:spMk id="5" creationId="{FED6A2BC-B2C5-ED5E-4EFE-58DB8D7B3977}"/>
          </ac:spMkLst>
        </pc:spChg>
        <pc:spChg chg="del">
          <ac:chgData name="DAVID HERNANDEZ LOPEZ" userId="ccf10e49-a288-4732-ba4d-4c153532986c" providerId="ADAL" clId="{2D15A34B-0822-4BC2-8B34-5A96C5BD66B7}" dt="2023-10-18T18:05:01.340" v="710" actId="700"/>
          <ac:spMkLst>
            <pc:docMk/>
            <pc:sldMk cId="2413516900" sldId="260"/>
            <ac:spMk id="6" creationId="{206B105A-04C2-3412-66D1-507958DABE49}"/>
          </ac:spMkLst>
        </pc:spChg>
        <pc:spChg chg="add mod ord">
          <ac:chgData name="DAVID HERNANDEZ LOPEZ" userId="ccf10e49-a288-4732-ba4d-4c153532986c" providerId="ADAL" clId="{2D15A34B-0822-4BC2-8B34-5A96C5BD66B7}" dt="2023-10-18T18:10:39.763" v="1058" actId="255"/>
          <ac:spMkLst>
            <pc:docMk/>
            <pc:sldMk cId="2413516900" sldId="260"/>
            <ac:spMk id="7" creationId="{F891AA3D-6F73-7E5D-0483-321066C43092}"/>
          </ac:spMkLst>
        </pc:spChg>
        <pc:spChg chg="add mod ord">
          <ac:chgData name="DAVID HERNANDEZ LOPEZ" userId="ccf10e49-a288-4732-ba4d-4c153532986c" providerId="ADAL" clId="{2D15A34B-0822-4BC2-8B34-5A96C5BD66B7}" dt="2023-10-18T18:10:58.533" v="1060" actId="255"/>
          <ac:spMkLst>
            <pc:docMk/>
            <pc:sldMk cId="2413516900" sldId="260"/>
            <ac:spMk id="8" creationId="{0B169A1F-8724-6287-E15F-C08DCB7C0B62}"/>
          </ac:spMkLst>
        </pc:spChg>
      </pc:sldChg>
      <pc:sldChg chg="addSp delSp modSp new mod modClrScheme chgLayout">
        <pc:chgData name="DAVID HERNANDEZ LOPEZ" userId="ccf10e49-a288-4732-ba4d-4c153532986c" providerId="ADAL" clId="{2D15A34B-0822-4BC2-8B34-5A96C5BD66B7}" dt="2023-10-18T18:31:52.002" v="1419" actId="14100"/>
        <pc:sldMkLst>
          <pc:docMk/>
          <pc:sldMk cId="1702821013" sldId="261"/>
        </pc:sldMkLst>
        <pc:spChg chg="mod ord">
          <ac:chgData name="DAVID HERNANDEZ LOPEZ" userId="ccf10e49-a288-4732-ba4d-4c153532986c" providerId="ADAL" clId="{2D15A34B-0822-4BC2-8B34-5A96C5BD66B7}" dt="2023-10-18T18:23:01.119" v="1332" actId="20577"/>
          <ac:spMkLst>
            <pc:docMk/>
            <pc:sldMk cId="1702821013" sldId="261"/>
            <ac:spMk id="2" creationId="{47189A9F-7EC2-9A26-7C9E-379D9140BC05}"/>
          </ac:spMkLst>
        </pc:spChg>
        <pc:spChg chg="del mod ord">
          <ac:chgData name="DAVID HERNANDEZ LOPEZ" userId="ccf10e49-a288-4732-ba4d-4c153532986c" providerId="ADAL" clId="{2D15A34B-0822-4BC2-8B34-5A96C5BD66B7}" dt="2023-10-18T18:17:06.437" v="1111" actId="700"/>
          <ac:spMkLst>
            <pc:docMk/>
            <pc:sldMk cId="1702821013" sldId="261"/>
            <ac:spMk id="3" creationId="{02EDDAE1-0C55-031D-939C-EB51CA7224EB}"/>
          </ac:spMkLst>
        </pc:spChg>
        <pc:spChg chg="add mod ord">
          <ac:chgData name="DAVID HERNANDEZ LOPEZ" userId="ccf10e49-a288-4732-ba4d-4c153532986c" providerId="ADAL" clId="{2D15A34B-0822-4BC2-8B34-5A96C5BD66B7}" dt="2023-10-18T18:31:49.398" v="1418" actId="14100"/>
          <ac:spMkLst>
            <pc:docMk/>
            <pc:sldMk cId="1702821013" sldId="261"/>
            <ac:spMk id="4" creationId="{B9BF3DC0-A7A2-A62D-EB32-9262F43DB576}"/>
          </ac:spMkLst>
        </pc:spChg>
        <pc:spChg chg="add mod ord">
          <ac:chgData name="DAVID HERNANDEZ LOPEZ" userId="ccf10e49-a288-4732-ba4d-4c153532986c" providerId="ADAL" clId="{2D15A34B-0822-4BC2-8B34-5A96C5BD66B7}" dt="2023-10-18T18:31:52.002" v="1419" actId="14100"/>
          <ac:spMkLst>
            <pc:docMk/>
            <pc:sldMk cId="1702821013" sldId="261"/>
            <ac:spMk id="5" creationId="{A308FAD5-3925-6DAE-38A7-0871E1E2E13A}"/>
          </ac:spMkLst>
        </pc:spChg>
      </pc:sldChg>
      <pc:sldChg chg="addSp delSp modSp new mod modClrScheme chgLayout">
        <pc:chgData name="DAVID HERNANDEZ LOPEZ" userId="ccf10e49-a288-4732-ba4d-4c153532986c" providerId="ADAL" clId="{2D15A34B-0822-4BC2-8B34-5A96C5BD66B7}" dt="2023-10-18T18:39:43.641" v="1912" actId="20577"/>
        <pc:sldMkLst>
          <pc:docMk/>
          <pc:sldMk cId="2975230700" sldId="262"/>
        </pc:sldMkLst>
        <pc:spChg chg="del mod ord">
          <ac:chgData name="DAVID HERNANDEZ LOPEZ" userId="ccf10e49-a288-4732-ba4d-4c153532986c" providerId="ADAL" clId="{2D15A34B-0822-4BC2-8B34-5A96C5BD66B7}" dt="2023-10-18T18:31:07.095" v="1414" actId="700"/>
          <ac:spMkLst>
            <pc:docMk/>
            <pc:sldMk cId="2975230700" sldId="262"/>
            <ac:spMk id="2" creationId="{93DC72EA-210F-48D1-7D39-34F730072EE8}"/>
          </ac:spMkLst>
        </pc:spChg>
        <pc:spChg chg="del mod ord">
          <ac:chgData name="DAVID HERNANDEZ LOPEZ" userId="ccf10e49-a288-4732-ba4d-4c153532986c" providerId="ADAL" clId="{2D15A34B-0822-4BC2-8B34-5A96C5BD66B7}" dt="2023-10-18T18:31:07.095" v="1414" actId="700"/>
          <ac:spMkLst>
            <pc:docMk/>
            <pc:sldMk cId="2975230700" sldId="262"/>
            <ac:spMk id="3" creationId="{00C7B57E-B0A8-D465-86E4-D80369758D8D}"/>
          </ac:spMkLst>
        </pc:spChg>
        <pc:spChg chg="del">
          <ac:chgData name="DAVID HERNANDEZ LOPEZ" userId="ccf10e49-a288-4732-ba4d-4c153532986c" providerId="ADAL" clId="{2D15A34B-0822-4BC2-8B34-5A96C5BD66B7}" dt="2023-10-18T18:31:07.095" v="1414" actId="700"/>
          <ac:spMkLst>
            <pc:docMk/>
            <pc:sldMk cId="2975230700" sldId="262"/>
            <ac:spMk id="4" creationId="{38F1F2D1-6106-F4AA-DDA4-CF4FD76BDB3D}"/>
          </ac:spMkLst>
        </pc:spChg>
        <pc:spChg chg="add mod ord">
          <ac:chgData name="DAVID HERNANDEZ LOPEZ" userId="ccf10e49-a288-4732-ba4d-4c153532986c" providerId="ADAL" clId="{2D15A34B-0822-4BC2-8B34-5A96C5BD66B7}" dt="2023-10-18T18:36:46.081" v="1814" actId="1076"/>
          <ac:spMkLst>
            <pc:docMk/>
            <pc:sldMk cId="2975230700" sldId="262"/>
            <ac:spMk id="5" creationId="{FAA1AC3A-8BD5-4F3E-5A17-28B67B5F7FE4}"/>
          </ac:spMkLst>
        </pc:spChg>
        <pc:spChg chg="add mod ord">
          <ac:chgData name="DAVID HERNANDEZ LOPEZ" userId="ccf10e49-a288-4732-ba4d-4c153532986c" providerId="ADAL" clId="{2D15A34B-0822-4BC2-8B34-5A96C5BD66B7}" dt="2023-10-18T18:39:43.641" v="1912" actId="20577"/>
          <ac:spMkLst>
            <pc:docMk/>
            <pc:sldMk cId="2975230700" sldId="262"/>
            <ac:spMk id="6" creationId="{D42F134F-082E-39A8-D572-E878C4038957}"/>
          </ac:spMkLst>
        </pc:spChg>
      </pc:sldChg>
      <pc:sldChg chg="modSp new del mod">
        <pc:chgData name="DAVID HERNANDEZ LOPEZ" userId="ccf10e49-a288-4732-ba4d-4c153532986c" providerId="ADAL" clId="{2D15A34B-0822-4BC2-8B34-5A96C5BD66B7}" dt="2023-10-18T19:00:59.963" v="2334" actId="2696"/>
        <pc:sldMkLst>
          <pc:docMk/>
          <pc:sldMk cId="2282396997" sldId="263"/>
        </pc:sldMkLst>
        <pc:spChg chg="mod">
          <ac:chgData name="DAVID HERNANDEZ LOPEZ" userId="ccf10e49-a288-4732-ba4d-4c153532986c" providerId="ADAL" clId="{2D15A34B-0822-4BC2-8B34-5A96C5BD66B7}" dt="2023-10-18T18:47:29.534" v="1915" actId="20577"/>
          <ac:spMkLst>
            <pc:docMk/>
            <pc:sldMk cId="2282396997" sldId="263"/>
            <ac:spMk id="3" creationId="{EF810C3A-5CEB-D473-6DC9-FFA1A4D9EAE0}"/>
          </ac:spMkLst>
        </pc:spChg>
      </pc:sldChg>
      <pc:sldChg chg="modSp new mod">
        <pc:chgData name="DAVID HERNANDEZ LOPEZ" userId="ccf10e49-a288-4732-ba4d-4c153532986c" providerId="ADAL" clId="{2D15A34B-0822-4BC2-8B34-5A96C5BD66B7}" dt="2023-10-18T18:54:15.304" v="2116" actId="14100"/>
        <pc:sldMkLst>
          <pc:docMk/>
          <pc:sldMk cId="2006226932" sldId="264"/>
        </pc:sldMkLst>
        <pc:spChg chg="mod">
          <ac:chgData name="DAVID HERNANDEZ LOPEZ" userId="ccf10e49-a288-4732-ba4d-4c153532986c" providerId="ADAL" clId="{2D15A34B-0822-4BC2-8B34-5A96C5BD66B7}" dt="2023-10-18T18:53:19.518" v="2081" actId="1076"/>
          <ac:spMkLst>
            <pc:docMk/>
            <pc:sldMk cId="2006226932" sldId="264"/>
            <ac:spMk id="2" creationId="{D9350493-B9B3-A756-1848-DA3B9AB69EFF}"/>
          </ac:spMkLst>
        </pc:spChg>
        <pc:spChg chg="mod">
          <ac:chgData name="DAVID HERNANDEZ LOPEZ" userId="ccf10e49-a288-4732-ba4d-4c153532986c" providerId="ADAL" clId="{2D15A34B-0822-4BC2-8B34-5A96C5BD66B7}" dt="2023-10-18T18:54:15.304" v="2116" actId="14100"/>
          <ac:spMkLst>
            <pc:docMk/>
            <pc:sldMk cId="2006226932" sldId="264"/>
            <ac:spMk id="3" creationId="{81636371-CAEB-B515-C994-A50FCDB1789A}"/>
          </ac:spMkLst>
        </pc:spChg>
      </pc:sldChg>
      <pc:sldChg chg="modSp new mod">
        <pc:chgData name="DAVID HERNANDEZ LOPEZ" userId="ccf10e49-a288-4732-ba4d-4c153532986c" providerId="ADAL" clId="{2D15A34B-0822-4BC2-8B34-5A96C5BD66B7}" dt="2023-10-18T18:55:32.161" v="2154" actId="123"/>
        <pc:sldMkLst>
          <pc:docMk/>
          <pc:sldMk cId="3201383388" sldId="265"/>
        </pc:sldMkLst>
        <pc:spChg chg="mod">
          <ac:chgData name="DAVID HERNANDEZ LOPEZ" userId="ccf10e49-a288-4732-ba4d-4c153532986c" providerId="ADAL" clId="{2D15A34B-0822-4BC2-8B34-5A96C5BD66B7}" dt="2023-10-18T18:54:53.656" v="2146" actId="1076"/>
          <ac:spMkLst>
            <pc:docMk/>
            <pc:sldMk cId="3201383388" sldId="265"/>
            <ac:spMk id="2" creationId="{2595D5BC-D97A-0BE0-2BD9-CE6D6CCEBFDE}"/>
          </ac:spMkLst>
        </pc:spChg>
        <pc:spChg chg="mod">
          <ac:chgData name="DAVID HERNANDEZ LOPEZ" userId="ccf10e49-a288-4732-ba4d-4c153532986c" providerId="ADAL" clId="{2D15A34B-0822-4BC2-8B34-5A96C5BD66B7}" dt="2023-10-18T18:55:32.161" v="2154" actId="123"/>
          <ac:spMkLst>
            <pc:docMk/>
            <pc:sldMk cId="3201383388" sldId="265"/>
            <ac:spMk id="3" creationId="{D1922AF6-4E8E-A93C-A1DF-3B850346DE98}"/>
          </ac:spMkLst>
        </pc:spChg>
      </pc:sldChg>
      <pc:sldChg chg="addSp delSp modSp new mod modClrScheme chgLayout">
        <pc:chgData name="DAVID HERNANDEZ LOPEZ" userId="ccf10e49-a288-4732-ba4d-4c153532986c" providerId="ADAL" clId="{2D15A34B-0822-4BC2-8B34-5A96C5BD66B7}" dt="2023-10-18T21:11:46.031" v="2725" actId="20577"/>
        <pc:sldMkLst>
          <pc:docMk/>
          <pc:sldMk cId="1810304907" sldId="266"/>
        </pc:sldMkLst>
        <pc:spChg chg="mod ord">
          <ac:chgData name="DAVID HERNANDEZ LOPEZ" userId="ccf10e49-a288-4732-ba4d-4c153532986c" providerId="ADAL" clId="{2D15A34B-0822-4BC2-8B34-5A96C5BD66B7}" dt="2023-10-18T21:09:11.457" v="2489" actId="1076"/>
          <ac:spMkLst>
            <pc:docMk/>
            <pc:sldMk cId="1810304907" sldId="266"/>
            <ac:spMk id="2" creationId="{D06DEA27-CD52-B6B6-7C0A-D1D09380FA88}"/>
          </ac:spMkLst>
        </pc:spChg>
        <pc:spChg chg="mod ord">
          <ac:chgData name="DAVID HERNANDEZ LOPEZ" userId="ccf10e49-a288-4732-ba4d-4c153532986c" providerId="ADAL" clId="{2D15A34B-0822-4BC2-8B34-5A96C5BD66B7}" dt="2023-10-18T21:11:01.065" v="2661" actId="20577"/>
          <ac:spMkLst>
            <pc:docMk/>
            <pc:sldMk cId="1810304907" sldId="266"/>
            <ac:spMk id="3" creationId="{7879C1B8-B08D-B629-CFAE-0F7FDCD814FB}"/>
          </ac:spMkLst>
        </pc:spChg>
        <pc:spChg chg="add del mod ord">
          <ac:chgData name="DAVID HERNANDEZ LOPEZ" userId="ccf10e49-a288-4732-ba4d-4c153532986c" providerId="ADAL" clId="{2D15A34B-0822-4BC2-8B34-5A96C5BD66B7}" dt="2023-10-18T18:56:40.429" v="2202" actId="700"/>
          <ac:spMkLst>
            <pc:docMk/>
            <pc:sldMk cId="1810304907" sldId="266"/>
            <ac:spMk id="4" creationId="{BA500045-A403-7233-2EF5-31F63C2D1237}"/>
          </ac:spMkLst>
        </pc:spChg>
        <pc:spChg chg="add mod ord">
          <ac:chgData name="DAVID HERNANDEZ LOPEZ" userId="ccf10e49-a288-4732-ba4d-4c153532986c" providerId="ADAL" clId="{2D15A34B-0822-4BC2-8B34-5A96C5BD66B7}" dt="2023-10-18T21:09:16.593" v="2490" actId="1076"/>
          <ac:spMkLst>
            <pc:docMk/>
            <pc:sldMk cId="1810304907" sldId="266"/>
            <ac:spMk id="5" creationId="{556C3038-45FB-D2C6-E25F-9D9AFE9F9D3B}"/>
          </ac:spMkLst>
        </pc:spChg>
        <pc:spChg chg="add mod ord">
          <ac:chgData name="DAVID HERNANDEZ LOPEZ" userId="ccf10e49-a288-4732-ba4d-4c153532986c" providerId="ADAL" clId="{2D15A34B-0822-4BC2-8B34-5A96C5BD66B7}" dt="2023-10-18T21:09:22.596" v="2491" actId="1076"/>
          <ac:spMkLst>
            <pc:docMk/>
            <pc:sldMk cId="1810304907" sldId="266"/>
            <ac:spMk id="6" creationId="{59C94DC7-0191-4138-6E81-C75B536A87EF}"/>
          </ac:spMkLst>
        </pc:spChg>
        <pc:spChg chg="add mod ord">
          <ac:chgData name="DAVID HERNANDEZ LOPEZ" userId="ccf10e49-a288-4732-ba4d-4c153532986c" providerId="ADAL" clId="{2D15A34B-0822-4BC2-8B34-5A96C5BD66B7}" dt="2023-10-18T21:09:33.209" v="2493" actId="1076"/>
          <ac:spMkLst>
            <pc:docMk/>
            <pc:sldMk cId="1810304907" sldId="266"/>
            <ac:spMk id="7" creationId="{11133478-E1E3-49DB-7C10-9499D54CD073}"/>
          </ac:spMkLst>
        </pc:spChg>
        <pc:spChg chg="add mod">
          <ac:chgData name="DAVID HERNANDEZ LOPEZ" userId="ccf10e49-a288-4732-ba4d-4c153532986c" providerId="ADAL" clId="{2D15A34B-0822-4BC2-8B34-5A96C5BD66B7}" dt="2023-10-18T21:11:46.031" v="2725" actId="20577"/>
          <ac:spMkLst>
            <pc:docMk/>
            <pc:sldMk cId="1810304907" sldId="266"/>
            <ac:spMk id="8" creationId="{AFC4C399-0E41-56DE-11B2-1BAF35C92BFA}"/>
          </ac:spMkLst>
        </pc:spChg>
      </pc:sldChg>
      <pc:sldChg chg="addSp delSp modSp new mod modClrScheme chgLayout">
        <pc:chgData name="DAVID HERNANDEZ LOPEZ" userId="ccf10e49-a288-4732-ba4d-4c153532986c" providerId="ADAL" clId="{2D15A34B-0822-4BC2-8B34-5A96C5BD66B7}" dt="2023-10-18T21:08:18.722" v="2486" actId="123"/>
        <pc:sldMkLst>
          <pc:docMk/>
          <pc:sldMk cId="2766364340" sldId="267"/>
        </pc:sldMkLst>
        <pc:spChg chg="del mod ord">
          <ac:chgData name="DAVID HERNANDEZ LOPEZ" userId="ccf10e49-a288-4732-ba4d-4c153532986c" providerId="ADAL" clId="{2D15A34B-0822-4BC2-8B34-5A96C5BD66B7}" dt="2023-10-18T19:01:27.628" v="2336" actId="700"/>
          <ac:spMkLst>
            <pc:docMk/>
            <pc:sldMk cId="2766364340" sldId="267"/>
            <ac:spMk id="2" creationId="{CCEFB0BA-FE54-2508-EE09-7E05C6B892D7}"/>
          </ac:spMkLst>
        </pc:spChg>
        <pc:spChg chg="del">
          <ac:chgData name="DAVID HERNANDEZ LOPEZ" userId="ccf10e49-a288-4732-ba4d-4c153532986c" providerId="ADAL" clId="{2D15A34B-0822-4BC2-8B34-5A96C5BD66B7}" dt="2023-10-18T19:01:27.628" v="2336" actId="700"/>
          <ac:spMkLst>
            <pc:docMk/>
            <pc:sldMk cId="2766364340" sldId="267"/>
            <ac:spMk id="3" creationId="{8F21A922-D6BB-5FD3-D142-6BE69D237A06}"/>
          </ac:spMkLst>
        </pc:spChg>
        <pc:spChg chg="del mod ord">
          <ac:chgData name="DAVID HERNANDEZ LOPEZ" userId="ccf10e49-a288-4732-ba4d-4c153532986c" providerId="ADAL" clId="{2D15A34B-0822-4BC2-8B34-5A96C5BD66B7}" dt="2023-10-18T19:01:27.628" v="2336" actId="700"/>
          <ac:spMkLst>
            <pc:docMk/>
            <pc:sldMk cId="2766364340" sldId="267"/>
            <ac:spMk id="4" creationId="{E5E9E825-D749-C081-836D-1AB641AAD1C5}"/>
          </ac:spMkLst>
        </pc:spChg>
        <pc:spChg chg="del">
          <ac:chgData name="DAVID HERNANDEZ LOPEZ" userId="ccf10e49-a288-4732-ba4d-4c153532986c" providerId="ADAL" clId="{2D15A34B-0822-4BC2-8B34-5A96C5BD66B7}" dt="2023-10-18T19:01:27.628" v="2336" actId="700"/>
          <ac:spMkLst>
            <pc:docMk/>
            <pc:sldMk cId="2766364340" sldId="267"/>
            <ac:spMk id="5" creationId="{12B6A425-FF5E-9C54-DB28-EA6B38EF0496}"/>
          </ac:spMkLst>
        </pc:spChg>
        <pc:spChg chg="del">
          <ac:chgData name="DAVID HERNANDEZ LOPEZ" userId="ccf10e49-a288-4732-ba4d-4c153532986c" providerId="ADAL" clId="{2D15A34B-0822-4BC2-8B34-5A96C5BD66B7}" dt="2023-10-18T19:01:27.628" v="2336" actId="700"/>
          <ac:spMkLst>
            <pc:docMk/>
            <pc:sldMk cId="2766364340" sldId="267"/>
            <ac:spMk id="6" creationId="{AB385C10-2D2E-B970-CF02-012DB08425D7}"/>
          </ac:spMkLst>
        </pc:spChg>
        <pc:spChg chg="add mod ord">
          <ac:chgData name="DAVID HERNANDEZ LOPEZ" userId="ccf10e49-a288-4732-ba4d-4c153532986c" providerId="ADAL" clId="{2D15A34B-0822-4BC2-8B34-5A96C5BD66B7}" dt="2023-10-18T21:06:37.989" v="2393" actId="20577"/>
          <ac:spMkLst>
            <pc:docMk/>
            <pc:sldMk cId="2766364340" sldId="267"/>
            <ac:spMk id="7" creationId="{20444083-6FAB-E129-8AE8-5990F5414D6C}"/>
          </ac:spMkLst>
        </pc:spChg>
        <pc:spChg chg="add mod ord">
          <ac:chgData name="DAVID HERNANDEZ LOPEZ" userId="ccf10e49-a288-4732-ba4d-4c153532986c" providerId="ADAL" clId="{2D15A34B-0822-4BC2-8B34-5A96C5BD66B7}" dt="2023-10-18T21:08:18.722" v="2486" actId="123"/>
          <ac:spMkLst>
            <pc:docMk/>
            <pc:sldMk cId="2766364340" sldId="267"/>
            <ac:spMk id="8" creationId="{57857053-A7CF-5A92-602F-A179506FC6F7}"/>
          </ac:spMkLst>
        </pc:spChg>
      </pc:sldChg>
      <pc:sldChg chg="modSp new mod ord">
        <pc:chgData name="DAVID HERNANDEZ LOPEZ" userId="ccf10e49-a288-4732-ba4d-4c153532986c" providerId="ADAL" clId="{2D15A34B-0822-4BC2-8B34-5A96C5BD66B7}" dt="2023-10-18T21:27:38.499" v="3521" actId="1076"/>
        <pc:sldMkLst>
          <pc:docMk/>
          <pc:sldMk cId="3477289600" sldId="268"/>
        </pc:sldMkLst>
        <pc:spChg chg="mod">
          <ac:chgData name="DAVID HERNANDEZ LOPEZ" userId="ccf10e49-a288-4732-ba4d-4c153532986c" providerId="ADAL" clId="{2D15A34B-0822-4BC2-8B34-5A96C5BD66B7}" dt="2023-10-18T21:20:29.151" v="2965" actId="122"/>
          <ac:spMkLst>
            <pc:docMk/>
            <pc:sldMk cId="3477289600" sldId="268"/>
            <ac:spMk id="2" creationId="{B3EAFF7F-DBA5-2528-66B5-AFED9C7F98DC}"/>
          </ac:spMkLst>
        </pc:spChg>
        <pc:spChg chg="mod">
          <ac:chgData name="DAVID HERNANDEZ LOPEZ" userId="ccf10e49-a288-4732-ba4d-4c153532986c" providerId="ADAL" clId="{2D15A34B-0822-4BC2-8B34-5A96C5BD66B7}" dt="2023-10-18T21:27:38.499" v="3521" actId="1076"/>
          <ac:spMkLst>
            <pc:docMk/>
            <pc:sldMk cId="3477289600" sldId="268"/>
            <ac:spMk id="3" creationId="{E90FDC88-E192-FC27-0220-3872333B83D6}"/>
          </ac:spMkLst>
        </pc:spChg>
      </pc:sldChg>
      <pc:sldChg chg="modSp new mod">
        <pc:chgData name="DAVID HERNANDEZ LOPEZ" userId="ccf10e49-a288-4732-ba4d-4c153532986c" providerId="ADAL" clId="{2D15A34B-0822-4BC2-8B34-5A96C5BD66B7}" dt="2023-10-18T21:14:20.735" v="2952" actId="1076"/>
        <pc:sldMkLst>
          <pc:docMk/>
          <pc:sldMk cId="2979034" sldId="269"/>
        </pc:sldMkLst>
        <pc:spChg chg="mod">
          <ac:chgData name="DAVID HERNANDEZ LOPEZ" userId="ccf10e49-a288-4732-ba4d-4c153532986c" providerId="ADAL" clId="{2D15A34B-0822-4BC2-8B34-5A96C5BD66B7}" dt="2023-10-18T21:14:09.052" v="2944" actId="1076"/>
          <ac:spMkLst>
            <pc:docMk/>
            <pc:sldMk cId="2979034" sldId="269"/>
            <ac:spMk id="2" creationId="{9D373824-143F-47FD-FEB0-D491039FE3CE}"/>
          </ac:spMkLst>
        </pc:spChg>
        <pc:spChg chg="mod">
          <ac:chgData name="DAVID HERNANDEZ LOPEZ" userId="ccf10e49-a288-4732-ba4d-4c153532986c" providerId="ADAL" clId="{2D15A34B-0822-4BC2-8B34-5A96C5BD66B7}" dt="2023-10-18T21:14:20.735" v="2952" actId="1076"/>
          <ac:spMkLst>
            <pc:docMk/>
            <pc:sldMk cId="2979034" sldId="269"/>
            <ac:spMk id="3" creationId="{8014E2CE-74A6-94F7-0BB1-C1D924A3A3AF}"/>
          </ac:spMkLst>
        </pc:spChg>
      </pc:sldChg>
      <pc:sldChg chg="modSp new mod">
        <pc:chgData name="DAVID HERNANDEZ LOPEZ" userId="ccf10e49-a288-4732-ba4d-4c153532986c" providerId="ADAL" clId="{2D15A34B-0822-4BC2-8B34-5A96C5BD66B7}" dt="2023-10-18T21:39:56.235" v="4440" actId="113"/>
        <pc:sldMkLst>
          <pc:docMk/>
          <pc:sldMk cId="3417576650" sldId="270"/>
        </pc:sldMkLst>
        <pc:spChg chg="mod">
          <ac:chgData name="DAVID HERNANDEZ LOPEZ" userId="ccf10e49-a288-4732-ba4d-4c153532986c" providerId="ADAL" clId="{2D15A34B-0822-4BC2-8B34-5A96C5BD66B7}" dt="2023-10-18T21:39:56.235" v="4440" actId="113"/>
          <ac:spMkLst>
            <pc:docMk/>
            <pc:sldMk cId="3417576650" sldId="270"/>
            <ac:spMk id="2" creationId="{571E3BB4-AC2E-91CB-2763-CE9F4E3CA7FB}"/>
          </ac:spMkLst>
        </pc:spChg>
        <pc:spChg chg="mod">
          <ac:chgData name="DAVID HERNANDEZ LOPEZ" userId="ccf10e49-a288-4732-ba4d-4c153532986c" providerId="ADAL" clId="{2D15A34B-0822-4BC2-8B34-5A96C5BD66B7}" dt="2023-10-18T21:39:51.951" v="4439" actId="404"/>
          <ac:spMkLst>
            <pc:docMk/>
            <pc:sldMk cId="3417576650" sldId="270"/>
            <ac:spMk id="3" creationId="{4051EB22-4F20-6370-5A0A-DF6F03DE92AE}"/>
          </ac:spMkLst>
        </pc:spChg>
      </pc:sldChg>
      <pc:sldChg chg="new del">
        <pc:chgData name="DAVID HERNANDEZ LOPEZ" userId="ccf10e49-a288-4732-ba4d-4c153532986c" providerId="ADAL" clId="{2D15A34B-0822-4BC2-8B34-5A96C5BD66B7}" dt="2023-10-18T21:39:34.499" v="4427" actId="2696"/>
        <pc:sldMkLst>
          <pc:docMk/>
          <pc:sldMk cId="61397853" sldId="271"/>
        </pc:sldMkLst>
      </pc:sldChg>
      <pc:sldChg chg="add">
        <pc:chgData name="DAVID HERNANDEZ LOPEZ" userId="ccf10e49-a288-4732-ba4d-4c153532986c" providerId="ADAL" clId="{2D15A34B-0822-4BC2-8B34-5A96C5BD66B7}" dt="2023-10-18T21:39:31.830" v="4426"/>
        <pc:sldMkLst>
          <pc:docMk/>
          <pc:sldMk cId="1471686969" sldId="27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FCA3A-78DA-4548-785F-1E72D1939FC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0C5D934-933F-59C8-DDAA-7D8028E46E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D5D6DD8-A6C0-FCE9-6FD0-061A77E90A89}"/>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E2AF318C-0237-C454-796B-60B300D6717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08B9A3-15C3-AE25-3753-E9F5BE75E107}"/>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98797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88AC6-C17B-305A-B08A-E91D503F9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CEF6537-009E-697D-A924-06CB910611F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1E2857C-C011-511D-4817-FB13084E2D55}"/>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0F391693-3BF7-87C7-614A-FF89752AD8F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D2B799-7FF5-6D50-1410-2E07962A4203}"/>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07659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23D42C-AA76-70C0-78F2-7FC02F40BB7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1268D63-B7C1-44AE-0B53-D6136AA775E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362DC44-882F-D4F1-3FE3-8C18B27429B4}"/>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1A40F5FC-3FA2-0B52-1425-5AACF93DB09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D76970E-9B9C-DC57-BDE3-87BBDC4D5B4C}"/>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84063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1D0ACA-951B-D416-1D4F-01C376B757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B7C150C-02EB-F619-BFDB-2C3940B7F71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61A5F95-00CC-AB2B-D899-72D0672814C5}"/>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00351C61-A567-CE09-1F5C-56BE64E33C7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539AE63-9007-2547-C147-80BF8AC8BD8A}"/>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3016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D4D53A-EB7D-7E47-D798-69742458FA5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87FF155-C74B-3C4A-5636-BDBDF03F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C28D48F-8307-6C8C-8AB0-27884392F48A}"/>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35DF0B7B-3EAD-B91E-22CC-4C935C6E5A5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8EF9C59-ED56-2669-814E-D68FD0B637BE}"/>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79670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713EC-FF6F-0A9B-E550-4E4EC83799E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04EC146-7326-E5C0-C729-11A40A09522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E95A750-70AE-99E0-03F0-1C0733D9930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51CFD5F-EFA9-23DE-B259-CFD5295719F3}"/>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6" name="Marcador de pie de página 5">
            <a:extLst>
              <a:ext uri="{FF2B5EF4-FFF2-40B4-BE49-F238E27FC236}">
                <a16:creationId xmlns:a16="http://schemas.microsoft.com/office/drawing/2014/main" id="{D8456B4D-889E-E6A4-A9D2-0582A8513FC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2044E56-C9A3-997A-C883-1CCA5B839B01}"/>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96323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9F8F18-1D9F-06B9-E801-11115803C6E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A3E8115-6AB1-5473-3B28-16534080A2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56430E6-9465-3EE8-2C62-D85635F78E3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112F49D-45B0-EF75-D877-475DEDDCE7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6EF20EC-40DB-E43E-91C4-612569DEF2C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CE9467F-B8F5-2062-385F-4FE9C9E744D3}"/>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8" name="Marcador de pie de página 7">
            <a:extLst>
              <a:ext uri="{FF2B5EF4-FFF2-40B4-BE49-F238E27FC236}">
                <a16:creationId xmlns:a16="http://schemas.microsoft.com/office/drawing/2014/main" id="{E3C2696D-87C8-E16C-B8C6-FEE1D122CF0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DB0E707-9966-DCDB-36F7-27685B1EB653}"/>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256307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03870-A641-B7BD-FB9A-E2F8B2BA878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FD285A7-991D-CC45-6DFB-3F6BE44C4995}"/>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4" name="Marcador de pie de página 3">
            <a:extLst>
              <a:ext uri="{FF2B5EF4-FFF2-40B4-BE49-F238E27FC236}">
                <a16:creationId xmlns:a16="http://schemas.microsoft.com/office/drawing/2014/main" id="{956DC896-247A-6EF0-AEA2-246A16FE952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409DDF8-CCF3-0562-D28A-C8F9C41F2342}"/>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400510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6009E79-1E8B-EBC7-711E-249C1669D20A}"/>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3" name="Marcador de pie de página 2">
            <a:extLst>
              <a:ext uri="{FF2B5EF4-FFF2-40B4-BE49-F238E27FC236}">
                <a16:creationId xmlns:a16="http://schemas.microsoft.com/office/drawing/2014/main" id="{3882957B-D127-8A44-0709-2B514E4AEE6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7CF5B1F-1A85-2E29-A651-EC9F8E5C1049}"/>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56455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D83E57-8C1A-0FD9-EFE1-2CFEFDBD8A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DBDEB32-56CB-7B5F-38BD-EC0F1EDCBE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4E01BD2-7125-84F2-1EE7-58C0F1EED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397CDB6-985A-A4B6-9E78-F9DC730BA724}"/>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6" name="Marcador de pie de página 5">
            <a:extLst>
              <a:ext uri="{FF2B5EF4-FFF2-40B4-BE49-F238E27FC236}">
                <a16:creationId xmlns:a16="http://schemas.microsoft.com/office/drawing/2014/main" id="{BE31CFF4-ECDD-2634-59AC-D9E21A79F0C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1A1540C-1493-74A4-7E87-4E459527B5CF}"/>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321807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2A51A-5685-6E81-0FE5-847C562A48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17F94F-30CE-F280-133C-94979795FB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BC5EC52-D035-A4C6-74F8-22ED6AD444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1C692A5-E61E-74C0-4034-38E0E454EAE5}"/>
              </a:ext>
            </a:extLst>
          </p:cNvPr>
          <p:cNvSpPr>
            <a:spLocks noGrp="1"/>
          </p:cNvSpPr>
          <p:nvPr>
            <p:ph type="dt" sz="half" idx="10"/>
          </p:nvPr>
        </p:nvSpPr>
        <p:spPr/>
        <p:txBody>
          <a:bodyPr/>
          <a:lstStyle/>
          <a:p>
            <a:fld id="{B8479BBC-9708-4077-ACE3-4E3C52E25F94}" type="datetimeFigureOut">
              <a:rPr lang="es-MX" smtClean="0"/>
              <a:t>18/10/2023</a:t>
            </a:fld>
            <a:endParaRPr lang="es-MX"/>
          </a:p>
        </p:txBody>
      </p:sp>
      <p:sp>
        <p:nvSpPr>
          <p:cNvPr id="6" name="Marcador de pie de página 5">
            <a:extLst>
              <a:ext uri="{FF2B5EF4-FFF2-40B4-BE49-F238E27FC236}">
                <a16:creationId xmlns:a16="http://schemas.microsoft.com/office/drawing/2014/main" id="{A28B9618-5CBF-8421-8F35-6228FEB29CB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0A34C87-9155-72B7-82AD-A79838D7D029}"/>
              </a:ext>
            </a:extLst>
          </p:cNvPr>
          <p:cNvSpPr>
            <a:spLocks noGrp="1"/>
          </p:cNvSpPr>
          <p:nvPr>
            <p:ph type="sldNum" sz="quarter" idx="12"/>
          </p:nvPr>
        </p:nvSpPr>
        <p:spPr/>
        <p:txBody>
          <a:bodyPr/>
          <a:lstStyle/>
          <a:p>
            <a:fld id="{D83468A8-A645-4EAA-B9EF-DA6B51697E2E}" type="slidenum">
              <a:rPr lang="es-MX" smtClean="0"/>
              <a:t>‹Nº›</a:t>
            </a:fld>
            <a:endParaRPr lang="es-MX"/>
          </a:p>
        </p:txBody>
      </p:sp>
    </p:spTree>
    <p:extLst>
      <p:ext uri="{BB962C8B-B14F-4D97-AF65-F5344CB8AC3E}">
        <p14:creationId xmlns:p14="http://schemas.microsoft.com/office/powerpoint/2010/main" val="14626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0" t="1000" r="1000" b="83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D420D08-FF24-0FC2-2A3F-20F895DA0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7449806-5712-EEE2-9BDD-4801BF4CC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6B8E7AA-62DF-045C-D606-864ED775D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79BBC-9708-4077-ACE3-4E3C52E25F94}" type="datetimeFigureOut">
              <a:rPr lang="es-MX" smtClean="0"/>
              <a:t>18/10/2023</a:t>
            </a:fld>
            <a:endParaRPr lang="es-MX"/>
          </a:p>
        </p:txBody>
      </p:sp>
      <p:sp>
        <p:nvSpPr>
          <p:cNvPr id="5" name="Marcador de pie de página 4">
            <a:extLst>
              <a:ext uri="{FF2B5EF4-FFF2-40B4-BE49-F238E27FC236}">
                <a16:creationId xmlns:a16="http://schemas.microsoft.com/office/drawing/2014/main" id="{6D9FE50D-55D4-8A8C-F402-D34708F13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623559F-7137-9ABF-DF41-5ED1F41CD8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468A8-A645-4EAA-B9EF-DA6B51697E2E}" type="slidenum">
              <a:rPr lang="es-MX" smtClean="0"/>
              <a:t>‹Nº›</a:t>
            </a:fld>
            <a:endParaRPr lang="es-MX"/>
          </a:p>
        </p:txBody>
      </p:sp>
    </p:spTree>
    <p:extLst>
      <p:ext uri="{BB962C8B-B14F-4D97-AF65-F5344CB8AC3E}">
        <p14:creationId xmlns:p14="http://schemas.microsoft.com/office/powerpoint/2010/main" val="413652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avidhdzlpz@gmail.com" TargetMode="External"/><Relationship Id="rId2" Type="http://schemas.openxmlformats.org/officeDocument/2006/relationships/hyperlink" Target="mailto:david.hernandez@senado.gob.mx" TargetMode="Externa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51DAA3-8513-DF01-952E-F433DBDCDCCB}"/>
              </a:ext>
            </a:extLst>
          </p:cNvPr>
          <p:cNvSpPr>
            <a:spLocks noGrp="1"/>
          </p:cNvSpPr>
          <p:nvPr>
            <p:ph type="ctrTitle"/>
          </p:nvPr>
        </p:nvSpPr>
        <p:spPr>
          <a:xfrm>
            <a:off x="1524000" y="1298531"/>
            <a:ext cx="9144000" cy="2731345"/>
          </a:xfrm>
        </p:spPr>
        <p:txBody>
          <a:bodyPr>
            <a:noAutofit/>
          </a:bodyPr>
          <a:lstStyle/>
          <a:p>
            <a:r>
              <a:rPr lang="es-ES" sz="5000" dirty="0">
                <a:latin typeface="Times New Roman" panose="02020603050405020304" pitchFamily="18" charset="0"/>
                <a:cs typeface="Times New Roman" panose="02020603050405020304" pitchFamily="18" charset="0"/>
              </a:rPr>
              <a:t>El Poder Legislativo como actor de las </a:t>
            </a:r>
            <a:r>
              <a:rPr lang="es-ES" sz="5000">
                <a:latin typeface="Times New Roman" panose="02020603050405020304" pitchFamily="18" charset="0"/>
                <a:cs typeface="Times New Roman" panose="02020603050405020304" pitchFamily="18" charset="0"/>
              </a:rPr>
              <a:t>relaciones internacionales</a:t>
            </a:r>
            <a:r>
              <a:rPr lang="es-ES" sz="5000" dirty="0">
                <a:latin typeface="Times New Roman" panose="02020603050405020304" pitchFamily="18" charset="0"/>
                <a:cs typeface="Times New Roman" panose="02020603050405020304" pitchFamily="18" charset="0"/>
              </a:rPr>
              <a:t>: Importancia, límites y desafíos</a:t>
            </a:r>
            <a:endParaRPr lang="es-MX" sz="5000" dirty="0">
              <a:latin typeface="Times New Roman" panose="02020603050405020304" pitchFamily="18" charset="0"/>
              <a:cs typeface="Times New Roman" panose="02020603050405020304" pitchFamily="18" charset="0"/>
            </a:endParaRPr>
          </a:p>
        </p:txBody>
      </p:sp>
      <p:sp>
        <p:nvSpPr>
          <p:cNvPr id="5" name="Subtítulo 4">
            <a:extLst>
              <a:ext uri="{FF2B5EF4-FFF2-40B4-BE49-F238E27FC236}">
                <a16:creationId xmlns:a16="http://schemas.microsoft.com/office/drawing/2014/main" id="{3D22B4CE-FCEC-F292-25E4-EA92D0ABD38E}"/>
              </a:ext>
            </a:extLst>
          </p:cNvPr>
          <p:cNvSpPr>
            <a:spLocks noGrp="1"/>
          </p:cNvSpPr>
          <p:nvPr>
            <p:ph type="subTitle" idx="1"/>
          </p:nvPr>
        </p:nvSpPr>
        <p:spPr>
          <a:xfrm>
            <a:off x="1524000" y="4256379"/>
            <a:ext cx="9144000" cy="1655762"/>
          </a:xfrm>
        </p:spPr>
        <p:txBody>
          <a:bodyPr>
            <a:normAutofit/>
          </a:bodyPr>
          <a:lstStyle/>
          <a:p>
            <a:r>
              <a:rPr lang="es-ES" sz="3200" dirty="0">
                <a:latin typeface="Times New Roman" panose="02020603050405020304" pitchFamily="18" charset="0"/>
                <a:cs typeface="Times New Roman" panose="02020603050405020304" pitchFamily="18" charset="0"/>
              </a:rPr>
              <a:t>David Hernández López</a:t>
            </a:r>
            <a:endParaRPr 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996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20444083-6FAB-E129-8AE8-5990F5414D6C}"/>
              </a:ext>
            </a:extLst>
          </p:cNvPr>
          <p:cNvSpPr>
            <a:spLocks noGrp="1"/>
          </p:cNvSpPr>
          <p:nvPr>
            <p:ph type="title"/>
          </p:nvPr>
        </p:nvSpPr>
        <p:spPr>
          <a:xfrm>
            <a:off x="838200" y="681037"/>
            <a:ext cx="10515600" cy="1325563"/>
          </a:xfrm>
        </p:spPr>
        <p:txBody>
          <a:bodyPr>
            <a:normAutofit/>
          </a:bodyPr>
          <a:lstStyle/>
          <a:p>
            <a:pPr algn="ctr"/>
            <a:r>
              <a:rPr lang="es-MX" sz="4000" dirty="0">
                <a:latin typeface="Times New Roman" panose="02020603050405020304" pitchFamily="18" charset="0"/>
                <a:cs typeface="Times New Roman" panose="02020603050405020304" pitchFamily="18" charset="0"/>
              </a:rPr>
              <a:t>Diplomacia Parlamentaria en México</a:t>
            </a:r>
          </a:p>
        </p:txBody>
      </p:sp>
      <p:sp>
        <p:nvSpPr>
          <p:cNvPr id="8" name="Marcador de contenido 7">
            <a:extLst>
              <a:ext uri="{FF2B5EF4-FFF2-40B4-BE49-F238E27FC236}">
                <a16:creationId xmlns:a16="http://schemas.microsoft.com/office/drawing/2014/main" id="{57857053-A7CF-5A92-602F-A179506FC6F7}"/>
              </a:ext>
            </a:extLst>
          </p:cNvPr>
          <p:cNvSpPr>
            <a:spLocks noGrp="1"/>
          </p:cNvSpPr>
          <p:nvPr>
            <p:ph idx="1"/>
          </p:nvPr>
        </p:nvSpPr>
        <p:spPr>
          <a:xfrm>
            <a:off x="838200" y="1825624"/>
            <a:ext cx="10515600" cy="4591217"/>
          </a:xfrm>
        </p:spPr>
        <p:txBody>
          <a:bodyPr/>
          <a:lstStyle/>
          <a:p>
            <a:pPr marL="0" indent="0" algn="just">
              <a:buNone/>
            </a:pPr>
            <a:r>
              <a:rPr lang="es-ES" dirty="0">
                <a:latin typeface="Times New Roman" panose="02020603050405020304" pitchFamily="18" charset="0"/>
                <a:cs typeface="Times New Roman" panose="02020603050405020304" pitchFamily="18" charset="0"/>
              </a:rPr>
              <a:t>En México, la Diplomacia Parlamentaria no es nueva. Desde el siglo pasado los y las legisladoras mexicanas han participado y fomentado relaciones, diálogo y colaboración con sus pares y otros actores a nivel internacional. </a:t>
            </a:r>
          </a:p>
          <a:p>
            <a:pPr marL="0" indent="0" algn="just">
              <a:buNone/>
            </a:pPr>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Sin embargo, estas actividades, como otras del Legislativo, se encontraban subordinadas totalmente a la figura presidencial. Aunque se reconoce que actualmente el Ejecutivo aún mantiene influencia, la democratización de las instituciones ha originado una mayor independencia entre poderes y sus actividades. </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36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373824-143F-47FD-FEB0-D491039FE3CE}"/>
              </a:ext>
            </a:extLst>
          </p:cNvPr>
          <p:cNvSpPr>
            <a:spLocks noGrp="1"/>
          </p:cNvSpPr>
          <p:nvPr>
            <p:ph type="title"/>
          </p:nvPr>
        </p:nvSpPr>
        <p:spPr>
          <a:xfrm>
            <a:off x="838200" y="1181099"/>
            <a:ext cx="10515600" cy="1325563"/>
          </a:xfrm>
        </p:spPr>
        <p:txBody>
          <a:bodyPr/>
          <a:lstStyle/>
          <a:p>
            <a:pPr algn="ctr"/>
            <a:r>
              <a:rPr lang="es-MX" dirty="0">
                <a:latin typeface="Times New Roman" panose="02020603050405020304" pitchFamily="18" charset="0"/>
                <a:cs typeface="Times New Roman" panose="02020603050405020304" pitchFamily="18" charset="0"/>
              </a:rPr>
              <a:t>Espacios de acción de la Diplomacia Parlamentaria </a:t>
            </a:r>
          </a:p>
        </p:txBody>
      </p:sp>
      <p:sp>
        <p:nvSpPr>
          <p:cNvPr id="3" name="Marcador de contenido 2">
            <a:extLst>
              <a:ext uri="{FF2B5EF4-FFF2-40B4-BE49-F238E27FC236}">
                <a16:creationId xmlns:a16="http://schemas.microsoft.com/office/drawing/2014/main" id="{8014E2CE-74A6-94F7-0BB1-C1D924A3A3AF}"/>
              </a:ext>
            </a:extLst>
          </p:cNvPr>
          <p:cNvSpPr>
            <a:spLocks noGrp="1"/>
          </p:cNvSpPr>
          <p:nvPr>
            <p:ph idx="1"/>
          </p:nvPr>
        </p:nvSpPr>
        <p:spPr>
          <a:xfrm>
            <a:off x="838200" y="2612817"/>
            <a:ext cx="10515600" cy="3477043"/>
          </a:xfrm>
        </p:spPr>
        <p:txBody>
          <a:bodyPr>
            <a:normAutofit/>
          </a:bodyPr>
          <a:lstStyle/>
          <a:p>
            <a:r>
              <a:rPr lang="es-MX" sz="3600" dirty="0">
                <a:latin typeface="Times New Roman" panose="02020603050405020304" pitchFamily="18" charset="0"/>
                <a:cs typeface="Times New Roman" panose="02020603050405020304" pitchFamily="18" charset="0"/>
              </a:rPr>
              <a:t>Parlamentos regionales y globales.</a:t>
            </a:r>
          </a:p>
          <a:p>
            <a:r>
              <a:rPr lang="es-MX" sz="3600" dirty="0">
                <a:latin typeface="Times New Roman" panose="02020603050405020304" pitchFamily="18" charset="0"/>
                <a:cs typeface="Times New Roman" panose="02020603050405020304" pitchFamily="18" charset="0"/>
              </a:rPr>
              <a:t>Reuniones interparlamentarios</a:t>
            </a:r>
          </a:p>
          <a:p>
            <a:r>
              <a:rPr lang="es-MX" sz="3600" dirty="0">
                <a:latin typeface="Times New Roman" panose="02020603050405020304" pitchFamily="18" charset="0"/>
                <a:cs typeface="Times New Roman" panose="02020603050405020304" pitchFamily="18" charset="0"/>
              </a:rPr>
              <a:t>Leyes modelo y buenas practicas.</a:t>
            </a:r>
          </a:p>
          <a:p>
            <a:r>
              <a:rPr lang="es-MX" sz="3600" dirty="0">
                <a:latin typeface="Times New Roman" panose="02020603050405020304" pitchFamily="18" charset="0"/>
                <a:cs typeface="Times New Roman" panose="02020603050405020304" pitchFamily="18" charset="0"/>
              </a:rPr>
              <a:t>Misiones de monitoreo electoral.</a:t>
            </a:r>
          </a:p>
          <a:p>
            <a:r>
              <a:rPr lang="es-MX" sz="3600" dirty="0">
                <a:latin typeface="Times New Roman" panose="02020603050405020304" pitchFamily="18" charset="0"/>
                <a:cs typeface="Times New Roman" panose="02020603050405020304" pitchFamily="18" charset="0"/>
              </a:rPr>
              <a:t>Grupos de amistad.</a:t>
            </a:r>
          </a:p>
        </p:txBody>
      </p:sp>
    </p:spTree>
    <p:extLst>
      <p:ext uri="{BB962C8B-B14F-4D97-AF65-F5344CB8AC3E}">
        <p14:creationId xmlns:p14="http://schemas.microsoft.com/office/powerpoint/2010/main" val="2979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EAFF7F-DBA5-2528-66B5-AFED9C7F98DC}"/>
              </a:ext>
            </a:extLst>
          </p:cNvPr>
          <p:cNvSpPr>
            <a:spLocks noGrp="1"/>
          </p:cNvSpPr>
          <p:nvPr>
            <p:ph type="title"/>
          </p:nvPr>
        </p:nvSpPr>
        <p:spPr/>
        <p:txBody>
          <a:bodyPr>
            <a:normAutofit/>
          </a:bodyPr>
          <a:lstStyle/>
          <a:p>
            <a:pPr algn="ctr"/>
            <a:r>
              <a:rPr lang="es-MX" sz="5000" dirty="0">
                <a:latin typeface="Times New Roman" panose="02020603050405020304" pitchFamily="18" charset="0"/>
                <a:cs typeface="Times New Roman" panose="02020603050405020304" pitchFamily="18" charset="0"/>
              </a:rPr>
              <a:t>Limites </a:t>
            </a:r>
          </a:p>
        </p:txBody>
      </p:sp>
      <p:sp>
        <p:nvSpPr>
          <p:cNvPr id="3" name="Marcador de contenido 2">
            <a:extLst>
              <a:ext uri="{FF2B5EF4-FFF2-40B4-BE49-F238E27FC236}">
                <a16:creationId xmlns:a16="http://schemas.microsoft.com/office/drawing/2014/main" id="{E90FDC88-E192-FC27-0220-3872333B83D6}"/>
              </a:ext>
            </a:extLst>
          </p:cNvPr>
          <p:cNvSpPr>
            <a:spLocks noGrp="1"/>
          </p:cNvSpPr>
          <p:nvPr>
            <p:ph idx="1"/>
          </p:nvPr>
        </p:nvSpPr>
        <p:spPr>
          <a:xfrm>
            <a:off x="725905" y="1536867"/>
            <a:ext cx="10515600" cy="4351338"/>
          </a:xfrm>
        </p:spPr>
        <p:txBody>
          <a:bodyPr>
            <a:noAutofit/>
          </a:bodyPr>
          <a:lstStyle/>
          <a:p>
            <a:r>
              <a:rPr lang="es-MX" sz="3000" dirty="0">
                <a:latin typeface="Times New Roman" panose="02020603050405020304" pitchFamily="18" charset="0"/>
                <a:cs typeface="Times New Roman" panose="02020603050405020304" pitchFamily="18" charset="0"/>
              </a:rPr>
              <a:t>El Poder Legislativo en general </a:t>
            </a:r>
            <a:r>
              <a:rPr lang="es-ES" sz="3000" dirty="0">
                <a:latin typeface="Times New Roman" panose="02020603050405020304" pitchFamily="18" charset="0"/>
                <a:cs typeface="Times New Roman" panose="02020603050405020304" pitchFamily="18" charset="0"/>
              </a:rPr>
              <a:t>adolece de mecanismos de rendición de cuentas en materia internacional. </a:t>
            </a:r>
          </a:p>
          <a:p>
            <a:r>
              <a:rPr lang="es-ES" sz="3000" dirty="0">
                <a:latin typeface="Times New Roman" panose="02020603050405020304" pitchFamily="18" charset="0"/>
                <a:cs typeface="Times New Roman" panose="02020603050405020304" pitchFamily="18" charset="0"/>
              </a:rPr>
              <a:t>Falta de interés en ejercer sus facultades o diplomacia en materia internacional. </a:t>
            </a:r>
          </a:p>
          <a:p>
            <a:pPr algn="just"/>
            <a:r>
              <a:rPr lang="es-ES" sz="3000" dirty="0">
                <a:latin typeface="Times New Roman" panose="02020603050405020304" pitchFamily="18" charset="0"/>
                <a:cs typeface="Times New Roman" panose="02020603050405020304" pitchFamily="18" charset="0"/>
              </a:rPr>
              <a:t>Dado que es un ente plural, el Legislativo puede contribuir a desatar crisis internacionales, cuando contraría la política exterior del Ejecutivo; sobre todo, cuando quien actúa forma parte de la oposición.</a:t>
            </a:r>
          </a:p>
          <a:p>
            <a:pPr algn="just"/>
            <a:r>
              <a:rPr lang="es-ES" sz="3000" dirty="0">
                <a:latin typeface="Times New Roman" panose="02020603050405020304" pitchFamily="18" charset="0"/>
                <a:cs typeface="Times New Roman" panose="02020603050405020304" pitchFamily="18" charset="0"/>
              </a:rPr>
              <a:t>Falta de profesionalización en materia internacional.</a:t>
            </a:r>
          </a:p>
          <a:p>
            <a:pPr algn="just"/>
            <a:r>
              <a:rPr lang="es-ES" sz="3000" dirty="0">
                <a:latin typeface="Times New Roman" panose="02020603050405020304" pitchFamily="18" charset="0"/>
                <a:cs typeface="Times New Roman" panose="02020603050405020304" pitchFamily="18" charset="0"/>
              </a:rPr>
              <a:t>Temporalidad reducida, continuidad limitada.</a:t>
            </a:r>
            <a:endParaRPr lang="es-MX"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28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E3BB4-AC2E-91CB-2763-CE9F4E3CA7FB}"/>
              </a:ext>
            </a:extLst>
          </p:cNvPr>
          <p:cNvSpPr>
            <a:spLocks noGrp="1"/>
          </p:cNvSpPr>
          <p:nvPr>
            <p:ph type="title"/>
          </p:nvPr>
        </p:nvSpPr>
        <p:spPr>
          <a:xfrm>
            <a:off x="838200" y="846388"/>
            <a:ext cx="10515600" cy="1325563"/>
          </a:xfrm>
        </p:spPr>
        <p:txBody>
          <a:bodyPr>
            <a:normAutofit/>
          </a:bodyPr>
          <a:lstStyle/>
          <a:p>
            <a:pPr algn="ctr"/>
            <a:r>
              <a:rPr lang="es-MX" sz="4000" b="1" dirty="0">
                <a:latin typeface="Times New Roman" panose="02020603050405020304" pitchFamily="18" charset="0"/>
                <a:cs typeface="Times New Roman" panose="02020603050405020304" pitchFamily="18" charset="0"/>
              </a:rPr>
              <a:t>Ultimas consideraciones </a:t>
            </a:r>
          </a:p>
        </p:txBody>
      </p:sp>
      <p:sp>
        <p:nvSpPr>
          <p:cNvPr id="3" name="Marcador de contenido 2">
            <a:extLst>
              <a:ext uri="{FF2B5EF4-FFF2-40B4-BE49-F238E27FC236}">
                <a16:creationId xmlns:a16="http://schemas.microsoft.com/office/drawing/2014/main" id="{4051EB22-4F20-6370-5A0A-DF6F03DE92AE}"/>
              </a:ext>
            </a:extLst>
          </p:cNvPr>
          <p:cNvSpPr>
            <a:spLocks noGrp="1"/>
          </p:cNvSpPr>
          <p:nvPr>
            <p:ph idx="1"/>
          </p:nvPr>
        </p:nvSpPr>
        <p:spPr>
          <a:xfrm>
            <a:off x="838200" y="2053389"/>
            <a:ext cx="10515600" cy="4123574"/>
          </a:xfrm>
        </p:spPr>
        <p:txBody>
          <a:bodyPr>
            <a:normAutofit lnSpcReduction="10000"/>
          </a:bodyPr>
          <a:lstStyle/>
          <a:p>
            <a:pPr algn="just"/>
            <a:r>
              <a:rPr lang="es-MX" sz="3000" dirty="0">
                <a:latin typeface="Times New Roman" panose="02020603050405020304" pitchFamily="18" charset="0"/>
                <a:cs typeface="Times New Roman" panose="02020603050405020304" pitchFamily="18" charset="0"/>
              </a:rPr>
              <a:t>Es claro que la acción internacional del Poder Legislativo (Diplomacia Parlamentaria) es una herramienta internacional aún en desarrollo. Desde la academia faltan estudios que revisen empíricamente las aportaciones que los Legislativos del mundo, inclusive el mexicano, han logrado concretar.</a:t>
            </a:r>
          </a:p>
          <a:p>
            <a:pPr algn="just"/>
            <a:endParaRPr lang="es-MX" sz="1000" dirty="0">
              <a:latin typeface="Times New Roman" panose="02020603050405020304" pitchFamily="18" charset="0"/>
              <a:cs typeface="Times New Roman" panose="02020603050405020304" pitchFamily="18" charset="0"/>
            </a:endParaRPr>
          </a:p>
          <a:p>
            <a:pPr algn="just"/>
            <a:r>
              <a:rPr lang="es-MX" sz="3000" dirty="0">
                <a:latin typeface="Times New Roman" panose="02020603050405020304" pitchFamily="18" charset="0"/>
                <a:cs typeface="Times New Roman" panose="02020603050405020304" pitchFamily="18" charset="0"/>
              </a:rPr>
              <a:t>Sin embargo, las posibilidades son vastas. Estas actividades, como otras del Poder Legislativo de cualquier país, pueden contribuir de manera positiva al desarrollo de la población y, de ese modo, mejorar su bienestar.</a:t>
            </a:r>
          </a:p>
          <a:p>
            <a:endParaRPr lang="es-MX"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57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762F7574-B99F-0B33-668D-4A2364CF3B3C}"/>
              </a:ext>
            </a:extLst>
          </p:cNvPr>
          <p:cNvSpPr>
            <a:spLocks noGrp="1"/>
          </p:cNvSpPr>
          <p:nvPr>
            <p:ph type="title"/>
          </p:nvPr>
        </p:nvSpPr>
        <p:spPr>
          <a:xfrm>
            <a:off x="856843" y="1980500"/>
            <a:ext cx="10515600" cy="1325563"/>
          </a:xfrm>
        </p:spPr>
        <p:txBody>
          <a:bodyPr>
            <a:normAutofit fontScale="90000"/>
          </a:bodyPr>
          <a:lstStyle/>
          <a:p>
            <a:pPr algn="ctr"/>
            <a:r>
              <a:rPr lang="es-MX" dirty="0">
                <a:latin typeface="Times New Roman" panose="02020603050405020304" pitchFamily="18" charset="0"/>
                <a:cs typeface="Times New Roman" panose="02020603050405020304" pitchFamily="18" charset="0"/>
              </a:rPr>
              <a:t>¡</a:t>
            </a:r>
            <a:r>
              <a:rPr lang="es-MX" b="1" dirty="0">
                <a:latin typeface="Times New Roman" panose="02020603050405020304" pitchFamily="18" charset="0"/>
                <a:cs typeface="Times New Roman" panose="02020603050405020304" pitchFamily="18" charset="0"/>
              </a:rPr>
              <a:t>Gracias</a:t>
            </a:r>
            <a:r>
              <a:rPr lang="es-MX" dirty="0">
                <a:latin typeface="Times New Roman" panose="02020603050405020304" pitchFamily="18" charset="0"/>
                <a:cs typeface="Times New Roman" panose="02020603050405020304" pitchFamily="18" charset="0"/>
              </a:rPr>
              <a:t>!</a:t>
            </a:r>
            <a:br>
              <a:rPr lang="es-MX" sz="1000" dirty="0">
                <a:latin typeface="Times New Roman" panose="02020603050405020304" pitchFamily="18" charset="0"/>
                <a:cs typeface="Times New Roman" panose="02020603050405020304" pitchFamily="18" charset="0"/>
              </a:rPr>
            </a:br>
            <a:br>
              <a:rPr lang="es-MX" dirty="0">
                <a:latin typeface="Times New Roman" panose="02020603050405020304" pitchFamily="18" charset="0"/>
                <a:cs typeface="Times New Roman" panose="02020603050405020304" pitchFamily="18" charset="0"/>
              </a:rPr>
            </a:br>
            <a:r>
              <a:rPr lang="es-MX" sz="4400" dirty="0">
                <a:latin typeface="Times New Roman" panose="02020603050405020304" pitchFamily="18" charset="0"/>
                <a:cs typeface="Times New Roman" panose="02020603050405020304" pitchFamily="18" charset="0"/>
              </a:rPr>
              <a:t>Información de contacto</a:t>
            </a:r>
            <a:br>
              <a:rPr lang="es-MX" sz="4400" dirty="0">
                <a:latin typeface="Times New Roman" panose="02020603050405020304" pitchFamily="18" charset="0"/>
                <a:cs typeface="Times New Roman" panose="02020603050405020304" pitchFamily="18" charset="0"/>
              </a:rPr>
            </a:br>
            <a:endParaRPr lang="es-MX" dirty="0"/>
          </a:p>
        </p:txBody>
      </p:sp>
      <p:sp>
        <p:nvSpPr>
          <p:cNvPr id="3" name="Marcador de contenido 2">
            <a:extLst>
              <a:ext uri="{FF2B5EF4-FFF2-40B4-BE49-F238E27FC236}">
                <a16:creationId xmlns:a16="http://schemas.microsoft.com/office/drawing/2014/main" id="{440B0704-0054-F45A-CAF7-D18465E76842}"/>
              </a:ext>
            </a:extLst>
          </p:cNvPr>
          <p:cNvSpPr>
            <a:spLocks noGrp="1"/>
          </p:cNvSpPr>
          <p:nvPr>
            <p:ph sz="half" idx="1"/>
          </p:nvPr>
        </p:nvSpPr>
        <p:spPr/>
        <p:txBody>
          <a:bodyPr>
            <a:normAutofit/>
          </a:bodyPr>
          <a:lstStyle/>
          <a:p>
            <a:pPr marL="0" indent="0">
              <a:buNone/>
            </a:pP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br>
              <a:rPr lang="es-MX" dirty="0">
                <a:latin typeface="Times New Roman" panose="02020603050405020304" pitchFamily="18" charset="0"/>
                <a:cs typeface="Times New Roman" panose="02020603050405020304" pitchFamily="18" charset="0"/>
                <a:hlinkClick r:id="rId2"/>
              </a:rPr>
            </a:br>
            <a:r>
              <a:rPr lang="es-MX" dirty="0">
                <a:latin typeface="Times New Roman" panose="02020603050405020304" pitchFamily="18" charset="0"/>
                <a:cs typeface="Times New Roman" panose="02020603050405020304" pitchFamily="18" charset="0"/>
                <a:hlinkClick r:id="rId2"/>
              </a:rPr>
              <a:t>david.hernandez@senado.gob.mx</a:t>
            </a:r>
            <a:endParaRPr 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hlinkClick r:id="rId3"/>
              </a:rPr>
              <a:t>davidhdzlpz@gmail.com</a:t>
            </a:r>
            <a:r>
              <a:rPr lang="es-MX" dirty="0">
                <a:latin typeface="Times New Roman" panose="02020603050405020304" pitchFamily="18" charset="0"/>
                <a:cs typeface="Times New Roman" panose="02020603050405020304" pitchFamily="18" charset="0"/>
              </a:rPr>
              <a:t> </a:t>
            </a:r>
          </a:p>
          <a:p>
            <a:pPr marL="0" indent="0" algn="ctr">
              <a:buNone/>
            </a:pPr>
            <a:br>
              <a:rPr lang="es-MX" sz="4400" dirty="0">
                <a:latin typeface="Times New Roman" panose="02020603050405020304" pitchFamily="18" charset="0"/>
                <a:cs typeface="Times New Roman" panose="02020603050405020304" pitchFamily="18" charset="0"/>
              </a:rPr>
            </a:br>
            <a:endParaRPr lang="es-MX" sz="4400" dirty="0">
              <a:latin typeface="Times New Roman" panose="02020603050405020304" pitchFamily="18" charset="0"/>
              <a:cs typeface="Times New Roman" panose="02020603050405020304" pitchFamily="18" charset="0"/>
            </a:endParaRPr>
          </a:p>
          <a:p>
            <a:pPr marL="0" indent="0" algn="ctr">
              <a:buNone/>
            </a:pPr>
            <a:endParaRPr lang="es-MX" sz="4800" dirty="0">
              <a:latin typeface="Times New Roman" panose="02020603050405020304" pitchFamily="18" charset="0"/>
              <a:cs typeface="Times New Roman" panose="02020603050405020304" pitchFamily="18" charset="0"/>
            </a:endParaRPr>
          </a:p>
        </p:txBody>
      </p:sp>
      <p:sp>
        <p:nvSpPr>
          <p:cNvPr id="11" name="Marcador de contenido 10">
            <a:extLst>
              <a:ext uri="{FF2B5EF4-FFF2-40B4-BE49-F238E27FC236}">
                <a16:creationId xmlns:a16="http://schemas.microsoft.com/office/drawing/2014/main" id="{358D08FB-8F4D-1BC8-FE3A-F61824D1E337}"/>
              </a:ext>
            </a:extLst>
          </p:cNvPr>
          <p:cNvSpPr>
            <a:spLocks noGrp="1"/>
          </p:cNvSpPr>
          <p:nvPr>
            <p:ph sz="half" idx="2"/>
          </p:nvPr>
        </p:nvSpPr>
        <p:spPr>
          <a:xfrm>
            <a:off x="6114643" y="1825625"/>
            <a:ext cx="5181600" cy="4351338"/>
          </a:xfrm>
        </p:spPr>
        <p:txBody>
          <a:bodyPr>
            <a:normAutofit/>
          </a:bodyPr>
          <a:lstStyle/>
          <a:p>
            <a:pPr marL="0" indent="0">
              <a:buNone/>
            </a:pPr>
            <a:endParaRPr lang="es-MX" sz="2800" dirty="0">
              <a:latin typeface="Times New Roman" panose="02020603050405020304" pitchFamily="18" charset="0"/>
              <a:cs typeface="Times New Roman" panose="02020603050405020304" pitchFamily="18" charset="0"/>
            </a:endParaRPr>
          </a:p>
          <a:p>
            <a:pPr marL="0" indent="0">
              <a:buNone/>
            </a:pPr>
            <a:endParaRPr lang="es-MX" dirty="0">
              <a:latin typeface="Times New Roman" panose="02020603050405020304" pitchFamily="18" charset="0"/>
              <a:cs typeface="Times New Roman" panose="02020603050405020304" pitchFamily="18" charset="0"/>
            </a:endParaRPr>
          </a:p>
          <a:p>
            <a:pPr marL="0" indent="0">
              <a:buNone/>
            </a:pPr>
            <a:endParaRPr lang="es-MX" sz="2800"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                      @DavidHdzLpz</a:t>
            </a:r>
          </a:p>
          <a:p>
            <a:pPr marL="0" indent="0">
              <a:buNone/>
            </a:pPr>
            <a:r>
              <a:rPr lang="es-MX" dirty="0">
                <a:latin typeface="Times New Roman" panose="02020603050405020304" pitchFamily="18" charset="0"/>
                <a:cs typeface="Times New Roman" panose="02020603050405020304" pitchFamily="18" charset="0"/>
              </a:rPr>
              <a:t>                      </a:t>
            </a:r>
            <a:r>
              <a:rPr lang="es-MX" dirty="0" err="1">
                <a:latin typeface="Times New Roman" panose="02020603050405020304" pitchFamily="18" charset="0"/>
                <a:cs typeface="Times New Roman" panose="02020603050405020304" pitchFamily="18" charset="0"/>
              </a:rPr>
              <a:t>davidhernándezlópez</a:t>
            </a:r>
            <a:endParaRPr lang="es-MX" dirty="0">
              <a:latin typeface="Times New Roman" panose="02020603050405020304" pitchFamily="18" charset="0"/>
              <a:cs typeface="Times New Roman" panose="02020603050405020304" pitchFamily="18" charset="0"/>
            </a:endParaRPr>
          </a:p>
        </p:txBody>
      </p:sp>
      <p:sp>
        <p:nvSpPr>
          <p:cNvPr id="4" name="Marcador de número de diapositiva 3">
            <a:extLst>
              <a:ext uri="{FF2B5EF4-FFF2-40B4-BE49-F238E27FC236}">
                <a16:creationId xmlns:a16="http://schemas.microsoft.com/office/drawing/2014/main" id="{093ED597-F076-7092-27C2-6406CDF6D449}"/>
              </a:ext>
            </a:extLst>
          </p:cNvPr>
          <p:cNvSpPr>
            <a:spLocks noGrp="1"/>
          </p:cNvSpPr>
          <p:nvPr>
            <p:ph type="sldNum" sz="quarter" idx="12"/>
          </p:nvPr>
        </p:nvSpPr>
        <p:spPr/>
        <p:txBody>
          <a:bodyPr/>
          <a:lstStyle/>
          <a:p>
            <a:fld id="{D83468A8-A645-4EAA-B9EF-DA6B51697E2E}" type="slidenum">
              <a:rPr lang="es-MX" smtClean="0"/>
              <a:t>14</a:t>
            </a:fld>
            <a:endParaRPr lang="es-MX"/>
          </a:p>
        </p:txBody>
      </p:sp>
      <p:pic>
        <p:nvPicPr>
          <p:cNvPr id="7" name="Imagen 6">
            <a:extLst>
              <a:ext uri="{FF2B5EF4-FFF2-40B4-BE49-F238E27FC236}">
                <a16:creationId xmlns:a16="http://schemas.microsoft.com/office/drawing/2014/main" id="{27B89038-9429-DB8F-B41E-6D8B76F6793C}"/>
              </a:ext>
            </a:extLst>
          </p:cNvPr>
          <p:cNvPicPr>
            <a:picLocks noChangeAspect="1"/>
          </p:cNvPicPr>
          <p:nvPr/>
        </p:nvPicPr>
        <p:blipFill>
          <a:blip r:embed="rId4"/>
          <a:stretch>
            <a:fillRect/>
          </a:stretch>
        </p:blipFill>
        <p:spPr>
          <a:xfrm>
            <a:off x="7097486" y="3343256"/>
            <a:ext cx="979941" cy="551346"/>
          </a:xfrm>
          <a:prstGeom prst="rect">
            <a:avLst/>
          </a:prstGeom>
        </p:spPr>
      </p:pic>
      <p:pic>
        <p:nvPicPr>
          <p:cNvPr id="1034" name="Picture 10" descr="Linkedin icon - Free download on Iconfinder">
            <a:extLst>
              <a:ext uri="{FF2B5EF4-FFF2-40B4-BE49-F238E27FC236}">
                <a16:creationId xmlns:a16="http://schemas.microsoft.com/office/drawing/2014/main" id="{A370BF4C-857D-2186-FD3C-AF1E764AFE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1802" y="3894602"/>
            <a:ext cx="425625" cy="42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68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A5088FA-D008-4CCC-A1C5-02D66E070E41}"/>
              </a:ext>
            </a:extLst>
          </p:cNvPr>
          <p:cNvSpPr>
            <a:spLocks noGrp="1"/>
          </p:cNvSpPr>
          <p:nvPr>
            <p:ph type="title"/>
          </p:nvPr>
        </p:nvSpPr>
        <p:spPr>
          <a:xfrm>
            <a:off x="739775" y="803860"/>
            <a:ext cx="10515600" cy="1048168"/>
          </a:xfrm>
        </p:spPr>
        <p:txBody>
          <a:bodyPr>
            <a:normAutofit/>
          </a:bodyPr>
          <a:lstStyle/>
          <a:p>
            <a:pPr algn="ctr"/>
            <a:r>
              <a:rPr lang="es-MX" sz="3000" b="1" dirty="0">
                <a:latin typeface="Times New Roman" panose="02020603050405020304" pitchFamily="18" charset="0"/>
                <a:ea typeface="Tahoma" panose="020B0604030504040204" pitchFamily="34" charset="0"/>
                <a:cs typeface="Times New Roman" panose="02020603050405020304" pitchFamily="18" charset="0"/>
              </a:rPr>
              <a:t>Análisis teórico de las Relaciones Internacionales </a:t>
            </a:r>
          </a:p>
        </p:txBody>
      </p:sp>
      <p:sp>
        <p:nvSpPr>
          <p:cNvPr id="9" name="Marcador de texto 8">
            <a:extLst>
              <a:ext uri="{FF2B5EF4-FFF2-40B4-BE49-F238E27FC236}">
                <a16:creationId xmlns:a16="http://schemas.microsoft.com/office/drawing/2014/main" id="{7B7E5268-5E6F-C58E-6C94-67CBBEB5123A}"/>
              </a:ext>
            </a:extLst>
          </p:cNvPr>
          <p:cNvSpPr>
            <a:spLocks noGrp="1"/>
          </p:cNvSpPr>
          <p:nvPr>
            <p:ph type="body" idx="1"/>
          </p:nvPr>
        </p:nvSpPr>
        <p:spPr>
          <a:xfrm>
            <a:off x="877094" y="1354640"/>
            <a:ext cx="5157787" cy="823912"/>
          </a:xfrm>
        </p:spPr>
        <p:txBody>
          <a:bodyPr>
            <a:normAutofit/>
          </a:bodyPr>
          <a:lstStyle/>
          <a:p>
            <a:pPr algn="ctr"/>
            <a:r>
              <a:rPr lang="es-MX" sz="2800" dirty="0">
                <a:latin typeface="Times New Roman" panose="02020603050405020304" pitchFamily="18" charset="0"/>
                <a:cs typeface="Times New Roman" panose="02020603050405020304" pitchFamily="18" charset="0"/>
              </a:rPr>
              <a:t>Realismo clásico</a:t>
            </a:r>
          </a:p>
        </p:txBody>
      </p:sp>
      <p:sp>
        <p:nvSpPr>
          <p:cNvPr id="10" name="Marcador de contenido 9">
            <a:extLst>
              <a:ext uri="{FF2B5EF4-FFF2-40B4-BE49-F238E27FC236}">
                <a16:creationId xmlns:a16="http://schemas.microsoft.com/office/drawing/2014/main" id="{60497404-F57B-3388-5F51-01B359AB892B}"/>
              </a:ext>
            </a:extLst>
          </p:cNvPr>
          <p:cNvSpPr>
            <a:spLocks noGrp="1"/>
          </p:cNvSpPr>
          <p:nvPr>
            <p:ph sz="half" idx="2"/>
          </p:nvPr>
        </p:nvSpPr>
        <p:spPr>
          <a:xfrm>
            <a:off x="593556" y="2402808"/>
            <a:ext cx="5400841" cy="3684588"/>
          </a:xfrm>
        </p:spPr>
        <p:txBody>
          <a:bodyPr>
            <a:noAutofit/>
          </a:bodyPr>
          <a:lstStyle/>
          <a:p>
            <a:pPr algn="just"/>
            <a:r>
              <a:rPr lang="es-ES" dirty="0">
                <a:latin typeface="Times New Roman" panose="02020603050405020304" pitchFamily="18" charset="0"/>
                <a:cs typeface="Times New Roman" panose="02020603050405020304" pitchFamily="18" charset="0"/>
              </a:rPr>
              <a:t>Estados son principales actores.</a:t>
            </a:r>
          </a:p>
          <a:p>
            <a:pPr algn="just"/>
            <a:r>
              <a:rPr lang="es-ES" dirty="0">
                <a:latin typeface="Times New Roman" panose="02020603050405020304" pitchFamily="18" charset="0"/>
                <a:cs typeface="Times New Roman" panose="02020603050405020304" pitchFamily="18" charset="0"/>
              </a:rPr>
              <a:t>El Estado es racional y unitario. </a:t>
            </a:r>
          </a:p>
          <a:p>
            <a:pPr algn="just"/>
            <a:r>
              <a:rPr lang="es-ES" dirty="0">
                <a:latin typeface="Times New Roman" panose="02020603050405020304" pitchFamily="18" charset="0"/>
                <a:cs typeface="Times New Roman" panose="02020603050405020304" pitchFamily="18" charset="0"/>
              </a:rPr>
              <a:t>Los Estados buscan promover su interés nacional -en términos de poder militares- y mantener su supervivencia. </a:t>
            </a:r>
            <a:endParaRPr lang="es-MX" dirty="0">
              <a:latin typeface="Times New Roman" panose="02020603050405020304" pitchFamily="18" charset="0"/>
              <a:cs typeface="Times New Roman" panose="02020603050405020304" pitchFamily="18" charset="0"/>
            </a:endParaRPr>
          </a:p>
        </p:txBody>
      </p:sp>
      <p:sp>
        <p:nvSpPr>
          <p:cNvPr id="11" name="Marcador de texto 10">
            <a:extLst>
              <a:ext uri="{FF2B5EF4-FFF2-40B4-BE49-F238E27FC236}">
                <a16:creationId xmlns:a16="http://schemas.microsoft.com/office/drawing/2014/main" id="{75502FE9-25A9-71B6-9ADB-DF668D8D60ED}"/>
              </a:ext>
            </a:extLst>
          </p:cNvPr>
          <p:cNvSpPr>
            <a:spLocks noGrp="1"/>
          </p:cNvSpPr>
          <p:nvPr>
            <p:ph type="body" sz="quarter" idx="3"/>
          </p:nvPr>
        </p:nvSpPr>
        <p:spPr>
          <a:xfrm>
            <a:off x="5997575" y="1354640"/>
            <a:ext cx="5183188" cy="823912"/>
          </a:xfrm>
        </p:spPr>
        <p:txBody>
          <a:bodyPr>
            <a:normAutofit/>
          </a:bodyPr>
          <a:lstStyle/>
          <a:p>
            <a:pPr algn="ctr"/>
            <a:r>
              <a:rPr lang="es-MX" sz="2800" dirty="0">
                <a:latin typeface="Times New Roman" panose="02020603050405020304" pitchFamily="18" charset="0"/>
                <a:cs typeface="Times New Roman" panose="02020603050405020304" pitchFamily="18" charset="0"/>
              </a:rPr>
              <a:t>Interdependencia</a:t>
            </a:r>
          </a:p>
        </p:txBody>
      </p:sp>
      <p:sp>
        <p:nvSpPr>
          <p:cNvPr id="12" name="Marcador de contenido 11">
            <a:extLst>
              <a:ext uri="{FF2B5EF4-FFF2-40B4-BE49-F238E27FC236}">
                <a16:creationId xmlns:a16="http://schemas.microsoft.com/office/drawing/2014/main" id="{E9288988-50FA-FCFE-6806-7554114A5061}"/>
              </a:ext>
            </a:extLst>
          </p:cNvPr>
          <p:cNvSpPr>
            <a:spLocks noGrp="1"/>
          </p:cNvSpPr>
          <p:nvPr>
            <p:ph sz="quarter" idx="4"/>
          </p:nvPr>
        </p:nvSpPr>
        <p:spPr>
          <a:xfrm>
            <a:off x="6197604" y="2415342"/>
            <a:ext cx="5529176" cy="3684588"/>
          </a:xfrm>
        </p:spPr>
        <p:txBody>
          <a:bodyPr>
            <a:noAutofit/>
          </a:bodyPr>
          <a:lstStyle/>
          <a:p>
            <a:pPr algn="just"/>
            <a:r>
              <a:rPr lang="es-ES" dirty="0">
                <a:latin typeface="Times New Roman" panose="02020603050405020304" pitchFamily="18" charset="0"/>
                <a:cs typeface="Times New Roman" panose="02020603050405020304" pitchFamily="18" charset="0"/>
              </a:rPr>
              <a:t>El mundo está caracterizado por la globalización e interdependencia.</a:t>
            </a:r>
          </a:p>
          <a:p>
            <a:pPr algn="just"/>
            <a:r>
              <a:rPr lang="es-ES" dirty="0">
                <a:latin typeface="Times New Roman" panose="02020603050405020304" pitchFamily="18" charset="0"/>
                <a:cs typeface="Times New Roman" panose="02020603050405020304" pitchFamily="18" charset="0"/>
              </a:rPr>
              <a:t>El Estado no está unificado, sino compuesto por poderes, niveles de gobierno y divisiones administrativas. </a:t>
            </a:r>
          </a:p>
          <a:p>
            <a:pPr algn="just"/>
            <a:r>
              <a:rPr lang="es-ES" dirty="0">
                <a:latin typeface="Times New Roman" panose="02020603050405020304" pitchFamily="18" charset="0"/>
                <a:cs typeface="Times New Roman" panose="02020603050405020304" pitchFamily="18" charset="0"/>
              </a:rPr>
              <a:t>Comunicación no sólo Estado-Estado, también transgubernamentales (entre burocracias). </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4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3A9C5E37-64F5-198E-2D60-4CEC62006461}"/>
              </a:ext>
            </a:extLst>
          </p:cNvPr>
          <p:cNvSpPr>
            <a:spLocks noGrp="1"/>
          </p:cNvSpPr>
          <p:nvPr>
            <p:ph type="title"/>
          </p:nvPr>
        </p:nvSpPr>
        <p:spPr>
          <a:xfrm>
            <a:off x="838200" y="1022851"/>
            <a:ext cx="10515600" cy="1325563"/>
          </a:xfrm>
        </p:spPr>
        <p:txBody>
          <a:bodyPr>
            <a:normAutofit/>
          </a:bodyPr>
          <a:lstStyle/>
          <a:p>
            <a:pPr algn="ctr"/>
            <a:r>
              <a:rPr lang="es-MX" sz="5400" dirty="0">
                <a:latin typeface="Times New Roman" panose="02020603050405020304" pitchFamily="18" charset="0"/>
                <a:cs typeface="Times New Roman" panose="02020603050405020304" pitchFamily="18" charset="0"/>
              </a:rPr>
              <a:t>Actores emergentes</a:t>
            </a:r>
          </a:p>
        </p:txBody>
      </p:sp>
      <p:sp>
        <p:nvSpPr>
          <p:cNvPr id="8" name="Marcador de contenido 7">
            <a:extLst>
              <a:ext uri="{FF2B5EF4-FFF2-40B4-BE49-F238E27FC236}">
                <a16:creationId xmlns:a16="http://schemas.microsoft.com/office/drawing/2014/main" id="{5708B1F9-ABB5-6712-5D34-448BB6B44DC5}"/>
              </a:ext>
            </a:extLst>
          </p:cNvPr>
          <p:cNvSpPr>
            <a:spLocks noGrp="1"/>
          </p:cNvSpPr>
          <p:nvPr>
            <p:ph idx="1"/>
          </p:nvPr>
        </p:nvSpPr>
        <p:spPr>
          <a:xfrm>
            <a:off x="838200" y="2348414"/>
            <a:ext cx="10515600" cy="3305426"/>
          </a:xfrm>
        </p:spPr>
        <p:txBody>
          <a:bodyPr>
            <a:normAutofit lnSpcReduction="10000"/>
          </a:bodyPr>
          <a:lstStyle/>
          <a:p>
            <a:pPr marL="0" indent="0" algn="just">
              <a:buNone/>
            </a:pPr>
            <a:r>
              <a:rPr lang="es-ES" sz="3200" dirty="0">
                <a:latin typeface="Times New Roman" panose="02020603050405020304" pitchFamily="18" charset="0"/>
                <a:cs typeface="Times New Roman" panose="02020603050405020304" pitchFamily="18" charset="0"/>
              </a:rPr>
              <a:t>Dado los procesos de </a:t>
            </a:r>
            <a:r>
              <a:rPr lang="es-ES" sz="3200" b="1" dirty="0">
                <a:latin typeface="Abadi" panose="020B0604020202020204" pitchFamily="34" charset="0"/>
                <a:cs typeface="Times New Roman" panose="02020603050405020304" pitchFamily="18" charset="0"/>
              </a:rPr>
              <a:t>democratización</a:t>
            </a:r>
            <a:r>
              <a:rPr lang="es-ES" sz="3200" dirty="0">
                <a:latin typeface="Times New Roman" panose="02020603050405020304" pitchFamily="18" charset="0"/>
                <a:cs typeface="Times New Roman" panose="02020603050405020304" pitchFamily="18" charset="0"/>
              </a:rPr>
              <a:t>, </a:t>
            </a:r>
            <a:r>
              <a:rPr lang="es-ES" b="1" dirty="0">
                <a:latin typeface="Tahoma" panose="020B0604030504040204" pitchFamily="34" charset="0"/>
                <a:ea typeface="Tahoma" panose="020B0604030504040204" pitchFamily="34" charset="0"/>
                <a:cs typeface="Tahoma" panose="020B0604030504040204" pitchFamily="34" charset="0"/>
              </a:rPr>
              <a:t>globalización</a:t>
            </a:r>
            <a:r>
              <a:rPr lang="es-ES" sz="3200" dirty="0">
                <a:latin typeface="Times New Roman" panose="02020603050405020304" pitchFamily="18" charset="0"/>
                <a:cs typeface="Times New Roman" panose="02020603050405020304" pitchFamily="18" charset="0"/>
              </a:rPr>
              <a:t> e impulso a la </a:t>
            </a:r>
            <a:r>
              <a:rPr lang="es-ES" sz="3200" b="1" dirty="0">
                <a:latin typeface="Agency FB" panose="020B0503020202020204" pitchFamily="34" charset="0"/>
                <a:cs typeface="Times New Roman" panose="02020603050405020304" pitchFamily="18" charset="0"/>
              </a:rPr>
              <a:t>gobernanza global</a:t>
            </a:r>
            <a:r>
              <a:rPr lang="es-ES" sz="3200" dirty="0">
                <a:latin typeface="Times New Roman" panose="02020603050405020304" pitchFamily="18" charset="0"/>
                <a:cs typeface="Times New Roman" panose="02020603050405020304" pitchFamily="18" charset="0"/>
              </a:rPr>
              <a:t>, nuevos actores surgen y los no tan desconocidos toman mayor importancia en el escenario internacional. </a:t>
            </a:r>
          </a:p>
          <a:p>
            <a:pPr marL="0" indent="0" algn="just">
              <a:buNone/>
            </a:pPr>
            <a:endParaRPr lang="es-ES" sz="3200" dirty="0">
              <a:latin typeface="Times New Roman" panose="02020603050405020304" pitchFamily="18" charset="0"/>
              <a:cs typeface="Times New Roman" panose="02020603050405020304" pitchFamily="18" charset="0"/>
            </a:endParaRPr>
          </a:p>
          <a:p>
            <a:pPr marL="0" indent="0" algn="just">
              <a:buNone/>
            </a:pPr>
            <a:r>
              <a:rPr lang="es-ES" sz="3200" dirty="0">
                <a:latin typeface="Times New Roman" panose="02020603050405020304" pitchFamily="18" charset="0"/>
                <a:cs typeface="Times New Roman" panose="02020603050405020304" pitchFamily="18" charset="0"/>
              </a:rPr>
              <a:t>Se reconoce la pérdida del monopolio de relevancia del Estado en el mundo. </a:t>
            </a:r>
            <a:endParaRPr 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208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F891AA3D-6F73-7E5D-0483-321066C43092}"/>
              </a:ext>
            </a:extLst>
          </p:cNvPr>
          <p:cNvSpPr>
            <a:spLocks noGrp="1"/>
          </p:cNvSpPr>
          <p:nvPr>
            <p:ph type="title"/>
          </p:nvPr>
        </p:nvSpPr>
        <p:spPr>
          <a:xfrm>
            <a:off x="838200" y="1006810"/>
            <a:ext cx="10515600" cy="966370"/>
          </a:xfrm>
        </p:spPr>
        <p:txBody>
          <a:bodyPr>
            <a:noAutofit/>
          </a:bodyPr>
          <a:lstStyle/>
          <a:p>
            <a:pPr algn="ctr"/>
            <a:r>
              <a:rPr lang="es-ES" sz="2800" b="1" dirty="0">
                <a:latin typeface="Times New Roman" panose="02020603050405020304" pitchFamily="18" charset="0"/>
                <a:ea typeface="Tahoma" panose="020B0604030504040204" pitchFamily="34" charset="0"/>
                <a:cs typeface="Times New Roman" panose="02020603050405020304" pitchFamily="18" charset="0"/>
              </a:rPr>
              <a:t>¿Qué es un actor en las relaciones internacional frente a un contexto más democrático y globalizado? </a:t>
            </a:r>
            <a:endParaRPr lang="es-MX" sz="2800" b="1"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Marcador de contenido 7">
            <a:extLst>
              <a:ext uri="{FF2B5EF4-FFF2-40B4-BE49-F238E27FC236}">
                <a16:creationId xmlns:a16="http://schemas.microsoft.com/office/drawing/2014/main" id="{0B169A1F-8724-6287-E15F-C08DCB7C0B62}"/>
              </a:ext>
            </a:extLst>
          </p:cNvPr>
          <p:cNvSpPr>
            <a:spLocks noGrp="1"/>
          </p:cNvSpPr>
          <p:nvPr>
            <p:ph idx="1"/>
          </p:nvPr>
        </p:nvSpPr>
        <p:spPr>
          <a:xfrm>
            <a:off x="838200" y="1973180"/>
            <a:ext cx="10515600" cy="4700336"/>
          </a:xfrm>
        </p:spPr>
        <p:txBody>
          <a:bodyPr>
            <a:normAutofit fontScale="85000" lnSpcReduction="20000"/>
          </a:bodyPr>
          <a:lstStyle/>
          <a:p>
            <a:pPr marL="0" indent="0" algn="just">
              <a:buNone/>
            </a:pPr>
            <a:r>
              <a:rPr lang="es-ES" sz="2900" dirty="0">
                <a:latin typeface="Times New Roman" panose="02020603050405020304" pitchFamily="18" charset="0"/>
                <a:cs typeface="Times New Roman" panose="02020603050405020304" pitchFamily="18" charset="0"/>
              </a:rPr>
              <a:t>Perspectiva funcional:</a:t>
            </a:r>
          </a:p>
          <a:p>
            <a:pPr marL="0" indent="0" algn="just">
              <a:buNone/>
            </a:pPr>
            <a:br>
              <a:rPr lang="es-ES" sz="2900" dirty="0">
                <a:latin typeface="Times New Roman" panose="02020603050405020304" pitchFamily="18" charset="0"/>
                <a:cs typeface="Times New Roman" panose="02020603050405020304" pitchFamily="18" charset="0"/>
              </a:rPr>
            </a:br>
            <a:r>
              <a:rPr lang="es-ES" sz="2900" dirty="0" err="1">
                <a:latin typeface="Times New Roman" panose="02020603050405020304" pitchFamily="18" charset="0"/>
                <a:cs typeface="Times New Roman" panose="02020603050405020304" pitchFamily="18" charset="0"/>
              </a:rPr>
              <a:t>leana</a:t>
            </a:r>
            <a:r>
              <a:rPr lang="es-ES" sz="2900" dirty="0">
                <a:latin typeface="Times New Roman" panose="02020603050405020304" pitchFamily="18" charset="0"/>
                <a:cs typeface="Times New Roman" panose="02020603050405020304" pitchFamily="18" charset="0"/>
              </a:rPr>
              <a:t> Cid Capetillo afirma que los actores internacionales son aquellos que “tienen repercusiones económicas, políticas, sociales o culturales a nivel internacional y que tienen como condición el reconocimiento de otros actores tanto en lo referente a su naturaleza, como a su capacidad de acción y a su influencia. Para considerarse como tales, deben contar con capacidad de tomar decisiones que comprometan a otros grupos sociales, económicos o políticos y que incidan tanto dentro como fuera de su propia organización”.</a:t>
            </a:r>
          </a:p>
          <a:p>
            <a:pPr marL="0" indent="0" algn="just">
              <a:buNone/>
            </a:pPr>
            <a:endParaRPr lang="es-ES" sz="2900" dirty="0">
              <a:latin typeface="Times New Roman" panose="02020603050405020304" pitchFamily="18" charset="0"/>
              <a:cs typeface="Times New Roman" panose="02020603050405020304" pitchFamily="18" charset="0"/>
            </a:endParaRPr>
          </a:p>
          <a:p>
            <a:pPr marL="0" indent="0" algn="just">
              <a:buNone/>
            </a:pPr>
            <a:r>
              <a:rPr lang="es-MX" sz="2900" dirty="0">
                <a:latin typeface="Times New Roman" panose="02020603050405020304" pitchFamily="18" charset="0"/>
                <a:cs typeface="Times New Roman" panose="02020603050405020304" pitchFamily="18" charset="0"/>
              </a:rPr>
              <a:t>Relaciones más allá de las económicas y políticas.</a:t>
            </a:r>
          </a:p>
          <a:p>
            <a:pPr marL="0" indent="0" algn="just">
              <a:buNone/>
            </a:pPr>
            <a:r>
              <a:rPr lang="es-MX" sz="2900" dirty="0">
                <a:latin typeface="Times New Roman" panose="02020603050405020304" pitchFamily="18" charset="0"/>
                <a:cs typeface="Times New Roman" panose="02020603050405020304" pitchFamily="18" charset="0"/>
              </a:rPr>
              <a:t>Recursos (humanos, financieros, entre otros).</a:t>
            </a:r>
          </a:p>
          <a:p>
            <a:pPr marL="0" indent="0" algn="just">
              <a:buNone/>
            </a:pPr>
            <a:r>
              <a:rPr lang="es-MX" sz="2900" dirty="0">
                <a:latin typeface="Times New Roman" panose="02020603050405020304" pitchFamily="18" charset="0"/>
                <a:cs typeface="Times New Roman" panose="02020603050405020304" pitchFamily="18" charset="0"/>
              </a:rPr>
              <a:t>Autonomía.</a:t>
            </a:r>
          </a:p>
          <a:p>
            <a:pPr marL="0" indent="0" algn="just">
              <a:buNone/>
            </a:pPr>
            <a:r>
              <a:rPr lang="es-MX" sz="2900" dirty="0">
                <a:latin typeface="Times New Roman" panose="02020603050405020304" pitchFamily="18" charset="0"/>
                <a:cs typeface="Times New Roman" panose="02020603050405020304" pitchFamily="18" charset="0"/>
              </a:rPr>
              <a:t>Capacidad para generar o participar en relaciones significativas.</a:t>
            </a:r>
          </a:p>
          <a:p>
            <a:pPr marL="0" indent="0" algn="just">
              <a:buNone/>
            </a:pPr>
            <a:endParaRPr lang="es-MX" dirty="0"/>
          </a:p>
        </p:txBody>
      </p:sp>
    </p:spTree>
    <p:extLst>
      <p:ext uri="{BB962C8B-B14F-4D97-AF65-F5344CB8AC3E}">
        <p14:creationId xmlns:p14="http://schemas.microsoft.com/office/powerpoint/2010/main" val="2413516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89A9F-7EC2-9A26-7C9E-379D9140BC05}"/>
              </a:ext>
            </a:extLst>
          </p:cNvPr>
          <p:cNvSpPr>
            <a:spLocks noGrp="1"/>
          </p:cNvSpPr>
          <p:nvPr>
            <p:ph type="title"/>
          </p:nvPr>
        </p:nvSpPr>
        <p:spPr>
          <a:xfrm>
            <a:off x="838200" y="1077662"/>
            <a:ext cx="10515600" cy="1325563"/>
          </a:xfrm>
        </p:spPr>
        <p:txBody>
          <a:bodyPr>
            <a:noAutofit/>
          </a:bodyPr>
          <a:lstStyle/>
          <a:p>
            <a:pPr algn="just"/>
            <a:r>
              <a:rPr lang="es-MX" sz="2350" b="1" dirty="0">
                <a:latin typeface="Times New Roman" panose="02020603050405020304" pitchFamily="18" charset="0"/>
                <a:cs typeface="Times New Roman" panose="02020603050405020304" pitchFamily="18" charset="0"/>
              </a:rPr>
              <a:t>Dado que actualmente las capacidades de acción e incidencia, recursos e independencia son características de un actor internacional ¿El Poder Legislativo puede ser considerado un actor global relevante? </a:t>
            </a:r>
          </a:p>
        </p:txBody>
      </p:sp>
      <p:sp>
        <p:nvSpPr>
          <p:cNvPr id="4" name="Marcador de contenido 3">
            <a:extLst>
              <a:ext uri="{FF2B5EF4-FFF2-40B4-BE49-F238E27FC236}">
                <a16:creationId xmlns:a16="http://schemas.microsoft.com/office/drawing/2014/main" id="{B9BF3DC0-A7A2-A62D-EB32-9262F43DB576}"/>
              </a:ext>
            </a:extLst>
          </p:cNvPr>
          <p:cNvSpPr>
            <a:spLocks noGrp="1"/>
          </p:cNvSpPr>
          <p:nvPr>
            <p:ph sz="half" idx="1"/>
          </p:nvPr>
        </p:nvSpPr>
        <p:spPr>
          <a:xfrm>
            <a:off x="914400" y="2558339"/>
            <a:ext cx="4973053" cy="2992228"/>
          </a:xfrm>
          <a:ln>
            <a:solidFill>
              <a:schemeClr val="accent1"/>
            </a:solidFill>
          </a:ln>
        </p:spPr>
        <p:txBody>
          <a:bodyPr>
            <a:normAutofit lnSpcReduction="10000"/>
          </a:bodyPr>
          <a:lstStyle/>
          <a:p>
            <a:pPr marL="0" indent="0" algn="just">
              <a:buNone/>
            </a:pPr>
            <a:r>
              <a:rPr lang="es-ES" dirty="0">
                <a:latin typeface="Times New Roman" panose="02020603050405020304" pitchFamily="18" charset="0"/>
                <a:cs typeface="Times New Roman" panose="02020603050405020304" pitchFamily="18" charset="0"/>
              </a:rPr>
              <a:t>El realismo afirmaría que su estudio –dada su naturaleza como uno de los tres poderes– reforzaría la centralidad del Estado como actor principal y, su actuación se vería limitada o incluso invisibilizada por la característica unitaria del actor. </a:t>
            </a:r>
            <a:endParaRPr lang="es-MX" dirty="0">
              <a:latin typeface="Times New Roman" panose="02020603050405020304" pitchFamily="18" charset="0"/>
              <a:cs typeface="Times New Roman" panose="02020603050405020304" pitchFamily="18" charset="0"/>
            </a:endParaRPr>
          </a:p>
        </p:txBody>
      </p:sp>
      <p:sp>
        <p:nvSpPr>
          <p:cNvPr id="5" name="Marcador de contenido 4">
            <a:extLst>
              <a:ext uri="{FF2B5EF4-FFF2-40B4-BE49-F238E27FC236}">
                <a16:creationId xmlns:a16="http://schemas.microsoft.com/office/drawing/2014/main" id="{A308FAD5-3925-6DAE-38A7-0871E1E2E13A}"/>
              </a:ext>
            </a:extLst>
          </p:cNvPr>
          <p:cNvSpPr>
            <a:spLocks noGrp="1"/>
          </p:cNvSpPr>
          <p:nvPr>
            <p:ph sz="half" idx="2"/>
          </p:nvPr>
        </p:nvSpPr>
        <p:spPr>
          <a:xfrm>
            <a:off x="6304546" y="2558338"/>
            <a:ext cx="4973053" cy="2992229"/>
          </a:xfrm>
          <a:ln>
            <a:solidFill>
              <a:schemeClr val="accent6"/>
            </a:solidFill>
          </a:ln>
        </p:spPr>
        <p:txBody>
          <a:bodyPr>
            <a:normAutofit lnSpcReduction="10000"/>
          </a:bodyPr>
          <a:lstStyle/>
          <a:p>
            <a:pPr marL="0" indent="0" algn="just">
              <a:buNone/>
            </a:pPr>
            <a:r>
              <a:rPr lang="es-MX" dirty="0">
                <a:latin typeface="Times New Roman" panose="02020603050405020304" pitchFamily="18" charset="0"/>
                <a:cs typeface="Times New Roman" panose="02020603050405020304" pitchFamily="18" charset="0"/>
              </a:rPr>
              <a:t>La interdependencia, como ya se mencionó, considera </a:t>
            </a:r>
            <a:r>
              <a:rPr lang="es-ES" dirty="0">
                <a:latin typeface="Times New Roman" panose="02020603050405020304" pitchFamily="18" charset="0"/>
                <a:cs typeface="Times New Roman" panose="02020603050405020304" pitchFamily="18" charset="0"/>
              </a:rPr>
              <a:t>que hay unidades dentro del propio Estado que también afectan a la actuación internacional estatal, incluso, con propia agenda. </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282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AA1AC3A-8BD5-4F3E-5A17-28B67B5F7FE4}"/>
              </a:ext>
            </a:extLst>
          </p:cNvPr>
          <p:cNvSpPr>
            <a:spLocks noGrp="1"/>
          </p:cNvSpPr>
          <p:nvPr>
            <p:ph type="title"/>
          </p:nvPr>
        </p:nvSpPr>
        <p:spPr>
          <a:xfrm>
            <a:off x="651710" y="681037"/>
            <a:ext cx="10888579" cy="1325563"/>
          </a:xfrm>
        </p:spPr>
        <p:txBody>
          <a:bodyPr>
            <a:normAutofit/>
          </a:bodyPr>
          <a:lstStyle/>
          <a:p>
            <a:pPr algn="ctr"/>
            <a:r>
              <a:rPr lang="es-MX" sz="3600" b="1" dirty="0">
                <a:latin typeface="Times New Roman" panose="02020603050405020304" pitchFamily="18" charset="0"/>
                <a:cs typeface="Times New Roman" panose="02020603050405020304" pitchFamily="18" charset="0"/>
              </a:rPr>
              <a:t>Características del legislativo como actor internacional</a:t>
            </a:r>
          </a:p>
        </p:txBody>
      </p:sp>
      <p:sp>
        <p:nvSpPr>
          <p:cNvPr id="6" name="Marcador de contenido 5">
            <a:extLst>
              <a:ext uri="{FF2B5EF4-FFF2-40B4-BE49-F238E27FC236}">
                <a16:creationId xmlns:a16="http://schemas.microsoft.com/office/drawing/2014/main" id="{D42F134F-082E-39A8-D572-E878C4038957}"/>
              </a:ext>
            </a:extLst>
          </p:cNvPr>
          <p:cNvSpPr>
            <a:spLocks noGrp="1"/>
          </p:cNvSpPr>
          <p:nvPr>
            <p:ph idx="1"/>
          </p:nvPr>
        </p:nvSpPr>
        <p:spPr/>
        <p:txBody>
          <a:bodyPr/>
          <a:lstStyle/>
          <a:p>
            <a:pPr algn="just"/>
            <a:r>
              <a:rPr lang="es-MX" dirty="0"/>
              <a:t>Desde una perspectiva jurídica, el Legislativo es reconocido como figuras jurídicas en el Derecho Internacional. Sus actividades pueden resultar en actos legales a nivel internacional. </a:t>
            </a:r>
          </a:p>
          <a:p>
            <a:pPr algn="just"/>
            <a:r>
              <a:rPr lang="es-MX" dirty="0"/>
              <a:t>Autonomía frente al Ejecutivo, </a:t>
            </a:r>
            <a:r>
              <a:rPr lang="es-ES" dirty="0"/>
              <a:t>quien ejerce la política exterior central. </a:t>
            </a:r>
          </a:p>
          <a:p>
            <a:pPr algn="just"/>
            <a:r>
              <a:rPr lang="es-ES" dirty="0"/>
              <a:t>Las y los miembros del Legislativo son elegidos a través del voto de la población, su acción nacional e internacional cuenta con un alto nivel de legitimidad. </a:t>
            </a:r>
          </a:p>
          <a:p>
            <a:pPr algn="just"/>
            <a:r>
              <a:rPr lang="es-ES" dirty="0"/>
              <a:t>Ejerce relaciones transnacionales, aquellas que se establecen a través de las fronteras estatales, pero que no son controladas por la política exterior de los gobiernos centrales. </a:t>
            </a:r>
            <a:endParaRPr lang="es-MX" dirty="0"/>
          </a:p>
        </p:txBody>
      </p:sp>
    </p:spTree>
    <p:extLst>
      <p:ext uri="{BB962C8B-B14F-4D97-AF65-F5344CB8AC3E}">
        <p14:creationId xmlns:p14="http://schemas.microsoft.com/office/powerpoint/2010/main" val="297523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350493-B9B3-A756-1848-DA3B9AB69EFF}"/>
              </a:ext>
            </a:extLst>
          </p:cNvPr>
          <p:cNvSpPr>
            <a:spLocks noGrp="1"/>
          </p:cNvSpPr>
          <p:nvPr>
            <p:ph type="title"/>
          </p:nvPr>
        </p:nvSpPr>
        <p:spPr>
          <a:xfrm>
            <a:off x="838199" y="783598"/>
            <a:ext cx="10515600" cy="1325563"/>
          </a:xfrm>
        </p:spPr>
        <p:txBody>
          <a:bodyPr>
            <a:normAutofit/>
          </a:bodyPr>
          <a:lstStyle/>
          <a:p>
            <a:pPr algn="ctr"/>
            <a:r>
              <a:rPr lang="es-MX" sz="3000" b="1" dirty="0">
                <a:latin typeface="Times New Roman" panose="02020603050405020304" pitchFamily="18" charset="0"/>
                <a:cs typeface="Times New Roman" panose="02020603050405020304" pitchFamily="18" charset="0"/>
              </a:rPr>
              <a:t>¿Por qué al Legislativo </a:t>
            </a:r>
            <a:r>
              <a:rPr lang="es-ES" sz="3000" b="1" dirty="0">
                <a:latin typeface="Times New Roman" panose="02020603050405020304" pitchFamily="18" charset="0"/>
                <a:cs typeface="Times New Roman" panose="02020603050405020304" pitchFamily="18" charset="0"/>
              </a:rPr>
              <a:t>buscaría ejercer acción internacional?</a:t>
            </a:r>
            <a:endParaRPr lang="es-MX" sz="3000" b="1" dirty="0">
              <a:latin typeface="Times New Roman" panose="02020603050405020304" pitchFamily="18"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81636371-CAEB-B515-C994-A50FCDB1789A}"/>
              </a:ext>
            </a:extLst>
          </p:cNvPr>
          <p:cNvSpPr>
            <a:spLocks noGrp="1"/>
          </p:cNvSpPr>
          <p:nvPr>
            <p:ph idx="1"/>
          </p:nvPr>
        </p:nvSpPr>
        <p:spPr>
          <a:xfrm>
            <a:off x="401053" y="1844842"/>
            <a:ext cx="11373852" cy="4612482"/>
          </a:xfrm>
        </p:spPr>
        <p:txBody>
          <a:bodyPr>
            <a:normAutofit fontScale="85000" lnSpcReduction="10000"/>
          </a:bodyPr>
          <a:lstStyle/>
          <a:p>
            <a:pPr algn="just"/>
            <a:r>
              <a:rPr lang="es-ES" dirty="0">
                <a:latin typeface="Times New Roman" panose="02020603050405020304" pitchFamily="18" charset="0"/>
                <a:cs typeface="Times New Roman" panose="02020603050405020304" pitchFamily="18" charset="0"/>
              </a:rPr>
              <a:t>Entidades al interior del Estado se suman a la dinámica internacional porque los objetivos de política exterior se diversifican.</a:t>
            </a:r>
          </a:p>
          <a:p>
            <a:pPr algn="just"/>
            <a:r>
              <a:rPr lang="es-ES" dirty="0">
                <a:latin typeface="Times New Roman" panose="02020603050405020304" pitchFamily="18" charset="0"/>
                <a:cs typeface="Times New Roman" panose="02020603050405020304" pitchFamily="18" charset="0"/>
              </a:rPr>
              <a:t>Las nuevas agendas a nivel internacional, más amplias y diversas, motivan a nuevos actores a buscar dialogar con el exterior para alcanzar sus propios fines y atender sus propias necesidades.</a:t>
            </a:r>
          </a:p>
          <a:p>
            <a:pPr algn="just"/>
            <a:r>
              <a:rPr lang="es-ES" dirty="0">
                <a:latin typeface="Times New Roman" panose="02020603050405020304" pitchFamily="18" charset="0"/>
                <a:cs typeface="Times New Roman" panose="02020603050405020304" pitchFamily="18" charset="0"/>
              </a:rPr>
              <a:t>Necesidad de no sólo fungir como revisor de las disposiciones legales a nivel internacional, sino también como vigilantes activos durante el proceso de negociación.</a:t>
            </a:r>
          </a:p>
          <a:p>
            <a:pPr algn="just"/>
            <a:r>
              <a:rPr lang="es-ES" dirty="0">
                <a:latin typeface="Times New Roman" panose="02020603050405020304" pitchFamily="18" charset="0"/>
                <a:cs typeface="Times New Roman" panose="02020603050405020304" pitchFamily="18" charset="0"/>
              </a:rPr>
              <a:t>La búsqueda por mantener diálogo con sus contrapartes regionales y globales.</a:t>
            </a:r>
          </a:p>
          <a:p>
            <a:pPr algn="just"/>
            <a:endParaRPr lang="es-ES" dirty="0">
              <a:latin typeface="Times New Roman" panose="02020603050405020304" pitchFamily="18" charset="0"/>
              <a:cs typeface="Times New Roman" panose="02020603050405020304" pitchFamily="18" charset="0"/>
            </a:endParaRPr>
          </a:p>
          <a:p>
            <a:pPr marL="0" indent="0" algn="just">
              <a:buNone/>
            </a:pPr>
            <a:r>
              <a:rPr lang="es-ES" dirty="0">
                <a:latin typeface="Times New Roman" panose="02020603050405020304" pitchFamily="18" charset="0"/>
                <a:cs typeface="Times New Roman" panose="02020603050405020304" pitchFamily="18" charset="0"/>
              </a:rPr>
              <a:t>*Cuando las burocracias, como el Legislativo, se relacionan directamente traspasando fronteras, sin consultar con el Poder Ejecutivo, su control resulta muy complejo. Estas burocracias podrían no negociar con la misma perspectiva, ni la misma interpretación del interés nacional. </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622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95D5BC-D97A-0BE0-2BD9-CE6D6CCEBFDE}"/>
              </a:ext>
            </a:extLst>
          </p:cNvPr>
          <p:cNvSpPr>
            <a:spLocks noGrp="1"/>
          </p:cNvSpPr>
          <p:nvPr>
            <p:ph type="title"/>
          </p:nvPr>
        </p:nvSpPr>
        <p:spPr>
          <a:xfrm>
            <a:off x="838200" y="702009"/>
            <a:ext cx="10515600" cy="1325563"/>
          </a:xfrm>
        </p:spPr>
        <p:txBody>
          <a:bodyPr>
            <a:normAutofit/>
          </a:bodyPr>
          <a:lstStyle/>
          <a:p>
            <a:pPr algn="ctr"/>
            <a:r>
              <a:rPr lang="es-MX" sz="4000" dirty="0">
                <a:latin typeface="Times New Roman" panose="02020603050405020304" pitchFamily="18" charset="0"/>
                <a:cs typeface="Times New Roman" panose="02020603050405020304" pitchFamily="18" charset="0"/>
              </a:rPr>
              <a:t>Diplomacia Parlamentaria</a:t>
            </a:r>
          </a:p>
        </p:txBody>
      </p:sp>
      <p:sp>
        <p:nvSpPr>
          <p:cNvPr id="3" name="Marcador de contenido 2">
            <a:extLst>
              <a:ext uri="{FF2B5EF4-FFF2-40B4-BE49-F238E27FC236}">
                <a16:creationId xmlns:a16="http://schemas.microsoft.com/office/drawing/2014/main" id="{D1922AF6-4E8E-A93C-A1DF-3B850346DE98}"/>
              </a:ext>
            </a:extLst>
          </p:cNvPr>
          <p:cNvSpPr>
            <a:spLocks noGrp="1"/>
          </p:cNvSpPr>
          <p:nvPr>
            <p:ph idx="1"/>
          </p:nvPr>
        </p:nvSpPr>
        <p:spPr>
          <a:xfrm>
            <a:off x="838200" y="2141537"/>
            <a:ext cx="10515600" cy="4351338"/>
          </a:xfrm>
        </p:spPr>
        <p:txBody>
          <a:bodyPr/>
          <a:lstStyle/>
          <a:p>
            <a:pPr marL="0" indent="0">
              <a:buNone/>
            </a:pPr>
            <a:r>
              <a:rPr lang="es-ES" dirty="0"/>
              <a:t>La acción internacional del Poder Legislativo es conocida en la práctica y academia como Diplomacia Parlamentaria, conformada por diversos instrumentos y espacios de actuación.  </a:t>
            </a:r>
          </a:p>
          <a:p>
            <a:pPr marL="0" indent="0">
              <a:buNone/>
            </a:pPr>
            <a:endParaRPr lang="es-ES" dirty="0"/>
          </a:p>
          <a:p>
            <a:pPr marL="0" indent="0" algn="just">
              <a:buNone/>
            </a:pPr>
            <a:r>
              <a:rPr lang="es-ES" dirty="0"/>
              <a:t>En buena medida, la Diplomacia Parlamentaria ha sido ignorada de la discusión académica sobre Paradiplomacia, inclusive, cuando su naturaleza revela que no forma parte de la diplomacia central del Estado. </a:t>
            </a:r>
            <a:endParaRPr lang="es-MX" dirty="0"/>
          </a:p>
        </p:txBody>
      </p:sp>
    </p:spTree>
    <p:extLst>
      <p:ext uri="{BB962C8B-B14F-4D97-AF65-F5344CB8AC3E}">
        <p14:creationId xmlns:p14="http://schemas.microsoft.com/office/powerpoint/2010/main" val="3201383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6DEA27-CD52-B6B6-7C0A-D1D09380FA88}"/>
              </a:ext>
            </a:extLst>
          </p:cNvPr>
          <p:cNvSpPr>
            <a:spLocks noGrp="1"/>
          </p:cNvSpPr>
          <p:nvPr>
            <p:ph type="title"/>
          </p:nvPr>
        </p:nvSpPr>
        <p:spPr>
          <a:xfrm>
            <a:off x="736599" y="790570"/>
            <a:ext cx="10515600" cy="1325563"/>
          </a:xfrm>
        </p:spPr>
        <p:txBody>
          <a:bodyPr/>
          <a:lstStyle/>
          <a:p>
            <a:pPr algn="ctr"/>
            <a:r>
              <a:rPr lang="es-MX" dirty="0">
                <a:latin typeface="Times New Roman" panose="02020603050405020304" pitchFamily="18" charset="0"/>
                <a:cs typeface="Times New Roman" panose="02020603050405020304" pitchFamily="18" charset="0"/>
              </a:rPr>
              <a:t>Dos espacios de acción</a:t>
            </a:r>
          </a:p>
        </p:txBody>
      </p:sp>
      <p:sp>
        <p:nvSpPr>
          <p:cNvPr id="5" name="Marcador de texto 4">
            <a:extLst>
              <a:ext uri="{FF2B5EF4-FFF2-40B4-BE49-F238E27FC236}">
                <a16:creationId xmlns:a16="http://schemas.microsoft.com/office/drawing/2014/main" id="{556C3038-45FB-D2C6-E25F-9D9AFE9F9D3B}"/>
              </a:ext>
            </a:extLst>
          </p:cNvPr>
          <p:cNvSpPr>
            <a:spLocks noGrp="1"/>
          </p:cNvSpPr>
          <p:nvPr>
            <p:ph type="body" idx="1"/>
          </p:nvPr>
        </p:nvSpPr>
        <p:spPr>
          <a:xfrm>
            <a:off x="853678" y="1612600"/>
            <a:ext cx="5157787" cy="823912"/>
          </a:xfrm>
        </p:spPr>
        <p:txBody>
          <a:bodyPr>
            <a:normAutofit/>
          </a:bodyPr>
          <a:lstStyle/>
          <a:p>
            <a:r>
              <a:rPr lang="es-MX" sz="3000" dirty="0">
                <a:latin typeface="Times New Roman" panose="02020603050405020304" pitchFamily="18" charset="0"/>
                <a:cs typeface="Times New Roman" panose="02020603050405020304" pitchFamily="18" charset="0"/>
              </a:rPr>
              <a:t>Interno</a:t>
            </a:r>
          </a:p>
        </p:txBody>
      </p:sp>
      <p:sp>
        <p:nvSpPr>
          <p:cNvPr id="3" name="Marcador de contenido 2">
            <a:extLst>
              <a:ext uri="{FF2B5EF4-FFF2-40B4-BE49-F238E27FC236}">
                <a16:creationId xmlns:a16="http://schemas.microsoft.com/office/drawing/2014/main" id="{7879C1B8-B08D-B629-CFAE-0F7FDCD814FB}"/>
              </a:ext>
            </a:extLst>
          </p:cNvPr>
          <p:cNvSpPr>
            <a:spLocks noGrp="1"/>
          </p:cNvSpPr>
          <p:nvPr>
            <p:ph sz="half" idx="2"/>
          </p:nvPr>
        </p:nvSpPr>
        <p:spPr>
          <a:xfrm>
            <a:off x="880268" y="2632447"/>
            <a:ext cx="5157787" cy="3684588"/>
          </a:xfrm>
        </p:spPr>
        <p:txBody>
          <a:bodyPr>
            <a:normAutofit/>
          </a:bodyPr>
          <a:lstStyle/>
          <a:p>
            <a:pPr marL="0" indent="0" algn="just">
              <a:buNone/>
            </a:pPr>
            <a:r>
              <a:rPr lang="es-ES" dirty="0">
                <a:latin typeface="Times New Roman" panose="02020603050405020304" pitchFamily="18" charset="0"/>
                <a:cs typeface="Times New Roman" panose="02020603050405020304" pitchFamily="18" charset="0"/>
              </a:rPr>
              <a:t>Las acciones emprendidas hacia el interior con base a sus clásicas tareas de contrapeso al Poder Ejecutivo. Específicamente el Senado mexicano es quien tiene facultades exclusivas en materia internacional.</a:t>
            </a:r>
          </a:p>
        </p:txBody>
      </p:sp>
      <p:sp>
        <p:nvSpPr>
          <p:cNvPr id="6" name="Marcador de texto 5">
            <a:extLst>
              <a:ext uri="{FF2B5EF4-FFF2-40B4-BE49-F238E27FC236}">
                <a16:creationId xmlns:a16="http://schemas.microsoft.com/office/drawing/2014/main" id="{59C94DC7-0191-4138-6E81-C75B536A87EF}"/>
              </a:ext>
            </a:extLst>
          </p:cNvPr>
          <p:cNvSpPr>
            <a:spLocks noGrp="1"/>
          </p:cNvSpPr>
          <p:nvPr>
            <p:ph type="body" sz="quarter" idx="3"/>
          </p:nvPr>
        </p:nvSpPr>
        <p:spPr>
          <a:xfrm>
            <a:off x="6097784" y="1612600"/>
            <a:ext cx="5183188" cy="823912"/>
          </a:xfrm>
        </p:spPr>
        <p:txBody>
          <a:bodyPr>
            <a:normAutofit/>
          </a:bodyPr>
          <a:lstStyle/>
          <a:p>
            <a:r>
              <a:rPr lang="es-MX" sz="3000" dirty="0">
                <a:latin typeface="Times New Roman" panose="02020603050405020304" pitchFamily="18" charset="0"/>
                <a:cs typeface="Times New Roman" panose="02020603050405020304" pitchFamily="18" charset="0"/>
              </a:rPr>
              <a:t>Externo</a:t>
            </a:r>
          </a:p>
        </p:txBody>
      </p:sp>
      <p:sp>
        <p:nvSpPr>
          <p:cNvPr id="7" name="Marcador de contenido 6">
            <a:extLst>
              <a:ext uri="{FF2B5EF4-FFF2-40B4-BE49-F238E27FC236}">
                <a16:creationId xmlns:a16="http://schemas.microsoft.com/office/drawing/2014/main" id="{11133478-E1E3-49DB-7C10-9499D54CD073}"/>
              </a:ext>
            </a:extLst>
          </p:cNvPr>
          <p:cNvSpPr>
            <a:spLocks noGrp="1"/>
          </p:cNvSpPr>
          <p:nvPr>
            <p:ph sz="quarter" idx="4"/>
          </p:nvPr>
        </p:nvSpPr>
        <p:spPr>
          <a:xfrm>
            <a:off x="6153947" y="2626976"/>
            <a:ext cx="5183188" cy="2520961"/>
          </a:xfrm>
        </p:spPr>
        <p:txBody>
          <a:bodyPr>
            <a:normAutofit/>
          </a:bodyPr>
          <a:lstStyle/>
          <a:p>
            <a:pPr marL="0" indent="0" algn="just">
              <a:buNone/>
            </a:pPr>
            <a:r>
              <a:rPr lang="es-ES" dirty="0"/>
              <a:t>L</a:t>
            </a:r>
            <a:r>
              <a:rPr lang="es-ES" dirty="0">
                <a:latin typeface="Times New Roman" panose="02020603050405020304" pitchFamily="18" charset="0"/>
                <a:cs typeface="Times New Roman" panose="02020603050405020304" pitchFamily="18" charset="0"/>
              </a:rPr>
              <a:t>as actividades en el exterior que el Poder Legislativo realiza de manera independiente, establecidas de acuerdo con su propia agenda y objetivos como actor autónomo. </a:t>
            </a:r>
            <a:endParaRPr lang="es-MX" dirty="0">
              <a:latin typeface="Times New Roman" panose="02020603050405020304" pitchFamily="18" charset="0"/>
              <a:cs typeface="Times New Roman" panose="02020603050405020304" pitchFamily="18" charset="0"/>
            </a:endParaRPr>
          </a:p>
          <a:p>
            <a:endParaRPr lang="es-MX" dirty="0"/>
          </a:p>
        </p:txBody>
      </p:sp>
      <p:sp>
        <p:nvSpPr>
          <p:cNvPr id="8" name="CuadroTexto 7">
            <a:extLst>
              <a:ext uri="{FF2B5EF4-FFF2-40B4-BE49-F238E27FC236}">
                <a16:creationId xmlns:a16="http://schemas.microsoft.com/office/drawing/2014/main" id="{AFC4C399-0E41-56DE-11B2-1BAF35C92BFA}"/>
              </a:ext>
            </a:extLst>
          </p:cNvPr>
          <p:cNvSpPr txBox="1"/>
          <p:nvPr/>
        </p:nvSpPr>
        <p:spPr>
          <a:xfrm>
            <a:off x="540386" y="5470361"/>
            <a:ext cx="11111227" cy="923330"/>
          </a:xfrm>
          <a:prstGeom prst="rect">
            <a:avLst/>
          </a:prstGeom>
          <a:noFill/>
          <a:ln w="28575">
            <a:solidFill>
              <a:schemeClr val="accent6">
                <a:lumMod val="75000"/>
              </a:schemeClr>
            </a:solidFill>
          </a:ln>
        </p:spPr>
        <p:txBody>
          <a:bodyPr wrap="square" rtlCol="0">
            <a:spAutoFit/>
          </a:bodyPr>
          <a:lstStyle/>
          <a:p>
            <a:pPr algn="just"/>
            <a:r>
              <a:rPr lang="es-ES" dirty="0">
                <a:latin typeface="Times New Roman" panose="02020603050405020304" pitchFamily="18" charset="0"/>
                <a:cs typeface="Times New Roman" panose="02020603050405020304" pitchFamily="18" charset="0"/>
              </a:rPr>
              <a:t>La actuación del Legislativo en materia internacional en el interior forma parte de sus responsabilidades constitucionales. Por tanto, sus miembros están obligados a cumplir con dichas actividades. Sin embargo, su actuación hacia el exterior se encuentra menos regulada y no es obligatoria; depende fundamentalmente de su voluntad.</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3049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1132</Words>
  <Application>Microsoft Office PowerPoint</Application>
  <PresentationFormat>Panorámica</PresentationFormat>
  <Paragraphs>78</Paragraphs>
  <Slides>14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Abadi</vt:lpstr>
      <vt:lpstr>Agency FB</vt:lpstr>
      <vt:lpstr>Arial</vt:lpstr>
      <vt:lpstr>Calibri</vt:lpstr>
      <vt:lpstr>Calibri Light</vt:lpstr>
      <vt:lpstr>Tahoma</vt:lpstr>
      <vt:lpstr>Times New Roman</vt:lpstr>
      <vt:lpstr>Tema de Office</vt:lpstr>
      <vt:lpstr>El Poder Legislativo como actor de las relaciones internacionales: Importancia, límites y desafíos</vt:lpstr>
      <vt:lpstr>Análisis teórico de las Relaciones Internacionales </vt:lpstr>
      <vt:lpstr>Actores emergentes</vt:lpstr>
      <vt:lpstr>¿Qué es un actor en las relaciones internacional frente a un contexto más democrático y globalizado? </vt:lpstr>
      <vt:lpstr>Dado que actualmente las capacidades de acción e incidencia, recursos e independencia son características de un actor internacional ¿El Poder Legislativo puede ser considerado un actor global relevante? </vt:lpstr>
      <vt:lpstr>Características del legislativo como actor internacional</vt:lpstr>
      <vt:lpstr>¿Por qué al Legislativo buscaría ejercer acción internacional?</vt:lpstr>
      <vt:lpstr>Diplomacia Parlamentaria</vt:lpstr>
      <vt:lpstr>Dos espacios de acción</vt:lpstr>
      <vt:lpstr>Diplomacia Parlamentaria en México</vt:lpstr>
      <vt:lpstr>Espacios de acción de la Diplomacia Parlamentaria </vt:lpstr>
      <vt:lpstr>Limites </vt:lpstr>
      <vt:lpstr>Ultimas consideraciones </vt:lpstr>
      <vt:lpstr>¡Gracias!  Información de contacto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HERNANDEZ LOPEZ</dc:creator>
  <cp:lastModifiedBy>DAVID HERNANDEZ LOPEZ</cp:lastModifiedBy>
  <cp:revision>1</cp:revision>
  <dcterms:created xsi:type="dcterms:W3CDTF">2023-10-17T01:51:00Z</dcterms:created>
  <dcterms:modified xsi:type="dcterms:W3CDTF">2023-10-18T21:39:56Z</dcterms:modified>
</cp:coreProperties>
</file>