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/>
    <p:restoredTop sz="94640"/>
  </p:normalViewPr>
  <p:slideViewPr>
    <p:cSldViewPr snapToGrid="0">
      <p:cViewPr varScale="1">
        <p:scale>
          <a:sx n="107" d="100"/>
          <a:sy n="107" d="100"/>
        </p:scale>
        <p:origin x="6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9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39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ars.els-cdn.com/content/image/1-s2.0-S2352186415000164-gr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carbonfootprints.inf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87583-C5A3-14DE-9024-76D4ACF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488" y="1983512"/>
            <a:ext cx="3277432" cy="2042793"/>
          </a:xfrm>
        </p:spPr>
        <p:txBody>
          <a:bodyPr>
            <a:normAutofit/>
          </a:bodyPr>
          <a:lstStyle/>
          <a:p>
            <a:pPr algn="ctr"/>
            <a:r>
              <a:rPr lang="es-MX" sz="3400" dirty="0"/>
              <a:t>Hacia la conceptualización del metabolismo urbano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FDD653-E709-9C2C-7266-D6D9D776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510727"/>
            <a:ext cx="3277432" cy="2347272"/>
          </a:xfrm>
        </p:spPr>
        <p:txBody>
          <a:bodyPr>
            <a:normAutofit/>
          </a:bodyPr>
          <a:lstStyle/>
          <a:p>
            <a:r>
              <a:rPr lang="es-MX" sz="1700" dirty="0"/>
              <a:t>Mtro. César Daniel Diego Chimal</a:t>
            </a:r>
          </a:p>
          <a:p>
            <a:r>
              <a:rPr lang="es-MX" sz="1700" dirty="0"/>
              <a:t>Universidad Nacional Autónoma de México</a:t>
            </a:r>
          </a:p>
          <a:p>
            <a:r>
              <a:rPr lang="es-MX" sz="1700" dirty="0"/>
              <a:t>Facultad de Ciencias Políticas y Sociales</a:t>
            </a:r>
          </a:p>
          <a:p>
            <a:r>
              <a:rPr lang="es-MX" sz="1700" dirty="0"/>
              <a:t>Centro de Relaciones Internacionales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B8534-E9EA-3BF3-6CE5-691597674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3" r="8704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2E3073-B6B0-7169-7916-155E9622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449854"/>
            <a:ext cx="943898" cy="10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ultad de Ciencias Politicas y Sociales UNAM Logo PNG ...">
            <a:extLst>
              <a:ext uri="{FF2B5EF4-FFF2-40B4-BE49-F238E27FC236}">
                <a16:creationId xmlns:a16="http://schemas.microsoft.com/office/drawing/2014/main" id="{E6F4D856-1F2B-F080-66A8-89E10CB8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8" y="483910"/>
            <a:ext cx="1050172" cy="10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 Aleph, Radio Internet: Programa 21.- El Centro de Relaciones  Internacionales: 41 años de ser parte de la FCPyS de la UNAM">
            <a:extLst>
              <a:ext uri="{FF2B5EF4-FFF2-40B4-BE49-F238E27FC236}">
                <a16:creationId xmlns:a16="http://schemas.microsoft.com/office/drawing/2014/main" id="{11C3C4D6-62E6-17FA-F4F6-2EDB5AD0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70" y="550563"/>
            <a:ext cx="986945" cy="9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9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1609F-8AD9-8750-B538-999BD1E6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La ciudad como espacio de reproducción capitalista</a:t>
            </a:r>
          </a:p>
        </p:txBody>
      </p:sp>
      <p:pic>
        <p:nvPicPr>
          <p:cNvPr id="2050" name="Picture 2" descr="Capitalismo comercial - Wikipedia, la enciclopedia libre">
            <a:extLst>
              <a:ext uri="{FF2B5EF4-FFF2-40B4-BE49-F238E27FC236}">
                <a16:creationId xmlns:a16="http://schemas.microsoft.com/office/drawing/2014/main" id="{20E7EB62-A9EF-109F-4D7E-3E7EF0493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7" y="2165110"/>
            <a:ext cx="3318387" cy="27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é es el capitalismo | Revista Replicante">
            <a:extLst>
              <a:ext uri="{FF2B5EF4-FFF2-40B4-BE49-F238E27FC236}">
                <a16:creationId xmlns:a16="http://schemas.microsoft.com/office/drawing/2014/main" id="{A73DF644-3AD6-9673-A389-C1FC56C6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44" y="2165110"/>
            <a:ext cx="3619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717ED4-EDF8-8811-347A-376ABF0B6A10}"/>
              </a:ext>
            </a:extLst>
          </p:cNvPr>
          <p:cNvSpPr txBox="1"/>
          <p:nvPr/>
        </p:nvSpPr>
        <p:spPr>
          <a:xfrm>
            <a:off x="3027062" y="5403082"/>
            <a:ext cx="254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La ciudad moderna</a:t>
            </a:r>
          </a:p>
        </p:txBody>
      </p:sp>
    </p:spTree>
    <p:extLst>
      <p:ext uri="{BB962C8B-B14F-4D97-AF65-F5344CB8AC3E}">
        <p14:creationId xmlns:p14="http://schemas.microsoft.com/office/powerpoint/2010/main" val="338964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C46F9A-D16F-746E-2DB3-D41A9E79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5600" r="3677" b="6077"/>
          <a:stretch/>
        </p:blipFill>
        <p:spPr bwMode="auto">
          <a:xfrm>
            <a:off x="1528177" y="138641"/>
            <a:ext cx="9135646" cy="6580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B89F4A-3B68-997E-671C-CCDBDC34A559}"/>
              </a:ext>
            </a:extLst>
          </p:cNvPr>
          <p:cNvSpPr txBox="1"/>
          <p:nvPr/>
        </p:nvSpPr>
        <p:spPr>
          <a:xfrm>
            <a:off x="182123" y="6273225"/>
            <a:ext cx="115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Elaboración</a:t>
            </a:r>
          </a:p>
          <a:p>
            <a:pPr algn="ctr"/>
            <a:r>
              <a:rPr lang="es-MX" sz="1600" dirty="0"/>
              <a:t>propia</a:t>
            </a:r>
          </a:p>
        </p:txBody>
      </p:sp>
    </p:spTree>
    <p:extLst>
      <p:ext uri="{BB962C8B-B14F-4D97-AF65-F5344CB8AC3E}">
        <p14:creationId xmlns:p14="http://schemas.microsoft.com/office/powerpoint/2010/main" val="210033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77F1B80-BE79-5B99-1612-204F2A4AF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5121" name="Imagen 2">
            <a:extLst>
              <a:ext uri="{FF2B5EF4-FFF2-40B4-BE49-F238E27FC236}">
                <a16:creationId xmlns:a16="http://schemas.microsoft.com/office/drawing/2014/main" id="{2665E6B4-7F33-CB4B-B9DD-7316EE9C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4" y="110616"/>
            <a:ext cx="8301992" cy="66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4EB5260-69EA-8A1C-8F83-BC706F99D626}"/>
              </a:ext>
            </a:extLst>
          </p:cNvPr>
          <p:cNvSpPr txBox="1"/>
          <p:nvPr/>
        </p:nvSpPr>
        <p:spPr>
          <a:xfrm>
            <a:off x="10246996" y="5824053"/>
            <a:ext cx="1070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Huang Wei </a:t>
            </a:r>
          </a:p>
          <a:p>
            <a:pPr algn="ctr"/>
            <a:r>
              <a:rPr lang="es-MX" dirty="0"/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158048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 URBANISMO ECOLÓGICO. Salvador Rueda (Agencia de Ecología Urbana de  Barcelona) - PDF Free Download">
            <a:extLst>
              <a:ext uri="{FF2B5EF4-FFF2-40B4-BE49-F238E27FC236}">
                <a16:creationId xmlns:a16="http://schemas.microsoft.com/office/drawing/2014/main" id="{84F5C841-E145-DE9C-A82D-E5652172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20" y="117621"/>
            <a:ext cx="8033160" cy="66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25865C-CA36-F784-FE6F-7FF74D122613}"/>
              </a:ext>
            </a:extLst>
          </p:cNvPr>
          <p:cNvSpPr txBox="1"/>
          <p:nvPr/>
        </p:nvSpPr>
        <p:spPr>
          <a:xfrm>
            <a:off x="9928460" y="5663161"/>
            <a:ext cx="162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Agencia de Ecología</a:t>
            </a:r>
          </a:p>
          <a:p>
            <a:pPr algn="ctr"/>
            <a:r>
              <a:rPr lang="es-MX" sz="1600" dirty="0"/>
              <a:t>urbana de Barcelona</a:t>
            </a:r>
          </a:p>
        </p:txBody>
      </p:sp>
    </p:spTree>
    <p:extLst>
      <p:ext uri="{BB962C8B-B14F-4D97-AF65-F5344CB8AC3E}">
        <p14:creationId xmlns:p14="http://schemas.microsoft.com/office/powerpoint/2010/main" val="214992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69796E-376B-E499-A635-F3B90963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77" y="221226"/>
            <a:ext cx="12015245" cy="6415548"/>
          </a:xfrm>
        </p:spPr>
      </p:pic>
      <p:pic>
        <p:nvPicPr>
          <p:cNvPr id="4098" name="Picture 2">
            <a:hlinkClick r:id="rId3"/>
            <a:extLst>
              <a:ext uri="{FF2B5EF4-FFF2-40B4-BE49-F238E27FC236}">
                <a16:creationId xmlns:a16="http://schemas.microsoft.com/office/drawing/2014/main" id="{C764ED7C-9B7F-C9C9-5A62-93EBA585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7313"/>
            <a:ext cx="317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BE9C4A3-E6CE-9457-96BE-076B486BEF84}"/>
              </a:ext>
            </a:extLst>
          </p:cNvPr>
          <p:cNvSpPr txBox="1"/>
          <p:nvPr/>
        </p:nvSpPr>
        <p:spPr>
          <a:xfrm>
            <a:off x="6208066" y="87313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Global Gridded Model of Carbon Footprints</a:t>
            </a:r>
          </a:p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9F3F5CE-C7A2-1D4C-3F2F-3D9B7907A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67" y="148892"/>
            <a:ext cx="11723666" cy="656021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72D2E5D-5F44-F5E7-551B-E1C7DB4F8700}"/>
              </a:ext>
            </a:extLst>
          </p:cNvPr>
          <p:cNvSpPr txBox="1"/>
          <p:nvPr/>
        </p:nvSpPr>
        <p:spPr>
          <a:xfrm>
            <a:off x="7905136" y="5958348"/>
            <a:ext cx="350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BBC, </a:t>
            </a:r>
            <a:r>
              <a:rPr lang="es-MX" i="1" dirty="0"/>
              <a:t>How much warmer is your city?</a:t>
            </a:r>
          </a:p>
        </p:txBody>
      </p:sp>
    </p:spTree>
    <p:extLst>
      <p:ext uri="{BB962C8B-B14F-4D97-AF65-F5344CB8AC3E}">
        <p14:creationId xmlns:p14="http://schemas.microsoft.com/office/powerpoint/2010/main" val="394757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ACF91-0D11-568B-9CF5-9CB9E779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4309"/>
            <a:ext cx="76850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Las ciudades</a:t>
            </a:r>
            <a:br>
              <a:rPr lang="es-MX" dirty="0"/>
            </a:br>
            <a:r>
              <a:rPr lang="es-MX" dirty="0"/>
              <a:t>¿entes parasitarios o </a:t>
            </a:r>
            <a:br>
              <a:rPr lang="es-MX" dirty="0"/>
            </a:br>
            <a:r>
              <a:rPr lang="es-MX" dirty="0"/>
              <a:t>territorios sustentables?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54A493-E39A-EE9B-A205-95A9BE3B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7573"/>
            <a:ext cx="7685037" cy="3469389"/>
          </a:xfrm>
        </p:spPr>
        <p:txBody>
          <a:bodyPr>
            <a:normAutofit/>
          </a:bodyPr>
          <a:lstStyle/>
          <a:p>
            <a:r>
              <a:rPr lang="es-MX" sz="3200" dirty="0"/>
              <a:t>Dinámica de reproducción de capital</a:t>
            </a:r>
          </a:p>
          <a:p>
            <a:r>
              <a:rPr lang="es-MX" sz="3200" dirty="0"/>
              <a:t>Estrategias de adaptación / mitigación frente al cambio climático</a:t>
            </a:r>
          </a:p>
          <a:p>
            <a:r>
              <a:rPr lang="es-MX" sz="3200" dirty="0"/>
              <a:t>Trayectorias de armonización (reparación metabólica)</a:t>
            </a:r>
          </a:p>
          <a:p>
            <a:r>
              <a:rPr lang="es-MX" sz="3200" dirty="0"/>
              <a:t>Espacio de disputa social</a:t>
            </a:r>
          </a:p>
        </p:txBody>
      </p:sp>
    </p:spTree>
    <p:extLst>
      <p:ext uri="{BB962C8B-B14F-4D97-AF65-F5344CB8AC3E}">
        <p14:creationId xmlns:p14="http://schemas.microsoft.com/office/powerpoint/2010/main" val="831610182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RightStep">
      <a:dk1>
        <a:srgbClr val="000000"/>
      </a:dk1>
      <a:lt1>
        <a:srgbClr val="FFFFFF"/>
      </a:lt1>
      <a:dk2>
        <a:srgbClr val="242E41"/>
      </a:dk2>
      <a:lt2>
        <a:srgbClr val="E8E5E2"/>
      </a:lt2>
      <a:accent1>
        <a:srgbClr val="89A4BF"/>
      </a:accent1>
      <a:accent2>
        <a:srgbClr val="7F84BA"/>
      </a:accent2>
      <a:accent3>
        <a:srgbClr val="A696C6"/>
      </a:accent3>
      <a:accent4>
        <a:srgbClr val="AB7FBA"/>
      </a:accent4>
      <a:accent5>
        <a:srgbClr val="C493BC"/>
      </a:accent5>
      <a:accent6>
        <a:srgbClr val="BA7F98"/>
      </a:accent6>
      <a:hlink>
        <a:srgbClr val="9C7D5E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101</Words>
  <Application>Microsoft Macintosh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Gill Sans Nova</vt:lpstr>
      <vt:lpstr>TropicVTI</vt:lpstr>
      <vt:lpstr>Hacia la conceptualización del metabolismo urbano</vt:lpstr>
      <vt:lpstr>La ciudad como espacio de reproducción capitalista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ciudades ¿entes parasitarios o  territorios sustentables?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la conceptualización del metabolismo urbano</dc:title>
  <dc:creator>CESAR DANIEL DIEGO CHIMAL</dc:creator>
  <cp:lastModifiedBy>CESAR DANIEL DIEGO CHIMAL</cp:lastModifiedBy>
  <cp:revision>1</cp:revision>
  <dcterms:created xsi:type="dcterms:W3CDTF">2023-10-16T18:08:27Z</dcterms:created>
  <dcterms:modified xsi:type="dcterms:W3CDTF">2023-10-17T02:18:17Z</dcterms:modified>
</cp:coreProperties>
</file>